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94660" autoAdjust="0"/>
  </p:normalViewPr>
  <p:slideViewPr>
    <p:cSldViewPr>
      <p:cViewPr varScale="1">
        <p:scale>
          <a:sx n="86" d="100"/>
          <a:sy n="86" d="100"/>
        </p:scale>
        <p:origin x="-96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1DE14-F5E0-4D40-A2CF-33215730C885}" type="datetimeFigureOut">
              <a:rPr lang="fi-FI" smtClean="0"/>
              <a:t>28.5.2007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56F-F08B-4203-8B24-CEE909610733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fi-FI" baseline="0" dirty="0" smtClean="0">
                <a:latin typeface="Times New Roman"/>
              </a:rPr>
              <a:t>Onko työpisteesi kunnossa?</a:t>
            </a:r>
          </a:p>
        </p:txBody>
      </p:sp>
      <p:sp>
        <p:nvSpPr>
          <p:cNvPr id="4" name="Alaotsikk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fi-FI" baseline="0" dirty="0" smtClean="0">
                <a:latin typeface="Times New Roman"/>
              </a:rPr>
              <a:t>Kunnollinen työtuoli</a:t>
            </a:r>
            <a:endParaRPr lang="fi-FI" baseline="0" dirty="0" smtClean="0">
              <a:latin typeface="Times New Roman"/>
            </a:endParaRPr>
          </a:p>
        </p:txBody>
      </p:sp>
      <p:sp>
        <p:nvSpPr>
          <p:cNvPr id="4" name="Sisällön paikkamerkk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baseline="0" dirty="0" smtClean="0">
                <a:latin typeface="Times New Roman"/>
              </a:rPr>
              <a:t>Työtuolissa on oltava erilaisia säätömahdollisuuksia, jotta se saadaan mitoitettua istujan mukaan.</a:t>
            </a:r>
            <a:endParaRPr lang="fi-F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aseline="0" dirty="0" smtClean="0">
                <a:latin typeface="Times New Roman"/>
              </a:rPr>
              <a:t>Työtasolla on oltava riittävästi laskutilaa papereille ja kansioille.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 rtl="0"/>
            <a:r>
              <a:rPr lang="fi-FI" baseline="0" dirty="0" smtClean="0">
                <a:latin typeface="Times New Roman"/>
              </a:rPr>
              <a:t>Rannetuki auttaa kättä pysymään oikeassa asennossa.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Näytössä katseltava diaesitys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5" baseType="lpstr">
      <vt:lpstr>Office-teema</vt:lpstr>
      <vt:lpstr>Onko työpisteesi kunnossa?</vt:lpstr>
      <vt:lpstr>Kunnollinen työtuoli</vt:lpstr>
      <vt:lpstr>Työtasolla on oltava riittävästi laskutilaa papereille ja kansioille.</vt:lpstr>
      <vt:lpstr>Rannetuki auttaa kättä pysymään oikeassa asennossa.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Onko työpisteesi kunnossa?</dc:title>
  <dc:creator>Outi Lammi</dc:creator>
  <cp:lastModifiedBy>Outi Lammi</cp:lastModifiedBy>
  <cp:revision>1</cp:revision>
  <dcterms:created xsi:type="dcterms:W3CDTF">2007-05-28T11:38:02Z</dcterms:created>
  <dcterms:modified xsi:type="dcterms:W3CDTF">2007-05-28T11:38:42Z</dcterms:modified>
</cp:coreProperties>
</file>