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62" r:id="rId2"/>
    <p:sldId id="256" r:id="rId3"/>
    <p:sldId id="260" r:id="rId4"/>
    <p:sldId id="259" r:id="rId5"/>
    <p:sldId id="261" r:id="rId6"/>
  </p:sldIdLst>
  <p:sldSz cx="9144000" cy="6858000" type="screen4x3"/>
  <p:notesSz cx="6858000" cy="9144000"/>
  <p:custShowLst>
    <p:custShow name="Asiakasesittely" id="0">
      <p:sldLst>
        <p:sld r:id="rId2"/>
        <p:sld r:id="rId5"/>
        <p:sld r:id="rId6"/>
      </p:sldLst>
    </p:custShow>
    <p:custShow name="Myyjäkoulutus" id="1">
      <p:sldLst>
        <p:sld r:id="rId2"/>
        <p:sld r:id="rId3"/>
        <p:sld r:id="rId4"/>
        <p:sld r:id="rId5"/>
        <p:sld r:id="rId6"/>
      </p:sldLst>
    </p:custShow>
  </p:custShow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1E171933-4619-4E11-9A3F-F7608DF75F80}" styleName="Normaali tyyli 1 - Korostu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Normaali tyyli 1 - Korostu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Normaali tyyli 1 - Korostu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Normaali tyyli 1 - Korostu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Vaalea tyyli 2 - Korostu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422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-laskentataulukko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S%20Office%202007\AB_peruskirja\Romppu\Harjoitukset\3_PowerPoint\Harjoitukset\3harj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i-FI"/>
  <c:style val="10"/>
  <c:chart>
    <c:autoTitleDeleted val="1"/>
    <c:plotArea>
      <c:layout/>
      <c:pie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Yhteensä</c:v>
                </c:pt>
              </c:strCache>
            </c:strRef>
          </c:tx>
          <c:dLbls>
            <c:dLblPos val="ctr"/>
            <c:showPercent val="1"/>
            <c:showLeaderLines val="1"/>
          </c:dLbls>
          <c:cat>
            <c:strRef>
              <c:f>Taul1!$A$2:$A$6</c:f>
              <c:strCache>
                <c:ptCount val="5"/>
                <c:pt idx="0">
                  <c:v>Työpöydät</c:v>
                </c:pt>
                <c:pt idx="1">
                  <c:v>Työtuolit</c:v>
                </c:pt>
                <c:pt idx="2">
                  <c:v>Irtolaatikostot</c:v>
                </c:pt>
                <c:pt idx="3">
                  <c:v>Kaapit</c:v>
                </c:pt>
                <c:pt idx="4">
                  <c:v>Pientarvikkeet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9300</c:v>
                </c:pt>
                <c:pt idx="1">
                  <c:v>7600</c:v>
                </c:pt>
                <c:pt idx="2">
                  <c:v>3600</c:v>
                </c:pt>
                <c:pt idx="3">
                  <c:v>3600</c:v>
                </c:pt>
                <c:pt idx="4">
                  <c:v>3600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fi-FI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i-FI"/>
  <c:style val="10"/>
  <c:chart>
    <c:plotArea>
      <c:layout/>
      <c:barChart>
        <c:barDir val="col"/>
        <c:grouping val="stacked"/>
        <c:ser>
          <c:idx val="0"/>
          <c:order val="0"/>
          <c:tx>
            <c:strRef>
              <c:f>Taul1!$A$3</c:f>
              <c:strCache>
                <c:ptCount val="1"/>
                <c:pt idx="0">
                  <c:v>Työpöydät</c:v>
                </c:pt>
              </c:strCache>
            </c:strRef>
          </c:tx>
          <c:cat>
            <c:strRef>
              <c:f>Taul1!$B$2:$E$2</c:f>
              <c:strCache>
                <c:ptCount val="4"/>
                <c:pt idx="0">
                  <c:v>1. nelj.</c:v>
                </c:pt>
                <c:pt idx="1">
                  <c:v>2. nelj.</c:v>
                </c:pt>
                <c:pt idx="2">
                  <c:v>3. nelj.</c:v>
                </c:pt>
                <c:pt idx="3">
                  <c:v>4. nelj.</c:v>
                </c:pt>
              </c:strCache>
            </c:strRef>
          </c:cat>
          <c:val>
            <c:numRef>
              <c:f>Taul1!$B$3:$E$3</c:f>
              <c:numCache>
                <c:formatCode>General</c:formatCode>
                <c:ptCount val="4"/>
                <c:pt idx="0">
                  <c:v>2400</c:v>
                </c:pt>
                <c:pt idx="1">
                  <c:v>2200</c:v>
                </c:pt>
                <c:pt idx="2">
                  <c:v>2500</c:v>
                </c:pt>
                <c:pt idx="3">
                  <c:v>2200</c:v>
                </c:pt>
              </c:numCache>
            </c:numRef>
          </c:val>
        </c:ser>
        <c:ser>
          <c:idx val="1"/>
          <c:order val="1"/>
          <c:tx>
            <c:strRef>
              <c:f>Taul1!$A$4</c:f>
              <c:strCache>
                <c:ptCount val="1"/>
                <c:pt idx="0">
                  <c:v>Työtuolit</c:v>
                </c:pt>
              </c:strCache>
            </c:strRef>
          </c:tx>
          <c:cat>
            <c:strRef>
              <c:f>Taul1!$B$2:$E$2</c:f>
              <c:strCache>
                <c:ptCount val="4"/>
                <c:pt idx="0">
                  <c:v>1. nelj.</c:v>
                </c:pt>
                <c:pt idx="1">
                  <c:v>2. nelj.</c:v>
                </c:pt>
                <c:pt idx="2">
                  <c:v>3. nelj.</c:v>
                </c:pt>
                <c:pt idx="3">
                  <c:v>4. nelj.</c:v>
                </c:pt>
              </c:strCache>
            </c:strRef>
          </c:cat>
          <c:val>
            <c:numRef>
              <c:f>Taul1!$B$4:$E$4</c:f>
              <c:numCache>
                <c:formatCode>General</c:formatCode>
                <c:ptCount val="4"/>
                <c:pt idx="0">
                  <c:v>1800</c:v>
                </c:pt>
                <c:pt idx="1">
                  <c:v>1900</c:v>
                </c:pt>
                <c:pt idx="2">
                  <c:v>2000</c:v>
                </c:pt>
                <c:pt idx="3">
                  <c:v>1900</c:v>
                </c:pt>
              </c:numCache>
            </c:numRef>
          </c:val>
        </c:ser>
        <c:ser>
          <c:idx val="2"/>
          <c:order val="2"/>
          <c:tx>
            <c:strRef>
              <c:f>Taul1!$A$5</c:f>
              <c:strCache>
                <c:ptCount val="1"/>
                <c:pt idx="0">
                  <c:v>Irtolaatikostot</c:v>
                </c:pt>
              </c:strCache>
            </c:strRef>
          </c:tx>
          <c:cat>
            <c:strRef>
              <c:f>Taul1!$B$2:$E$2</c:f>
              <c:strCache>
                <c:ptCount val="4"/>
                <c:pt idx="0">
                  <c:v>1. nelj.</c:v>
                </c:pt>
                <c:pt idx="1">
                  <c:v>2. nelj.</c:v>
                </c:pt>
                <c:pt idx="2">
                  <c:v>3. nelj.</c:v>
                </c:pt>
                <c:pt idx="3">
                  <c:v>4. nelj.</c:v>
                </c:pt>
              </c:strCache>
            </c:strRef>
          </c:cat>
          <c:val>
            <c:numRef>
              <c:f>Taul1!$B$5:$E$5</c:f>
              <c:numCache>
                <c:formatCode>General</c:formatCode>
                <c:ptCount val="4"/>
                <c:pt idx="0">
                  <c:v>900</c:v>
                </c:pt>
                <c:pt idx="1">
                  <c:v>1000</c:v>
                </c:pt>
                <c:pt idx="2">
                  <c:v>800</c:v>
                </c:pt>
                <c:pt idx="3">
                  <c:v>900</c:v>
                </c:pt>
              </c:numCache>
            </c:numRef>
          </c:val>
        </c:ser>
        <c:ser>
          <c:idx val="3"/>
          <c:order val="3"/>
          <c:tx>
            <c:strRef>
              <c:f>Taul1!$A$6</c:f>
              <c:strCache>
                <c:ptCount val="1"/>
                <c:pt idx="0">
                  <c:v>Kaapit</c:v>
                </c:pt>
              </c:strCache>
            </c:strRef>
          </c:tx>
          <c:cat>
            <c:strRef>
              <c:f>Taul1!$B$2:$E$2</c:f>
              <c:strCache>
                <c:ptCount val="4"/>
                <c:pt idx="0">
                  <c:v>1. nelj.</c:v>
                </c:pt>
                <c:pt idx="1">
                  <c:v>2. nelj.</c:v>
                </c:pt>
                <c:pt idx="2">
                  <c:v>3. nelj.</c:v>
                </c:pt>
                <c:pt idx="3">
                  <c:v>4. nelj.</c:v>
                </c:pt>
              </c:strCache>
            </c:strRef>
          </c:cat>
          <c:val>
            <c:numRef>
              <c:f>Taul1!$B$6:$E$6</c:f>
              <c:numCache>
                <c:formatCode>General</c:formatCode>
                <c:ptCount val="4"/>
                <c:pt idx="0">
                  <c:v>1000</c:v>
                </c:pt>
                <c:pt idx="1">
                  <c:v>800</c:v>
                </c:pt>
                <c:pt idx="2">
                  <c:v>800</c:v>
                </c:pt>
                <c:pt idx="3">
                  <c:v>1000</c:v>
                </c:pt>
              </c:numCache>
            </c:numRef>
          </c:val>
        </c:ser>
        <c:ser>
          <c:idx val="4"/>
          <c:order val="4"/>
          <c:tx>
            <c:strRef>
              <c:f>Taul1!$A$7</c:f>
              <c:strCache>
                <c:ptCount val="1"/>
                <c:pt idx="0">
                  <c:v>Pientarvikkeet</c:v>
                </c:pt>
              </c:strCache>
            </c:strRef>
          </c:tx>
          <c:cat>
            <c:strRef>
              <c:f>Taul1!$B$2:$E$2</c:f>
              <c:strCache>
                <c:ptCount val="4"/>
                <c:pt idx="0">
                  <c:v>1. nelj.</c:v>
                </c:pt>
                <c:pt idx="1">
                  <c:v>2. nelj.</c:v>
                </c:pt>
                <c:pt idx="2">
                  <c:v>3. nelj.</c:v>
                </c:pt>
                <c:pt idx="3">
                  <c:v>4. nelj.</c:v>
                </c:pt>
              </c:strCache>
            </c:strRef>
          </c:cat>
          <c:val>
            <c:numRef>
              <c:f>Taul1!$B$7:$E$7</c:f>
              <c:numCache>
                <c:formatCode>General</c:formatCode>
                <c:ptCount val="4"/>
                <c:pt idx="0">
                  <c:v>1000</c:v>
                </c:pt>
                <c:pt idx="1">
                  <c:v>800</c:v>
                </c:pt>
                <c:pt idx="2">
                  <c:v>1000</c:v>
                </c:pt>
                <c:pt idx="3">
                  <c:v>800</c:v>
                </c:pt>
              </c:numCache>
            </c:numRef>
          </c:val>
        </c:ser>
        <c:overlap val="100"/>
        <c:axId val="39659392"/>
        <c:axId val="39676160"/>
      </c:barChart>
      <c:catAx>
        <c:axId val="39659392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fi-FI"/>
          </a:p>
        </c:txPr>
        <c:crossAx val="39676160"/>
        <c:crosses val="autoZero"/>
        <c:auto val="1"/>
        <c:lblAlgn val="ctr"/>
        <c:lblOffset val="100"/>
      </c:catAx>
      <c:valAx>
        <c:axId val="3967616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600" b="0"/>
                </a:pPr>
                <a:r>
                  <a:rPr lang="en-US" sz="1600" b="0"/>
                  <a:t>1 000 €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fi-FI"/>
          </a:p>
        </c:txPr>
        <c:crossAx val="39659392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600"/>
          </a:pPr>
          <a:endParaRPr lang="fi-FI"/>
        </a:p>
      </c:txPr>
    </c:legend>
    <c:plotVisOnly val="1"/>
  </c:chart>
  <c:spPr>
    <a:solidFill>
      <a:srgbClr val="748560">
        <a:lumMod val="20000"/>
        <a:lumOff val="80000"/>
      </a:srgbClr>
    </a:solidFill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800"/>
      </a:pPr>
      <a:endParaRPr lang="fi-FI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6838AD-54DD-439D-9BFD-5E1827FBA807}" type="doc">
      <dgm:prSet loTypeId="urn:microsoft.com/office/officeart/2005/8/layout/radial4" loCatId="relationship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fi-FI"/>
        </a:p>
      </dgm:t>
    </dgm:pt>
    <dgm:pt modelId="{51BEB34D-0740-4D66-9E4C-201B689C2FF0}">
      <dgm:prSet phldrT="[Teksti]"/>
      <dgm:spPr/>
      <dgm:t>
        <a:bodyPr/>
        <a:lstStyle/>
        <a:p>
          <a:r>
            <a:rPr lang="fi-FI" dirty="0" smtClean="0"/>
            <a:t>ERGONOMIA</a:t>
          </a:r>
          <a:endParaRPr lang="fi-FI" dirty="0"/>
        </a:p>
      </dgm:t>
    </dgm:pt>
    <dgm:pt modelId="{F1F5EE52-A9F9-4BDC-8E4E-2E0F9167225C}" type="parTrans" cxnId="{8CE89F96-8163-4C37-AB86-71968F725C7F}">
      <dgm:prSet/>
      <dgm:spPr/>
      <dgm:t>
        <a:bodyPr/>
        <a:lstStyle/>
        <a:p>
          <a:endParaRPr lang="fi-FI"/>
        </a:p>
      </dgm:t>
    </dgm:pt>
    <dgm:pt modelId="{713D9950-9F59-4F3C-A458-30B559C685C4}" type="sibTrans" cxnId="{8CE89F96-8163-4C37-AB86-71968F725C7F}">
      <dgm:prSet/>
      <dgm:spPr/>
      <dgm:t>
        <a:bodyPr/>
        <a:lstStyle/>
        <a:p>
          <a:endParaRPr lang="fi-FI"/>
        </a:p>
      </dgm:t>
    </dgm:pt>
    <dgm:pt modelId="{C0F94CAE-9DE8-459E-8D3B-2C22CF24E591}">
      <dgm:prSet phldrT="[Teksti]"/>
      <dgm:spPr/>
      <dgm:t>
        <a:bodyPr/>
        <a:lstStyle/>
        <a:p>
          <a:r>
            <a:rPr lang="fi-FI" dirty="0" smtClean="0"/>
            <a:t>Tekniikka</a:t>
          </a:r>
          <a:endParaRPr lang="fi-FI" dirty="0"/>
        </a:p>
      </dgm:t>
    </dgm:pt>
    <dgm:pt modelId="{D4760817-3C20-4BB8-92F2-C15FF44A76EA}" type="parTrans" cxnId="{4655077B-BE20-4385-BA6C-EC61CACE9381}">
      <dgm:prSet/>
      <dgm:spPr/>
      <dgm:t>
        <a:bodyPr/>
        <a:lstStyle/>
        <a:p>
          <a:endParaRPr lang="fi-FI"/>
        </a:p>
      </dgm:t>
    </dgm:pt>
    <dgm:pt modelId="{CE70BF18-D84C-4960-9254-6D4AA3F5AC06}" type="sibTrans" cxnId="{4655077B-BE20-4385-BA6C-EC61CACE9381}">
      <dgm:prSet/>
      <dgm:spPr/>
      <dgm:t>
        <a:bodyPr/>
        <a:lstStyle/>
        <a:p>
          <a:endParaRPr lang="fi-FI"/>
        </a:p>
      </dgm:t>
    </dgm:pt>
    <dgm:pt modelId="{34FDC57F-CFCC-4C03-B13A-DD7990DC6A45}">
      <dgm:prSet phldrT="[Teksti]"/>
      <dgm:spPr/>
      <dgm:t>
        <a:bodyPr/>
        <a:lstStyle/>
        <a:p>
          <a:r>
            <a:rPr lang="fi-FI" dirty="0" smtClean="0"/>
            <a:t>Fysiologia</a:t>
          </a:r>
          <a:endParaRPr lang="fi-FI" dirty="0"/>
        </a:p>
      </dgm:t>
    </dgm:pt>
    <dgm:pt modelId="{F49A1D74-1609-448C-8474-20C96F5A54CF}" type="parTrans" cxnId="{85B459A6-E6B4-45C4-B1EB-884FA2480008}">
      <dgm:prSet/>
      <dgm:spPr/>
      <dgm:t>
        <a:bodyPr/>
        <a:lstStyle/>
        <a:p>
          <a:endParaRPr lang="fi-FI"/>
        </a:p>
      </dgm:t>
    </dgm:pt>
    <dgm:pt modelId="{AA4D8E6D-553E-4ADC-A5AC-EA5EC4756F22}" type="sibTrans" cxnId="{85B459A6-E6B4-45C4-B1EB-884FA2480008}">
      <dgm:prSet/>
      <dgm:spPr/>
      <dgm:t>
        <a:bodyPr/>
        <a:lstStyle/>
        <a:p>
          <a:endParaRPr lang="fi-FI"/>
        </a:p>
      </dgm:t>
    </dgm:pt>
    <dgm:pt modelId="{3BE4610A-06F4-4D86-A6C2-3AE7DC8E0DDE}">
      <dgm:prSet phldrT="[Teksti]"/>
      <dgm:spPr/>
      <dgm:t>
        <a:bodyPr/>
        <a:lstStyle/>
        <a:p>
          <a:r>
            <a:rPr lang="fi-FI" dirty="0" smtClean="0"/>
            <a:t>Psykologia</a:t>
          </a:r>
          <a:endParaRPr lang="fi-FI" dirty="0"/>
        </a:p>
      </dgm:t>
    </dgm:pt>
    <dgm:pt modelId="{EF5A03EB-0B8C-40C6-9233-083A81A68460}" type="parTrans" cxnId="{5ED82036-408F-4ACB-90E9-065C70BC407E}">
      <dgm:prSet/>
      <dgm:spPr/>
      <dgm:t>
        <a:bodyPr/>
        <a:lstStyle/>
        <a:p>
          <a:endParaRPr lang="fi-FI"/>
        </a:p>
      </dgm:t>
    </dgm:pt>
    <dgm:pt modelId="{B1E5F97A-6064-45E0-BB5E-5BFC860A00C4}" type="sibTrans" cxnId="{5ED82036-408F-4ACB-90E9-065C70BC407E}">
      <dgm:prSet/>
      <dgm:spPr/>
      <dgm:t>
        <a:bodyPr/>
        <a:lstStyle/>
        <a:p>
          <a:endParaRPr lang="fi-FI"/>
        </a:p>
      </dgm:t>
    </dgm:pt>
    <dgm:pt modelId="{DD45FB98-2032-443B-823D-B29041676FA0}">
      <dgm:prSet/>
      <dgm:spPr/>
      <dgm:t>
        <a:bodyPr/>
        <a:lstStyle/>
        <a:p>
          <a:r>
            <a:rPr lang="fi-FI" dirty="0" smtClean="0"/>
            <a:t>Organisaatio-psykologia</a:t>
          </a:r>
          <a:endParaRPr lang="fi-FI" dirty="0"/>
        </a:p>
      </dgm:t>
    </dgm:pt>
    <dgm:pt modelId="{A4471006-450E-4E62-B994-FE5E043AF770}" type="parTrans" cxnId="{FECB659B-CA4F-47A3-82D8-97D7CD539CAF}">
      <dgm:prSet/>
      <dgm:spPr/>
      <dgm:t>
        <a:bodyPr/>
        <a:lstStyle/>
        <a:p>
          <a:endParaRPr lang="fi-FI"/>
        </a:p>
      </dgm:t>
    </dgm:pt>
    <dgm:pt modelId="{F89C889D-6505-48CB-91E6-A7761D035E12}" type="sibTrans" cxnId="{FECB659B-CA4F-47A3-82D8-97D7CD539CAF}">
      <dgm:prSet/>
      <dgm:spPr/>
      <dgm:t>
        <a:bodyPr/>
        <a:lstStyle/>
        <a:p>
          <a:endParaRPr lang="fi-FI"/>
        </a:p>
      </dgm:t>
    </dgm:pt>
    <dgm:pt modelId="{50892427-83F7-4A76-B63D-B92AD8B0FF7F}" type="pres">
      <dgm:prSet presAssocID="{3B6838AD-54DD-439D-9BFD-5E1827FBA80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i-FI"/>
        </a:p>
      </dgm:t>
    </dgm:pt>
    <dgm:pt modelId="{52795499-ED52-4D64-9615-1F45803E744D}" type="pres">
      <dgm:prSet presAssocID="{51BEB34D-0740-4D66-9E4C-201B689C2FF0}" presName="centerShape" presStyleLbl="node0" presStyleIdx="0" presStyleCnt="1"/>
      <dgm:spPr/>
      <dgm:t>
        <a:bodyPr/>
        <a:lstStyle/>
        <a:p>
          <a:endParaRPr lang="fi-FI"/>
        </a:p>
      </dgm:t>
    </dgm:pt>
    <dgm:pt modelId="{C03D49CD-C2F1-45A7-B6ED-8C6B06D44506}" type="pres">
      <dgm:prSet presAssocID="{D4760817-3C20-4BB8-92F2-C15FF44A76EA}" presName="parTrans" presStyleLbl="bgSibTrans2D1" presStyleIdx="0" presStyleCnt="4"/>
      <dgm:spPr/>
      <dgm:t>
        <a:bodyPr/>
        <a:lstStyle/>
        <a:p>
          <a:endParaRPr lang="fi-FI"/>
        </a:p>
      </dgm:t>
    </dgm:pt>
    <dgm:pt modelId="{E7FEF564-B5CA-4FCE-A89F-B14AE0C7C417}" type="pres">
      <dgm:prSet presAssocID="{C0F94CAE-9DE8-459E-8D3B-2C22CF24E59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39019ABC-71DC-4AC3-A0A8-CA81FD0FF124}" type="pres">
      <dgm:prSet presAssocID="{F49A1D74-1609-448C-8474-20C96F5A54CF}" presName="parTrans" presStyleLbl="bgSibTrans2D1" presStyleIdx="1" presStyleCnt="4"/>
      <dgm:spPr/>
      <dgm:t>
        <a:bodyPr/>
        <a:lstStyle/>
        <a:p>
          <a:endParaRPr lang="fi-FI"/>
        </a:p>
      </dgm:t>
    </dgm:pt>
    <dgm:pt modelId="{F922B62B-2101-4E1B-925A-13E0C3C793D9}" type="pres">
      <dgm:prSet presAssocID="{34FDC57F-CFCC-4C03-B13A-DD7990DC6A4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5599CC59-8288-4737-ABEB-BDE1B448717E}" type="pres">
      <dgm:prSet presAssocID="{EF5A03EB-0B8C-40C6-9233-083A81A68460}" presName="parTrans" presStyleLbl="bgSibTrans2D1" presStyleIdx="2" presStyleCnt="4"/>
      <dgm:spPr/>
      <dgm:t>
        <a:bodyPr/>
        <a:lstStyle/>
        <a:p>
          <a:endParaRPr lang="fi-FI"/>
        </a:p>
      </dgm:t>
    </dgm:pt>
    <dgm:pt modelId="{AC4FA457-C85A-4F7C-8202-8E0438BB6C53}" type="pres">
      <dgm:prSet presAssocID="{3BE4610A-06F4-4D86-A6C2-3AE7DC8E0DD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2EAB4BFB-2F8D-4F2F-B645-4DA74E55EB97}" type="pres">
      <dgm:prSet presAssocID="{A4471006-450E-4E62-B994-FE5E043AF770}" presName="parTrans" presStyleLbl="bgSibTrans2D1" presStyleIdx="3" presStyleCnt="4"/>
      <dgm:spPr/>
      <dgm:t>
        <a:bodyPr/>
        <a:lstStyle/>
        <a:p>
          <a:endParaRPr lang="fi-FI"/>
        </a:p>
      </dgm:t>
    </dgm:pt>
    <dgm:pt modelId="{1E7678A8-8627-4DF7-96AD-0C117F8B5113}" type="pres">
      <dgm:prSet presAssocID="{DD45FB98-2032-443B-823D-B29041676FA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</dgm:ptLst>
  <dgm:cxnLst>
    <dgm:cxn modelId="{943B57FD-329F-414D-80B7-5E8DC0833B0A}" type="presOf" srcId="{3BE4610A-06F4-4D86-A6C2-3AE7DC8E0DDE}" destId="{AC4FA457-C85A-4F7C-8202-8E0438BB6C53}" srcOrd="0" destOrd="0" presId="urn:microsoft.com/office/officeart/2005/8/layout/radial4"/>
    <dgm:cxn modelId="{5BA1EA43-EDCD-43FB-8BE0-41F333F04433}" type="presOf" srcId="{D4760817-3C20-4BB8-92F2-C15FF44A76EA}" destId="{C03D49CD-C2F1-45A7-B6ED-8C6B06D44506}" srcOrd="0" destOrd="0" presId="urn:microsoft.com/office/officeart/2005/8/layout/radial4"/>
    <dgm:cxn modelId="{F6BEC05F-1DFF-491F-9D5A-50B8C2902839}" type="presOf" srcId="{A4471006-450E-4E62-B994-FE5E043AF770}" destId="{2EAB4BFB-2F8D-4F2F-B645-4DA74E55EB97}" srcOrd="0" destOrd="0" presId="urn:microsoft.com/office/officeart/2005/8/layout/radial4"/>
    <dgm:cxn modelId="{14DD90F4-0B98-41A0-8242-AC6EEBAA0868}" type="presOf" srcId="{51BEB34D-0740-4D66-9E4C-201B689C2FF0}" destId="{52795499-ED52-4D64-9615-1F45803E744D}" srcOrd="0" destOrd="0" presId="urn:microsoft.com/office/officeart/2005/8/layout/radial4"/>
    <dgm:cxn modelId="{F90D2154-537A-4287-AB60-624E0EA86DBC}" type="presOf" srcId="{3B6838AD-54DD-439D-9BFD-5E1827FBA807}" destId="{50892427-83F7-4A76-B63D-B92AD8B0FF7F}" srcOrd="0" destOrd="0" presId="urn:microsoft.com/office/officeart/2005/8/layout/radial4"/>
    <dgm:cxn modelId="{85B459A6-E6B4-45C4-B1EB-884FA2480008}" srcId="{51BEB34D-0740-4D66-9E4C-201B689C2FF0}" destId="{34FDC57F-CFCC-4C03-B13A-DD7990DC6A45}" srcOrd="1" destOrd="0" parTransId="{F49A1D74-1609-448C-8474-20C96F5A54CF}" sibTransId="{AA4D8E6D-553E-4ADC-A5AC-EA5EC4756F22}"/>
    <dgm:cxn modelId="{8CE89F96-8163-4C37-AB86-71968F725C7F}" srcId="{3B6838AD-54DD-439D-9BFD-5E1827FBA807}" destId="{51BEB34D-0740-4D66-9E4C-201B689C2FF0}" srcOrd="0" destOrd="0" parTransId="{F1F5EE52-A9F9-4BDC-8E4E-2E0F9167225C}" sibTransId="{713D9950-9F59-4F3C-A458-30B559C685C4}"/>
    <dgm:cxn modelId="{5ED82036-408F-4ACB-90E9-065C70BC407E}" srcId="{51BEB34D-0740-4D66-9E4C-201B689C2FF0}" destId="{3BE4610A-06F4-4D86-A6C2-3AE7DC8E0DDE}" srcOrd="2" destOrd="0" parTransId="{EF5A03EB-0B8C-40C6-9233-083A81A68460}" sibTransId="{B1E5F97A-6064-45E0-BB5E-5BFC860A00C4}"/>
    <dgm:cxn modelId="{FECB659B-CA4F-47A3-82D8-97D7CD539CAF}" srcId="{51BEB34D-0740-4D66-9E4C-201B689C2FF0}" destId="{DD45FB98-2032-443B-823D-B29041676FA0}" srcOrd="3" destOrd="0" parTransId="{A4471006-450E-4E62-B994-FE5E043AF770}" sibTransId="{F89C889D-6505-48CB-91E6-A7761D035E12}"/>
    <dgm:cxn modelId="{860722E8-48FC-4F19-B27C-7DDEE356A249}" type="presOf" srcId="{C0F94CAE-9DE8-459E-8D3B-2C22CF24E591}" destId="{E7FEF564-B5CA-4FCE-A89F-B14AE0C7C417}" srcOrd="0" destOrd="0" presId="urn:microsoft.com/office/officeart/2005/8/layout/radial4"/>
    <dgm:cxn modelId="{BFB90800-A075-49CD-9599-020746C14373}" type="presOf" srcId="{DD45FB98-2032-443B-823D-B29041676FA0}" destId="{1E7678A8-8627-4DF7-96AD-0C117F8B5113}" srcOrd="0" destOrd="0" presId="urn:microsoft.com/office/officeart/2005/8/layout/radial4"/>
    <dgm:cxn modelId="{702E9C41-0CB2-4DCE-8561-1C8388914FFC}" type="presOf" srcId="{34FDC57F-CFCC-4C03-B13A-DD7990DC6A45}" destId="{F922B62B-2101-4E1B-925A-13E0C3C793D9}" srcOrd="0" destOrd="0" presId="urn:microsoft.com/office/officeart/2005/8/layout/radial4"/>
    <dgm:cxn modelId="{4655077B-BE20-4385-BA6C-EC61CACE9381}" srcId="{51BEB34D-0740-4D66-9E4C-201B689C2FF0}" destId="{C0F94CAE-9DE8-459E-8D3B-2C22CF24E591}" srcOrd="0" destOrd="0" parTransId="{D4760817-3C20-4BB8-92F2-C15FF44A76EA}" sibTransId="{CE70BF18-D84C-4960-9254-6D4AA3F5AC06}"/>
    <dgm:cxn modelId="{13960EB6-12F7-4627-B0D9-13EB29616BD4}" type="presOf" srcId="{EF5A03EB-0B8C-40C6-9233-083A81A68460}" destId="{5599CC59-8288-4737-ABEB-BDE1B448717E}" srcOrd="0" destOrd="0" presId="urn:microsoft.com/office/officeart/2005/8/layout/radial4"/>
    <dgm:cxn modelId="{57AD022A-9045-4A39-BA80-575FC82D6A49}" type="presOf" srcId="{F49A1D74-1609-448C-8474-20C96F5A54CF}" destId="{39019ABC-71DC-4AC3-A0A8-CA81FD0FF124}" srcOrd="0" destOrd="0" presId="urn:microsoft.com/office/officeart/2005/8/layout/radial4"/>
    <dgm:cxn modelId="{A4FC5906-3B93-4031-ABD8-8C043524B000}" type="presParOf" srcId="{50892427-83F7-4A76-B63D-B92AD8B0FF7F}" destId="{52795499-ED52-4D64-9615-1F45803E744D}" srcOrd="0" destOrd="0" presId="urn:microsoft.com/office/officeart/2005/8/layout/radial4"/>
    <dgm:cxn modelId="{34BB6BBD-23AF-4E24-9EEB-DBBCA13E39C4}" type="presParOf" srcId="{50892427-83F7-4A76-B63D-B92AD8B0FF7F}" destId="{C03D49CD-C2F1-45A7-B6ED-8C6B06D44506}" srcOrd="1" destOrd="0" presId="urn:microsoft.com/office/officeart/2005/8/layout/radial4"/>
    <dgm:cxn modelId="{3B433B0A-AC0C-4B7D-8A09-C81409B01E10}" type="presParOf" srcId="{50892427-83F7-4A76-B63D-B92AD8B0FF7F}" destId="{E7FEF564-B5CA-4FCE-A89F-B14AE0C7C417}" srcOrd="2" destOrd="0" presId="urn:microsoft.com/office/officeart/2005/8/layout/radial4"/>
    <dgm:cxn modelId="{C9A4DC6F-F860-4096-8C25-1B9A458DDF31}" type="presParOf" srcId="{50892427-83F7-4A76-B63D-B92AD8B0FF7F}" destId="{39019ABC-71DC-4AC3-A0A8-CA81FD0FF124}" srcOrd="3" destOrd="0" presId="urn:microsoft.com/office/officeart/2005/8/layout/radial4"/>
    <dgm:cxn modelId="{62E6F4B7-4807-443D-BF54-E4B547C1ECEB}" type="presParOf" srcId="{50892427-83F7-4A76-B63D-B92AD8B0FF7F}" destId="{F922B62B-2101-4E1B-925A-13E0C3C793D9}" srcOrd="4" destOrd="0" presId="urn:microsoft.com/office/officeart/2005/8/layout/radial4"/>
    <dgm:cxn modelId="{0699F9D9-AA18-4A26-B5CB-B0629D86B7D4}" type="presParOf" srcId="{50892427-83F7-4A76-B63D-B92AD8B0FF7F}" destId="{5599CC59-8288-4737-ABEB-BDE1B448717E}" srcOrd="5" destOrd="0" presId="urn:microsoft.com/office/officeart/2005/8/layout/radial4"/>
    <dgm:cxn modelId="{8634A723-1DF4-4BDC-8E9F-A036533D0F0A}" type="presParOf" srcId="{50892427-83F7-4A76-B63D-B92AD8B0FF7F}" destId="{AC4FA457-C85A-4F7C-8202-8E0438BB6C53}" srcOrd="6" destOrd="0" presId="urn:microsoft.com/office/officeart/2005/8/layout/radial4"/>
    <dgm:cxn modelId="{AFE8A5D0-FEBA-412D-A130-3145B882F788}" type="presParOf" srcId="{50892427-83F7-4A76-B63D-B92AD8B0FF7F}" destId="{2EAB4BFB-2F8D-4F2F-B645-4DA74E55EB97}" srcOrd="7" destOrd="0" presId="urn:microsoft.com/office/officeart/2005/8/layout/radial4"/>
    <dgm:cxn modelId="{DB390749-B1AF-4F43-BB2B-A18608193E3D}" type="presParOf" srcId="{50892427-83F7-4A76-B63D-B92AD8B0FF7F}" destId="{1E7678A8-8627-4DF7-96AD-0C117F8B5113}" srcOrd="8" destOrd="0" presId="urn:microsoft.com/office/officeart/2005/8/layout/radial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DEEA8-1B38-49B3-A627-4F97A189D4B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6ABA9-126E-4E6B-974E-20EFE55A64DB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051453-B0C9-4CEF-B3AC-2F7F4D2689D3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41E90-0F3D-489B-9BBB-A1C8493E9CCD}" type="slidenum">
              <a:rPr lang="fi-FI" smtClean="0"/>
              <a:pPr/>
              <a:t>1</a:t>
            </a:fld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uorakulmi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uorakulmi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tsikk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Alaotsikk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28" name="Päivämäärän paikkamerkki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17" name="Alatunnisteen paikkamerkki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29" name="Dian numeron paikkamerkki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kuva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714375" y="1928813"/>
            <a:ext cx="3786214" cy="2786082"/>
          </a:xfrm>
        </p:spPr>
        <p:txBody>
          <a:bodyPr/>
          <a:lstStyle/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8" name="Kuvan paikkamerkki 6"/>
          <p:cNvSpPr>
            <a:spLocks noGrp="1"/>
          </p:cNvSpPr>
          <p:nvPr>
            <p:ph type="pic" sz="quarter" idx="14"/>
          </p:nvPr>
        </p:nvSpPr>
        <p:spPr>
          <a:xfrm>
            <a:off x="5000628" y="1928803"/>
            <a:ext cx="3786214" cy="2786082"/>
          </a:xfrm>
        </p:spPr>
        <p:txBody>
          <a:bodyPr/>
          <a:lstStyle/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15"/>
          </p:nvPr>
        </p:nvSpPr>
        <p:spPr>
          <a:xfrm>
            <a:off x="714375" y="4929188"/>
            <a:ext cx="3786188" cy="1000125"/>
          </a:xfrm>
        </p:spPr>
        <p:txBody>
          <a:bodyPr>
            <a:no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15" name="Tekstin paikkamerkki 13"/>
          <p:cNvSpPr>
            <a:spLocks noGrp="1"/>
          </p:cNvSpPr>
          <p:nvPr>
            <p:ph type="body" sz="quarter" idx="16"/>
          </p:nvPr>
        </p:nvSpPr>
        <p:spPr>
          <a:xfrm>
            <a:off x="5000628" y="4929198"/>
            <a:ext cx="3786188" cy="1000125"/>
          </a:xfrm>
        </p:spPr>
        <p:txBody>
          <a:bodyPr>
            <a:no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7" name="Suorakulmi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2" name="Päivämäärän paikkamerkki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13" name="Dian numeron paikkamerkki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Alatunnisteen paikkamerkki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8" name="Päivämäärän paikkamerkki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Alatunnisteen paikkamerkki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3" name="Sisällön paikkamerkki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0" name="Päivämäärän paikkamerkki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12" name="Dian numeron paikkamerkki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Alatunnisteen paikkamerkki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i-FI"/>
          </a:p>
        </p:txBody>
      </p:sp>
      <p:sp>
        <p:nvSpPr>
          <p:cNvPr id="16" name="Tekstin paikkamerkki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15" name="Tekstin paikkamerkki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8" name="Suorakulmi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uorakulmi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1" name="Suorakulmi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äivämäärän paikkamerkki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13" name="Dian numeron paikkamerkki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Alatunnisteen paikkamerkki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Suorakulmi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5"/>
          <p:cNvGrpSpPr>
            <a:grpSpLocks noChangeAspect="1"/>
          </p:cNvGrpSpPr>
          <p:nvPr userDrawn="1"/>
        </p:nvGrpSpPr>
        <p:grpSpPr bwMode="auto">
          <a:xfrm>
            <a:off x="8467696" y="6135170"/>
            <a:ext cx="620976" cy="642919"/>
            <a:chOff x="5085" y="90"/>
            <a:chExt cx="566" cy="586"/>
          </a:xfrm>
        </p:grpSpPr>
        <p:sp>
          <p:nvSpPr>
            <p:cNvPr id="38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5085" y="90"/>
              <a:ext cx="566" cy="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9" name="Freeform 6"/>
            <p:cNvSpPr>
              <a:spLocks/>
            </p:cNvSpPr>
            <p:nvPr userDrawn="1"/>
          </p:nvSpPr>
          <p:spPr bwMode="auto">
            <a:xfrm>
              <a:off x="5085" y="90"/>
              <a:ext cx="566" cy="586"/>
            </a:xfrm>
            <a:custGeom>
              <a:avLst/>
              <a:gdLst/>
              <a:ahLst/>
              <a:cxnLst>
                <a:cxn ang="0">
                  <a:pos x="1016" y="1172"/>
                </a:cxn>
                <a:cxn ang="0">
                  <a:pos x="1039" y="1170"/>
                </a:cxn>
                <a:cxn ang="0">
                  <a:pos x="1061" y="1162"/>
                </a:cxn>
                <a:cxn ang="0">
                  <a:pos x="1081" y="1149"/>
                </a:cxn>
                <a:cxn ang="0">
                  <a:pos x="1099" y="1132"/>
                </a:cxn>
                <a:cxn ang="0">
                  <a:pos x="1112" y="1112"/>
                </a:cxn>
                <a:cxn ang="0">
                  <a:pos x="1123" y="1089"/>
                </a:cxn>
                <a:cxn ang="0">
                  <a:pos x="1130" y="1064"/>
                </a:cxn>
                <a:cxn ang="0">
                  <a:pos x="1132" y="1036"/>
                </a:cxn>
                <a:cxn ang="0">
                  <a:pos x="1132" y="135"/>
                </a:cxn>
                <a:cxn ang="0">
                  <a:pos x="1130" y="107"/>
                </a:cxn>
                <a:cxn ang="0">
                  <a:pos x="1123" y="82"/>
                </a:cxn>
                <a:cxn ang="0">
                  <a:pos x="1112" y="59"/>
                </a:cxn>
                <a:cxn ang="0">
                  <a:pos x="1099" y="39"/>
                </a:cxn>
                <a:cxn ang="0">
                  <a:pos x="1081" y="23"/>
                </a:cxn>
                <a:cxn ang="0">
                  <a:pos x="1061" y="10"/>
                </a:cxn>
                <a:cxn ang="0">
                  <a:pos x="1039" y="2"/>
                </a:cxn>
                <a:cxn ang="0">
                  <a:pos x="1016" y="0"/>
                </a:cxn>
                <a:cxn ang="0">
                  <a:pos x="115" y="0"/>
                </a:cxn>
                <a:cxn ang="0">
                  <a:pos x="92" y="2"/>
                </a:cxn>
                <a:cxn ang="0">
                  <a:pos x="70" y="10"/>
                </a:cxn>
                <a:cxn ang="0">
                  <a:pos x="51" y="23"/>
                </a:cxn>
                <a:cxn ang="0">
                  <a:pos x="33" y="39"/>
                </a:cxn>
                <a:cxn ang="0">
                  <a:pos x="20" y="59"/>
                </a:cxn>
                <a:cxn ang="0">
                  <a:pos x="9" y="82"/>
                </a:cxn>
                <a:cxn ang="0">
                  <a:pos x="2" y="107"/>
                </a:cxn>
                <a:cxn ang="0">
                  <a:pos x="0" y="135"/>
                </a:cxn>
                <a:cxn ang="0">
                  <a:pos x="0" y="1036"/>
                </a:cxn>
                <a:cxn ang="0">
                  <a:pos x="2" y="1064"/>
                </a:cxn>
                <a:cxn ang="0">
                  <a:pos x="9" y="1089"/>
                </a:cxn>
                <a:cxn ang="0">
                  <a:pos x="20" y="1112"/>
                </a:cxn>
                <a:cxn ang="0">
                  <a:pos x="33" y="1132"/>
                </a:cxn>
                <a:cxn ang="0">
                  <a:pos x="51" y="1149"/>
                </a:cxn>
                <a:cxn ang="0">
                  <a:pos x="70" y="1162"/>
                </a:cxn>
                <a:cxn ang="0">
                  <a:pos x="92" y="1170"/>
                </a:cxn>
                <a:cxn ang="0">
                  <a:pos x="115" y="1172"/>
                </a:cxn>
                <a:cxn ang="0">
                  <a:pos x="1016" y="1172"/>
                </a:cxn>
              </a:cxnLst>
              <a:rect l="0" t="0" r="r" b="b"/>
              <a:pathLst>
                <a:path w="1132" h="1172">
                  <a:moveTo>
                    <a:pt x="1016" y="1172"/>
                  </a:moveTo>
                  <a:lnTo>
                    <a:pt x="1039" y="1170"/>
                  </a:lnTo>
                  <a:lnTo>
                    <a:pt x="1061" y="1162"/>
                  </a:lnTo>
                  <a:lnTo>
                    <a:pt x="1081" y="1149"/>
                  </a:lnTo>
                  <a:lnTo>
                    <a:pt x="1099" y="1132"/>
                  </a:lnTo>
                  <a:lnTo>
                    <a:pt x="1112" y="1112"/>
                  </a:lnTo>
                  <a:lnTo>
                    <a:pt x="1123" y="1089"/>
                  </a:lnTo>
                  <a:lnTo>
                    <a:pt x="1130" y="1064"/>
                  </a:lnTo>
                  <a:lnTo>
                    <a:pt x="1132" y="1036"/>
                  </a:lnTo>
                  <a:lnTo>
                    <a:pt x="1132" y="135"/>
                  </a:lnTo>
                  <a:lnTo>
                    <a:pt x="1130" y="107"/>
                  </a:lnTo>
                  <a:lnTo>
                    <a:pt x="1123" y="82"/>
                  </a:lnTo>
                  <a:lnTo>
                    <a:pt x="1112" y="59"/>
                  </a:lnTo>
                  <a:lnTo>
                    <a:pt x="1099" y="39"/>
                  </a:lnTo>
                  <a:lnTo>
                    <a:pt x="1081" y="23"/>
                  </a:lnTo>
                  <a:lnTo>
                    <a:pt x="1061" y="10"/>
                  </a:lnTo>
                  <a:lnTo>
                    <a:pt x="1039" y="2"/>
                  </a:lnTo>
                  <a:lnTo>
                    <a:pt x="1016" y="0"/>
                  </a:lnTo>
                  <a:lnTo>
                    <a:pt x="115" y="0"/>
                  </a:lnTo>
                  <a:lnTo>
                    <a:pt x="92" y="2"/>
                  </a:lnTo>
                  <a:lnTo>
                    <a:pt x="70" y="10"/>
                  </a:lnTo>
                  <a:lnTo>
                    <a:pt x="51" y="23"/>
                  </a:lnTo>
                  <a:lnTo>
                    <a:pt x="33" y="39"/>
                  </a:lnTo>
                  <a:lnTo>
                    <a:pt x="20" y="59"/>
                  </a:lnTo>
                  <a:lnTo>
                    <a:pt x="9" y="82"/>
                  </a:lnTo>
                  <a:lnTo>
                    <a:pt x="2" y="107"/>
                  </a:lnTo>
                  <a:lnTo>
                    <a:pt x="0" y="135"/>
                  </a:lnTo>
                  <a:lnTo>
                    <a:pt x="0" y="1036"/>
                  </a:lnTo>
                  <a:lnTo>
                    <a:pt x="2" y="1064"/>
                  </a:lnTo>
                  <a:lnTo>
                    <a:pt x="9" y="1089"/>
                  </a:lnTo>
                  <a:lnTo>
                    <a:pt x="20" y="1112"/>
                  </a:lnTo>
                  <a:lnTo>
                    <a:pt x="33" y="1132"/>
                  </a:lnTo>
                  <a:lnTo>
                    <a:pt x="51" y="1149"/>
                  </a:lnTo>
                  <a:lnTo>
                    <a:pt x="70" y="1162"/>
                  </a:lnTo>
                  <a:lnTo>
                    <a:pt x="92" y="1170"/>
                  </a:lnTo>
                  <a:lnTo>
                    <a:pt x="115" y="1172"/>
                  </a:lnTo>
                  <a:lnTo>
                    <a:pt x="1016" y="11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0" name="Rectangle 7"/>
            <p:cNvSpPr>
              <a:spLocks noChangeArrowheads="1"/>
            </p:cNvSpPr>
            <p:nvPr userDrawn="1"/>
          </p:nvSpPr>
          <p:spPr bwMode="auto">
            <a:xfrm>
              <a:off x="5460" y="334"/>
              <a:ext cx="17" cy="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5256" y="380"/>
              <a:ext cx="250" cy="87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174"/>
                </a:cxn>
                <a:cxn ang="0">
                  <a:pos x="500" y="174"/>
                </a:cxn>
                <a:cxn ang="0">
                  <a:pos x="500" y="163"/>
                </a:cxn>
                <a:cxn ang="0">
                  <a:pos x="499" y="146"/>
                </a:cxn>
                <a:cxn ang="0">
                  <a:pos x="495" y="130"/>
                </a:cxn>
                <a:cxn ang="0">
                  <a:pos x="488" y="115"/>
                </a:cxn>
                <a:cxn ang="0">
                  <a:pos x="480" y="99"/>
                </a:cxn>
                <a:cxn ang="0">
                  <a:pos x="470" y="85"/>
                </a:cxn>
                <a:cxn ang="0">
                  <a:pos x="457" y="71"/>
                </a:cxn>
                <a:cxn ang="0">
                  <a:pos x="442" y="58"/>
                </a:cxn>
                <a:cxn ang="0">
                  <a:pos x="426" y="47"/>
                </a:cxn>
                <a:cxn ang="0">
                  <a:pos x="409" y="37"/>
                </a:cxn>
                <a:cxn ang="0">
                  <a:pos x="389" y="27"/>
                </a:cxn>
                <a:cxn ang="0">
                  <a:pos x="369" y="19"/>
                </a:cxn>
                <a:cxn ang="0">
                  <a:pos x="347" y="12"/>
                </a:cxn>
                <a:cxn ang="0">
                  <a:pos x="324" y="7"/>
                </a:cxn>
                <a:cxn ang="0">
                  <a:pos x="299" y="3"/>
                </a:cxn>
                <a:cxn ang="0">
                  <a:pos x="275" y="1"/>
                </a:cxn>
                <a:cxn ang="0">
                  <a:pos x="250" y="0"/>
                </a:cxn>
                <a:cxn ang="0">
                  <a:pos x="225" y="1"/>
                </a:cxn>
                <a:cxn ang="0">
                  <a:pos x="200" y="3"/>
                </a:cxn>
                <a:cxn ang="0">
                  <a:pos x="176" y="7"/>
                </a:cxn>
                <a:cxn ang="0">
                  <a:pos x="153" y="12"/>
                </a:cxn>
                <a:cxn ang="0">
                  <a:pos x="131" y="19"/>
                </a:cxn>
                <a:cxn ang="0">
                  <a:pos x="111" y="27"/>
                </a:cxn>
                <a:cxn ang="0">
                  <a:pos x="91" y="37"/>
                </a:cxn>
                <a:cxn ang="0">
                  <a:pos x="74" y="47"/>
                </a:cxn>
                <a:cxn ang="0">
                  <a:pos x="58" y="58"/>
                </a:cxn>
                <a:cxn ang="0">
                  <a:pos x="43" y="71"/>
                </a:cxn>
                <a:cxn ang="0">
                  <a:pos x="30" y="85"/>
                </a:cxn>
                <a:cxn ang="0">
                  <a:pos x="20" y="99"/>
                </a:cxn>
                <a:cxn ang="0">
                  <a:pos x="12" y="115"/>
                </a:cxn>
                <a:cxn ang="0">
                  <a:pos x="5" y="130"/>
                </a:cxn>
                <a:cxn ang="0">
                  <a:pos x="1" y="146"/>
                </a:cxn>
                <a:cxn ang="0">
                  <a:pos x="0" y="163"/>
                </a:cxn>
              </a:cxnLst>
              <a:rect l="0" t="0" r="r" b="b"/>
              <a:pathLst>
                <a:path w="500" h="174">
                  <a:moveTo>
                    <a:pt x="0" y="163"/>
                  </a:moveTo>
                  <a:lnTo>
                    <a:pt x="0" y="174"/>
                  </a:lnTo>
                  <a:lnTo>
                    <a:pt x="500" y="174"/>
                  </a:lnTo>
                  <a:lnTo>
                    <a:pt x="500" y="163"/>
                  </a:lnTo>
                  <a:lnTo>
                    <a:pt x="499" y="146"/>
                  </a:lnTo>
                  <a:lnTo>
                    <a:pt x="495" y="130"/>
                  </a:lnTo>
                  <a:lnTo>
                    <a:pt x="488" y="115"/>
                  </a:lnTo>
                  <a:lnTo>
                    <a:pt x="480" y="99"/>
                  </a:lnTo>
                  <a:lnTo>
                    <a:pt x="470" y="85"/>
                  </a:lnTo>
                  <a:lnTo>
                    <a:pt x="457" y="71"/>
                  </a:lnTo>
                  <a:lnTo>
                    <a:pt x="442" y="58"/>
                  </a:lnTo>
                  <a:lnTo>
                    <a:pt x="426" y="47"/>
                  </a:lnTo>
                  <a:lnTo>
                    <a:pt x="409" y="37"/>
                  </a:lnTo>
                  <a:lnTo>
                    <a:pt x="389" y="27"/>
                  </a:lnTo>
                  <a:lnTo>
                    <a:pt x="369" y="19"/>
                  </a:lnTo>
                  <a:lnTo>
                    <a:pt x="347" y="12"/>
                  </a:lnTo>
                  <a:lnTo>
                    <a:pt x="324" y="7"/>
                  </a:lnTo>
                  <a:lnTo>
                    <a:pt x="299" y="3"/>
                  </a:lnTo>
                  <a:lnTo>
                    <a:pt x="275" y="1"/>
                  </a:lnTo>
                  <a:lnTo>
                    <a:pt x="250" y="0"/>
                  </a:lnTo>
                  <a:lnTo>
                    <a:pt x="225" y="1"/>
                  </a:lnTo>
                  <a:lnTo>
                    <a:pt x="200" y="3"/>
                  </a:lnTo>
                  <a:lnTo>
                    <a:pt x="176" y="7"/>
                  </a:lnTo>
                  <a:lnTo>
                    <a:pt x="153" y="12"/>
                  </a:lnTo>
                  <a:lnTo>
                    <a:pt x="131" y="19"/>
                  </a:lnTo>
                  <a:lnTo>
                    <a:pt x="111" y="27"/>
                  </a:lnTo>
                  <a:lnTo>
                    <a:pt x="91" y="37"/>
                  </a:lnTo>
                  <a:lnTo>
                    <a:pt x="74" y="47"/>
                  </a:lnTo>
                  <a:lnTo>
                    <a:pt x="58" y="58"/>
                  </a:lnTo>
                  <a:lnTo>
                    <a:pt x="43" y="71"/>
                  </a:lnTo>
                  <a:lnTo>
                    <a:pt x="30" y="85"/>
                  </a:lnTo>
                  <a:lnTo>
                    <a:pt x="20" y="99"/>
                  </a:lnTo>
                  <a:lnTo>
                    <a:pt x="12" y="115"/>
                  </a:lnTo>
                  <a:lnTo>
                    <a:pt x="5" y="130"/>
                  </a:lnTo>
                  <a:lnTo>
                    <a:pt x="1" y="146"/>
                  </a:lnTo>
                  <a:lnTo>
                    <a:pt x="0" y="1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2" name="Freeform 9"/>
            <p:cNvSpPr>
              <a:spLocks/>
            </p:cNvSpPr>
            <p:nvPr userDrawn="1"/>
          </p:nvSpPr>
          <p:spPr bwMode="auto">
            <a:xfrm>
              <a:off x="5388" y="160"/>
              <a:ext cx="160" cy="199"/>
            </a:xfrm>
            <a:custGeom>
              <a:avLst/>
              <a:gdLst/>
              <a:ahLst/>
              <a:cxnLst>
                <a:cxn ang="0">
                  <a:pos x="0" y="199"/>
                </a:cxn>
                <a:cxn ang="0">
                  <a:pos x="3" y="239"/>
                </a:cxn>
                <a:cxn ang="0">
                  <a:pos x="13" y="276"/>
                </a:cxn>
                <a:cxn ang="0">
                  <a:pos x="28" y="310"/>
                </a:cxn>
                <a:cxn ang="0">
                  <a:pos x="47" y="340"/>
                </a:cxn>
                <a:cxn ang="0">
                  <a:pos x="70" y="364"/>
                </a:cxn>
                <a:cxn ang="0">
                  <a:pos x="97" y="381"/>
                </a:cxn>
                <a:cxn ang="0">
                  <a:pos x="127" y="394"/>
                </a:cxn>
                <a:cxn ang="0">
                  <a:pos x="159" y="397"/>
                </a:cxn>
                <a:cxn ang="0">
                  <a:pos x="191" y="394"/>
                </a:cxn>
                <a:cxn ang="0">
                  <a:pos x="221" y="381"/>
                </a:cxn>
                <a:cxn ang="0">
                  <a:pos x="249" y="364"/>
                </a:cxn>
                <a:cxn ang="0">
                  <a:pos x="272" y="340"/>
                </a:cxn>
                <a:cxn ang="0">
                  <a:pos x="291" y="310"/>
                </a:cxn>
                <a:cxn ang="0">
                  <a:pos x="306" y="276"/>
                </a:cxn>
                <a:cxn ang="0">
                  <a:pos x="315" y="239"/>
                </a:cxn>
                <a:cxn ang="0">
                  <a:pos x="319" y="199"/>
                </a:cxn>
                <a:cxn ang="0">
                  <a:pos x="315" y="159"/>
                </a:cxn>
                <a:cxn ang="0">
                  <a:pos x="306" y="122"/>
                </a:cxn>
                <a:cxn ang="0">
                  <a:pos x="291" y="88"/>
                </a:cxn>
                <a:cxn ang="0">
                  <a:pos x="272" y="58"/>
                </a:cxn>
                <a:cxn ang="0">
                  <a:pos x="249" y="34"/>
                </a:cxn>
                <a:cxn ang="0">
                  <a:pos x="221" y="16"/>
                </a:cxn>
                <a:cxn ang="0">
                  <a:pos x="191" y="4"/>
                </a:cxn>
                <a:cxn ang="0">
                  <a:pos x="159" y="0"/>
                </a:cxn>
                <a:cxn ang="0">
                  <a:pos x="127" y="4"/>
                </a:cxn>
                <a:cxn ang="0">
                  <a:pos x="97" y="16"/>
                </a:cxn>
                <a:cxn ang="0">
                  <a:pos x="70" y="34"/>
                </a:cxn>
                <a:cxn ang="0">
                  <a:pos x="47" y="58"/>
                </a:cxn>
                <a:cxn ang="0">
                  <a:pos x="28" y="88"/>
                </a:cxn>
                <a:cxn ang="0">
                  <a:pos x="13" y="122"/>
                </a:cxn>
                <a:cxn ang="0">
                  <a:pos x="3" y="159"/>
                </a:cxn>
                <a:cxn ang="0">
                  <a:pos x="0" y="199"/>
                </a:cxn>
              </a:cxnLst>
              <a:rect l="0" t="0" r="r" b="b"/>
              <a:pathLst>
                <a:path w="319" h="397">
                  <a:moveTo>
                    <a:pt x="0" y="199"/>
                  </a:moveTo>
                  <a:lnTo>
                    <a:pt x="3" y="239"/>
                  </a:lnTo>
                  <a:lnTo>
                    <a:pt x="13" y="276"/>
                  </a:lnTo>
                  <a:lnTo>
                    <a:pt x="28" y="310"/>
                  </a:lnTo>
                  <a:lnTo>
                    <a:pt x="47" y="340"/>
                  </a:lnTo>
                  <a:lnTo>
                    <a:pt x="70" y="364"/>
                  </a:lnTo>
                  <a:lnTo>
                    <a:pt x="97" y="381"/>
                  </a:lnTo>
                  <a:lnTo>
                    <a:pt x="127" y="394"/>
                  </a:lnTo>
                  <a:lnTo>
                    <a:pt x="159" y="397"/>
                  </a:lnTo>
                  <a:lnTo>
                    <a:pt x="191" y="394"/>
                  </a:lnTo>
                  <a:lnTo>
                    <a:pt x="221" y="381"/>
                  </a:lnTo>
                  <a:lnTo>
                    <a:pt x="249" y="364"/>
                  </a:lnTo>
                  <a:lnTo>
                    <a:pt x="272" y="340"/>
                  </a:lnTo>
                  <a:lnTo>
                    <a:pt x="291" y="310"/>
                  </a:lnTo>
                  <a:lnTo>
                    <a:pt x="306" y="276"/>
                  </a:lnTo>
                  <a:lnTo>
                    <a:pt x="315" y="239"/>
                  </a:lnTo>
                  <a:lnTo>
                    <a:pt x="319" y="199"/>
                  </a:lnTo>
                  <a:lnTo>
                    <a:pt x="315" y="159"/>
                  </a:lnTo>
                  <a:lnTo>
                    <a:pt x="306" y="122"/>
                  </a:lnTo>
                  <a:lnTo>
                    <a:pt x="291" y="88"/>
                  </a:lnTo>
                  <a:lnTo>
                    <a:pt x="272" y="58"/>
                  </a:lnTo>
                  <a:lnTo>
                    <a:pt x="249" y="34"/>
                  </a:lnTo>
                  <a:lnTo>
                    <a:pt x="221" y="16"/>
                  </a:lnTo>
                  <a:lnTo>
                    <a:pt x="191" y="4"/>
                  </a:lnTo>
                  <a:lnTo>
                    <a:pt x="159" y="0"/>
                  </a:lnTo>
                  <a:lnTo>
                    <a:pt x="127" y="4"/>
                  </a:lnTo>
                  <a:lnTo>
                    <a:pt x="97" y="16"/>
                  </a:lnTo>
                  <a:lnTo>
                    <a:pt x="70" y="34"/>
                  </a:lnTo>
                  <a:lnTo>
                    <a:pt x="47" y="58"/>
                  </a:lnTo>
                  <a:lnTo>
                    <a:pt x="28" y="88"/>
                  </a:lnTo>
                  <a:lnTo>
                    <a:pt x="13" y="122"/>
                  </a:lnTo>
                  <a:lnTo>
                    <a:pt x="3" y="159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3" name="Freeform 10"/>
            <p:cNvSpPr>
              <a:spLocks/>
            </p:cNvSpPr>
            <p:nvPr userDrawn="1"/>
          </p:nvSpPr>
          <p:spPr bwMode="auto">
            <a:xfrm>
              <a:off x="5405" y="176"/>
              <a:ext cx="127" cy="167"/>
            </a:xfrm>
            <a:custGeom>
              <a:avLst/>
              <a:gdLst/>
              <a:ahLst/>
              <a:cxnLst>
                <a:cxn ang="0">
                  <a:pos x="0" y="167"/>
                </a:cxn>
                <a:cxn ang="0">
                  <a:pos x="2" y="134"/>
                </a:cxn>
                <a:cxn ang="0">
                  <a:pos x="10" y="102"/>
                </a:cxn>
                <a:cxn ang="0">
                  <a:pos x="22" y="74"/>
                </a:cxn>
                <a:cxn ang="0">
                  <a:pos x="37" y="48"/>
                </a:cxn>
                <a:cxn ang="0">
                  <a:pos x="55" y="29"/>
                </a:cxn>
                <a:cxn ang="0">
                  <a:pos x="77" y="13"/>
                </a:cxn>
                <a:cxn ang="0">
                  <a:pos x="101" y="3"/>
                </a:cxn>
                <a:cxn ang="0">
                  <a:pos x="127" y="0"/>
                </a:cxn>
                <a:cxn ang="0">
                  <a:pos x="153" y="3"/>
                </a:cxn>
                <a:cxn ang="0">
                  <a:pos x="177" y="13"/>
                </a:cxn>
                <a:cxn ang="0">
                  <a:pos x="198" y="29"/>
                </a:cxn>
                <a:cxn ang="0">
                  <a:pos x="218" y="48"/>
                </a:cxn>
                <a:cxn ang="0">
                  <a:pos x="233" y="74"/>
                </a:cxn>
                <a:cxn ang="0">
                  <a:pos x="244" y="102"/>
                </a:cxn>
                <a:cxn ang="0">
                  <a:pos x="252" y="134"/>
                </a:cxn>
                <a:cxn ang="0">
                  <a:pos x="255" y="167"/>
                </a:cxn>
                <a:cxn ang="0">
                  <a:pos x="252" y="200"/>
                </a:cxn>
                <a:cxn ang="0">
                  <a:pos x="244" y="231"/>
                </a:cxn>
                <a:cxn ang="0">
                  <a:pos x="233" y="260"/>
                </a:cxn>
                <a:cxn ang="0">
                  <a:pos x="218" y="285"/>
                </a:cxn>
                <a:cxn ang="0">
                  <a:pos x="198" y="305"/>
                </a:cxn>
                <a:cxn ang="0">
                  <a:pos x="177" y="320"/>
                </a:cxn>
                <a:cxn ang="0">
                  <a:pos x="153" y="329"/>
                </a:cxn>
                <a:cxn ang="0">
                  <a:pos x="127" y="333"/>
                </a:cxn>
                <a:cxn ang="0">
                  <a:pos x="101" y="329"/>
                </a:cxn>
                <a:cxn ang="0">
                  <a:pos x="77" y="320"/>
                </a:cxn>
                <a:cxn ang="0">
                  <a:pos x="55" y="305"/>
                </a:cxn>
                <a:cxn ang="0">
                  <a:pos x="37" y="285"/>
                </a:cxn>
                <a:cxn ang="0">
                  <a:pos x="22" y="260"/>
                </a:cxn>
                <a:cxn ang="0">
                  <a:pos x="10" y="231"/>
                </a:cxn>
                <a:cxn ang="0">
                  <a:pos x="2" y="200"/>
                </a:cxn>
                <a:cxn ang="0">
                  <a:pos x="0" y="167"/>
                </a:cxn>
              </a:cxnLst>
              <a:rect l="0" t="0" r="r" b="b"/>
              <a:pathLst>
                <a:path w="255" h="333">
                  <a:moveTo>
                    <a:pt x="0" y="167"/>
                  </a:moveTo>
                  <a:lnTo>
                    <a:pt x="2" y="134"/>
                  </a:lnTo>
                  <a:lnTo>
                    <a:pt x="10" y="102"/>
                  </a:lnTo>
                  <a:lnTo>
                    <a:pt x="22" y="74"/>
                  </a:lnTo>
                  <a:lnTo>
                    <a:pt x="37" y="48"/>
                  </a:lnTo>
                  <a:lnTo>
                    <a:pt x="55" y="29"/>
                  </a:lnTo>
                  <a:lnTo>
                    <a:pt x="77" y="13"/>
                  </a:lnTo>
                  <a:lnTo>
                    <a:pt x="101" y="3"/>
                  </a:lnTo>
                  <a:lnTo>
                    <a:pt x="127" y="0"/>
                  </a:lnTo>
                  <a:lnTo>
                    <a:pt x="153" y="3"/>
                  </a:lnTo>
                  <a:lnTo>
                    <a:pt x="177" y="13"/>
                  </a:lnTo>
                  <a:lnTo>
                    <a:pt x="198" y="29"/>
                  </a:lnTo>
                  <a:lnTo>
                    <a:pt x="218" y="48"/>
                  </a:lnTo>
                  <a:lnTo>
                    <a:pt x="233" y="74"/>
                  </a:lnTo>
                  <a:lnTo>
                    <a:pt x="244" y="102"/>
                  </a:lnTo>
                  <a:lnTo>
                    <a:pt x="252" y="134"/>
                  </a:lnTo>
                  <a:lnTo>
                    <a:pt x="255" y="167"/>
                  </a:lnTo>
                  <a:lnTo>
                    <a:pt x="252" y="200"/>
                  </a:lnTo>
                  <a:lnTo>
                    <a:pt x="244" y="231"/>
                  </a:lnTo>
                  <a:lnTo>
                    <a:pt x="233" y="260"/>
                  </a:lnTo>
                  <a:lnTo>
                    <a:pt x="218" y="285"/>
                  </a:lnTo>
                  <a:lnTo>
                    <a:pt x="198" y="305"/>
                  </a:lnTo>
                  <a:lnTo>
                    <a:pt x="177" y="320"/>
                  </a:lnTo>
                  <a:lnTo>
                    <a:pt x="153" y="329"/>
                  </a:lnTo>
                  <a:lnTo>
                    <a:pt x="127" y="333"/>
                  </a:lnTo>
                  <a:lnTo>
                    <a:pt x="101" y="329"/>
                  </a:lnTo>
                  <a:lnTo>
                    <a:pt x="77" y="320"/>
                  </a:lnTo>
                  <a:lnTo>
                    <a:pt x="55" y="305"/>
                  </a:lnTo>
                  <a:lnTo>
                    <a:pt x="37" y="285"/>
                  </a:lnTo>
                  <a:lnTo>
                    <a:pt x="22" y="260"/>
                  </a:lnTo>
                  <a:lnTo>
                    <a:pt x="10" y="231"/>
                  </a:lnTo>
                  <a:lnTo>
                    <a:pt x="2" y="200"/>
                  </a:lnTo>
                  <a:lnTo>
                    <a:pt x="0" y="16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4" name="Freeform 11"/>
            <p:cNvSpPr>
              <a:spLocks/>
            </p:cNvSpPr>
            <p:nvPr userDrawn="1"/>
          </p:nvSpPr>
          <p:spPr bwMode="auto">
            <a:xfrm>
              <a:off x="5302" y="463"/>
              <a:ext cx="158" cy="106"/>
            </a:xfrm>
            <a:custGeom>
              <a:avLst/>
              <a:gdLst/>
              <a:ahLst/>
              <a:cxnLst>
                <a:cxn ang="0">
                  <a:pos x="167" y="115"/>
                </a:cxn>
                <a:cxn ang="0">
                  <a:pos x="167" y="0"/>
                </a:cxn>
                <a:cxn ang="0">
                  <a:pos x="136" y="0"/>
                </a:cxn>
                <a:cxn ang="0">
                  <a:pos x="136" y="115"/>
                </a:cxn>
                <a:cxn ang="0">
                  <a:pos x="0" y="184"/>
                </a:cxn>
                <a:cxn ang="0">
                  <a:pos x="14" y="212"/>
                </a:cxn>
                <a:cxn ang="0">
                  <a:pos x="20" y="209"/>
                </a:cxn>
                <a:cxn ang="0">
                  <a:pos x="34" y="201"/>
                </a:cxn>
                <a:cxn ang="0">
                  <a:pos x="54" y="192"/>
                </a:cxn>
                <a:cxn ang="0">
                  <a:pos x="78" y="179"/>
                </a:cxn>
                <a:cxn ang="0">
                  <a:pos x="103" y="168"/>
                </a:cxn>
                <a:cxn ang="0">
                  <a:pos x="126" y="156"/>
                </a:cxn>
                <a:cxn ang="0">
                  <a:pos x="142" y="147"/>
                </a:cxn>
                <a:cxn ang="0">
                  <a:pos x="151" y="143"/>
                </a:cxn>
                <a:cxn ang="0">
                  <a:pos x="161" y="147"/>
                </a:cxn>
                <a:cxn ang="0">
                  <a:pos x="180" y="155"/>
                </a:cxn>
                <a:cxn ang="0">
                  <a:pos x="205" y="166"/>
                </a:cxn>
                <a:cxn ang="0">
                  <a:pos x="232" y="177"/>
                </a:cxn>
                <a:cxn ang="0">
                  <a:pos x="258" y="189"/>
                </a:cxn>
                <a:cxn ang="0">
                  <a:pos x="281" y="199"/>
                </a:cxn>
                <a:cxn ang="0">
                  <a:pos x="297" y="206"/>
                </a:cxn>
                <a:cxn ang="0">
                  <a:pos x="303" y="208"/>
                </a:cxn>
                <a:cxn ang="0">
                  <a:pos x="316" y="178"/>
                </a:cxn>
                <a:cxn ang="0">
                  <a:pos x="167" y="115"/>
                </a:cxn>
              </a:cxnLst>
              <a:rect l="0" t="0" r="r" b="b"/>
              <a:pathLst>
                <a:path w="316" h="212">
                  <a:moveTo>
                    <a:pt x="167" y="115"/>
                  </a:moveTo>
                  <a:lnTo>
                    <a:pt x="167" y="0"/>
                  </a:lnTo>
                  <a:lnTo>
                    <a:pt x="136" y="0"/>
                  </a:lnTo>
                  <a:lnTo>
                    <a:pt x="136" y="115"/>
                  </a:lnTo>
                  <a:lnTo>
                    <a:pt x="0" y="184"/>
                  </a:lnTo>
                  <a:lnTo>
                    <a:pt x="14" y="212"/>
                  </a:lnTo>
                  <a:lnTo>
                    <a:pt x="20" y="209"/>
                  </a:lnTo>
                  <a:lnTo>
                    <a:pt x="34" y="201"/>
                  </a:lnTo>
                  <a:lnTo>
                    <a:pt x="54" y="192"/>
                  </a:lnTo>
                  <a:lnTo>
                    <a:pt x="78" y="179"/>
                  </a:lnTo>
                  <a:lnTo>
                    <a:pt x="103" y="168"/>
                  </a:lnTo>
                  <a:lnTo>
                    <a:pt x="126" y="156"/>
                  </a:lnTo>
                  <a:lnTo>
                    <a:pt x="142" y="147"/>
                  </a:lnTo>
                  <a:lnTo>
                    <a:pt x="151" y="143"/>
                  </a:lnTo>
                  <a:lnTo>
                    <a:pt x="161" y="147"/>
                  </a:lnTo>
                  <a:lnTo>
                    <a:pt x="180" y="155"/>
                  </a:lnTo>
                  <a:lnTo>
                    <a:pt x="205" y="166"/>
                  </a:lnTo>
                  <a:lnTo>
                    <a:pt x="232" y="177"/>
                  </a:lnTo>
                  <a:lnTo>
                    <a:pt x="258" y="189"/>
                  </a:lnTo>
                  <a:lnTo>
                    <a:pt x="281" y="199"/>
                  </a:lnTo>
                  <a:lnTo>
                    <a:pt x="297" y="206"/>
                  </a:lnTo>
                  <a:lnTo>
                    <a:pt x="303" y="208"/>
                  </a:lnTo>
                  <a:lnTo>
                    <a:pt x="316" y="178"/>
                  </a:lnTo>
                  <a:lnTo>
                    <a:pt x="167" y="11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5" name="Freeform 12"/>
            <p:cNvSpPr>
              <a:spLocks/>
            </p:cNvSpPr>
            <p:nvPr userDrawn="1"/>
          </p:nvSpPr>
          <p:spPr bwMode="auto">
            <a:xfrm>
              <a:off x="5267" y="532"/>
              <a:ext cx="65" cy="66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1" y="78"/>
                </a:cxn>
                <a:cxn ang="0">
                  <a:pos x="5" y="91"/>
                </a:cxn>
                <a:cxn ang="0">
                  <a:pos x="11" y="102"/>
                </a:cxn>
                <a:cxn ang="0">
                  <a:pos x="19" y="112"/>
                </a:cxn>
                <a:cxn ang="0">
                  <a:pos x="29" y="120"/>
                </a:cxn>
                <a:cxn ang="0">
                  <a:pos x="40" y="126"/>
                </a:cxn>
                <a:cxn ang="0">
                  <a:pos x="52" y="130"/>
                </a:cxn>
                <a:cxn ang="0">
                  <a:pos x="66" y="131"/>
                </a:cxn>
                <a:cxn ang="0">
                  <a:pos x="78" y="130"/>
                </a:cxn>
                <a:cxn ang="0">
                  <a:pos x="91" y="126"/>
                </a:cxn>
                <a:cxn ang="0">
                  <a:pos x="101" y="120"/>
                </a:cxn>
                <a:cxn ang="0">
                  <a:pos x="112" y="112"/>
                </a:cxn>
                <a:cxn ang="0">
                  <a:pos x="119" y="102"/>
                </a:cxn>
                <a:cxn ang="0">
                  <a:pos x="125" y="91"/>
                </a:cxn>
                <a:cxn ang="0">
                  <a:pos x="129" y="78"/>
                </a:cxn>
                <a:cxn ang="0">
                  <a:pos x="130" y="66"/>
                </a:cxn>
                <a:cxn ang="0">
                  <a:pos x="129" y="52"/>
                </a:cxn>
                <a:cxn ang="0">
                  <a:pos x="125" y="40"/>
                </a:cxn>
                <a:cxn ang="0">
                  <a:pos x="119" y="29"/>
                </a:cxn>
                <a:cxn ang="0">
                  <a:pos x="112" y="18"/>
                </a:cxn>
                <a:cxn ang="0">
                  <a:pos x="101" y="11"/>
                </a:cxn>
                <a:cxn ang="0">
                  <a:pos x="91" y="5"/>
                </a:cxn>
                <a:cxn ang="0">
                  <a:pos x="78" y="1"/>
                </a:cxn>
                <a:cxn ang="0">
                  <a:pos x="66" y="0"/>
                </a:cxn>
                <a:cxn ang="0">
                  <a:pos x="52" y="1"/>
                </a:cxn>
                <a:cxn ang="0">
                  <a:pos x="40" y="5"/>
                </a:cxn>
                <a:cxn ang="0">
                  <a:pos x="29" y="11"/>
                </a:cxn>
                <a:cxn ang="0">
                  <a:pos x="19" y="18"/>
                </a:cxn>
                <a:cxn ang="0">
                  <a:pos x="11" y="29"/>
                </a:cxn>
                <a:cxn ang="0">
                  <a:pos x="5" y="40"/>
                </a:cxn>
                <a:cxn ang="0">
                  <a:pos x="1" y="52"/>
                </a:cxn>
                <a:cxn ang="0">
                  <a:pos x="0" y="66"/>
                </a:cxn>
              </a:cxnLst>
              <a:rect l="0" t="0" r="r" b="b"/>
              <a:pathLst>
                <a:path w="130" h="131">
                  <a:moveTo>
                    <a:pt x="0" y="66"/>
                  </a:moveTo>
                  <a:lnTo>
                    <a:pt x="1" y="78"/>
                  </a:lnTo>
                  <a:lnTo>
                    <a:pt x="5" y="91"/>
                  </a:lnTo>
                  <a:lnTo>
                    <a:pt x="11" y="102"/>
                  </a:lnTo>
                  <a:lnTo>
                    <a:pt x="19" y="112"/>
                  </a:lnTo>
                  <a:lnTo>
                    <a:pt x="29" y="120"/>
                  </a:lnTo>
                  <a:lnTo>
                    <a:pt x="40" y="126"/>
                  </a:lnTo>
                  <a:lnTo>
                    <a:pt x="52" y="130"/>
                  </a:lnTo>
                  <a:lnTo>
                    <a:pt x="66" y="131"/>
                  </a:lnTo>
                  <a:lnTo>
                    <a:pt x="78" y="130"/>
                  </a:lnTo>
                  <a:lnTo>
                    <a:pt x="91" y="126"/>
                  </a:lnTo>
                  <a:lnTo>
                    <a:pt x="101" y="120"/>
                  </a:lnTo>
                  <a:lnTo>
                    <a:pt x="112" y="112"/>
                  </a:lnTo>
                  <a:lnTo>
                    <a:pt x="119" y="102"/>
                  </a:lnTo>
                  <a:lnTo>
                    <a:pt x="125" y="91"/>
                  </a:lnTo>
                  <a:lnTo>
                    <a:pt x="129" y="78"/>
                  </a:lnTo>
                  <a:lnTo>
                    <a:pt x="130" y="66"/>
                  </a:lnTo>
                  <a:lnTo>
                    <a:pt x="129" y="52"/>
                  </a:lnTo>
                  <a:lnTo>
                    <a:pt x="125" y="40"/>
                  </a:lnTo>
                  <a:lnTo>
                    <a:pt x="119" y="29"/>
                  </a:lnTo>
                  <a:lnTo>
                    <a:pt x="112" y="18"/>
                  </a:lnTo>
                  <a:lnTo>
                    <a:pt x="101" y="11"/>
                  </a:lnTo>
                  <a:lnTo>
                    <a:pt x="91" y="5"/>
                  </a:lnTo>
                  <a:lnTo>
                    <a:pt x="78" y="1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0" y="5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5" y="40"/>
                  </a:lnTo>
                  <a:lnTo>
                    <a:pt x="1" y="52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6" name="Freeform 13"/>
            <p:cNvSpPr>
              <a:spLocks/>
            </p:cNvSpPr>
            <p:nvPr userDrawn="1"/>
          </p:nvSpPr>
          <p:spPr bwMode="auto">
            <a:xfrm>
              <a:off x="5282" y="548"/>
              <a:ext cx="34" cy="34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1" y="27"/>
                </a:cxn>
                <a:cxn ang="0">
                  <a:pos x="2" y="21"/>
                </a:cxn>
                <a:cxn ang="0">
                  <a:pos x="6" y="15"/>
                </a:cxn>
                <a:cxn ang="0">
                  <a:pos x="10" y="9"/>
                </a:cxn>
                <a:cxn ang="0">
                  <a:pos x="15" y="6"/>
                </a:cxn>
                <a:cxn ang="0">
                  <a:pos x="21" y="2"/>
                </a:cxn>
                <a:cxn ang="0">
                  <a:pos x="28" y="1"/>
                </a:cxn>
                <a:cxn ang="0">
                  <a:pos x="35" y="0"/>
                </a:cxn>
                <a:cxn ang="0">
                  <a:pos x="47" y="2"/>
                </a:cxn>
                <a:cxn ang="0">
                  <a:pos x="59" y="9"/>
                </a:cxn>
                <a:cxn ang="0">
                  <a:pos x="66" y="21"/>
                </a:cxn>
                <a:cxn ang="0">
                  <a:pos x="68" y="34"/>
                </a:cxn>
                <a:cxn ang="0">
                  <a:pos x="66" y="46"/>
                </a:cxn>
                <a:cxn ang="0">
                  <a:pos x="59" y="57"/>
                </a:cxn>
                <a:cxn ang="0">
                  <a:pos x="47" y="65"/>
                </a:cxn>
                <a:cxn ang="0">
                  <a:pos x="35" y="67"/>
                </a:cxn>
                <a:cxn ang="0">
                  <a:pos x="28" y="66"/>
                </a:cxn>
                <a:cxn ang="0">
                  <a:pos x="21" y="65"/>
                </a:cxn>
                <a:cxn ang="0">
                  <a:pos x="15" y="61"/>
                </a:cxn>
                <a:cxn ang="0">
                  <a:pos x="10" y="57"/>
                </a:cxn>
                <a:cxn ang="0">
                  <a:pos x="6" y="52"/>
                </a:cxn>
                <a:cxn ang="0">
                  <a:pos x="2" y="46"/>
                </a:cxn>
                <a:cxn ang="0">
                  <a:pos x="1" y="40"/>
                </a:cxn>
                <a:cxn ang="0">
                  <a:pos x="0" y="34"/>
                </a:cxn>
              </a:cxnLst>
              <a:rect l="0" t="0" r="r" b="b"/>
              <a:pathLst>
                <a:path w="68" h="67">
                  <a:moveTo>
                    <a:pt x="0" y="34"/>
                  </a:moveTo>
                  <a:lnTo>
                    <a:pt x="1" y="27"/>
                  </a:lnTo>
                  <a:lnTo>
                    <a:pt x="2" y="21"/>
                  </a:lnTo>
                  <a:lnTo>
                    <a:pt x="6" y="15"/>
                  </a:lnTo>
                  <a:lnTo>
                    <a:pt x="10" y="9"/>
                  </a:lnTo>
                  <a:lnTo>
                    <a:pt x="15" y="6"/>
                  </a:lnTo>
                  <a:lnTo>
                    <a:pt x="21" y="2"/>
                  </a:lnTo>
                  <a:lnTo>
                    <a:pt x="28" y="1"/>
                  </a:lnTo>
                  <a:lnTo>
                    <a:pt x="35" y="0"/>
                  </a:lnTo>
                  <a:lnTo>
                    <a:pt x="47" y="2"/>
                  </a:lnTo>
                  <a:lnTo>
                    <a:pt x="59" y="9"/>
                  </a:lnTo>
                  <a:lnTo>
                    <a:pt x="66" y="21"/>
                  </a:lnTo>
                  <a:lnTo>
                    <a:pt x="68" y="34"/>
                  </a:lnTo>
                  <a:lnTo>
                    <a:pt x="66" y="46"/>
                  </a:lnTo>
                  <a:lnTo>
                    <a:pt x="59" y="57"/>
                  </a:lnTo>
                  <a:lnTo>
                    <a:pt x="47" y="65"/>
                  </a:lnTo>
                  <a:lnTo>
                    <a:pt x="35" y="67"/>
                  </a:lnTo>
                  <a:lnTo>
                    <a:pt x="28" y="66"/>
                  </a:lnTo>
                  <a:lnTo>
                    <a:pt x="21" y="65"/>
                  </a:lnTo>
                  <a:lnTo>
                    <a:pt x="15" y="61"/>
                  </a:lnTo>
                  <a:lnTo>
                    <a:pt x="10" y="57"/>
                  </a:lnTo>
                  <a:lnTo>
                    <a:pt x="6" y="52"/>
                  </a:lnTo>
                  <a:lnTo>
                    <a:pt x="2" y="46"/>
                  </a:lnTo>
                  <a:lnTo>
                    <a:pt x="1" y="4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7" name="Freeform 14"/>
            <p:cNvSpPr>
              <a:spLocks/>
            </p:cNvSpPr>
            <p:nvPr userDrawn="1"/>
          </p:nvSpPr>
          <p:spPr bwMode="auto">
            <a:xfrm>
              <a:off x="5421" y="532"/>
              <a:ext cx="65" cy="66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1" y="78"/>
                </a:cxn>
                <a:cxn ang="0">
                  <a:pos x="4" y="91"/>
                </a:cxn>
                <a:cxn ang="0">
                  <a:pos x="11" y="102"/>
                </a:cxn>
                <a:cxn ang="0">
                  <a:pos x="19" y="112"/>
                </a:cxn>
                <a:cxn ang="0">
                  <a:pos x="28" y="120"/>
                </a:cxn>
                <a:cxn ang="0">
                  <a:pos x="40" y="126"/>
                </a:cxn>
                <a:cxn ang="0">
                  <a:pos x="51" y="130"/>
                </a:cxn>
                <a:cxn ang="0">
                  <a:pos x="65" y="131"/>
                </a:cxn>
                <a:cxn ang="0">
                  <a:pos x="78" y="130"/>
                </a:cxn>
                <a:cxn ang="0">
                  <a:pos x="90" y="126"/>
                </a:cxn>
                <a:cxn ang="0">
                  <a:pos x="101" y="120"/>
                </a:cxn>
                <a:cxn ang="0">
                  <a:pos x="111" y="112"/>
                </a:cxn>
                <a:cxn ang="0">
                  <a:pos x="118" y="102"/>
                </a:cxn>
                <a:cxn ang="0">
                  <a:pos x="125" y="91"/>
                </a:cxn>
                <a:cxn ang="0">
                  <a:pos x="128" y="78"/>
                </a:cxn>
                <a:cxn ang="0">
                  <a:pos x="130" y="66"/>
                </a:cxn>
                <a:cxn ang="0">
                  <a:pos x="128" y="52"/>
                </a:cxn>
                <a:cxn ang="0">
                  <a:pos x="125" y="40"/>
                </a:cxn>
                <a:cxn ang="0">
                  <a:pos x="118" y="29"/>
                </a:cxn>
                <a:cxn ang="0">
                  <a:pos x="111" y="18"/>
                </a:cxn>
                <a:cxn ang="0">
                  <a:pos x="101" y="11"/>
                </a:cxn>
                <a:cxn ang="0">
                  <a:pos x="90" y="5"/>
                </a:cxn>
                <a:cxn ang="0">
                  <a:pos x="78" y="1"/>
                </a:cxn>
                <a:cxn ang="0">
                  <a:pos x="65" y="0"/>
                </a:cxn>
                <a:cxn ang="0">
                  <a:pos x="51" y="1"/>
                </a:cxn>
                <a:cxn ang="0">
                  <a:pos x="40" y="5"/>
                </a:cxn>
                <a:cxn ang="0">
                  <a:pos x="28" y="11"/>
                </a:cxn>
                <a:cxn ang="0">
                  <a:pos x="19" y="18"/>
                </a:cxn>
                <a:cxn ang="0">
                  <a:pos x="11" y="29"/>
                </a:cxn>
                <a:cxn ang="0">
                  <a:pos x="4" y="40"/>
                </a:cxn>
                <a:cxn ang="0">
                  <a:pos x="1" y="52"/>
                </a:cxn>
                <a:cxn ang="0">
                  <a:pos x="0" y="66"/>
                </a:cxn>
              </a:cxnLst>
              <a:rect l="0" t="0" r="r" b="b"/>
              <a:pathLst>
                <a:path w="130" h="131">
                  <a:moveTo>
                    <a:pt x="0" y="66"/>
                  </a:moveTo>
                  <a:lnTo>
                    <a:pt x="1" y="78"/>
                  </a:lnTo>
                  <a:lnTo>
                    <a:pt x="4" y="91"/>
                  </a:lnTo>
                  <a:lnTo>
                    <a:pt x="11" y="102"/>
                  </a:lnTo>
                  <a:lnTo>
                    <a:pt x="19" y="112"/>
                  </a:lnTo>
                  <a:lnTo>
                    <a:pt x="28" y="120"/>
                  </a:lnTo>
                  <a:lnTo>
                    <a:pt x="40" y="126"/>
                  </a:lnTo>
                  <a:lnTo>
                    <a:pt x="51" y="130"/>
                  </a:lnTo>
                  <a:lnTo>
                    <a:pt x="65" y="131"/>
                  </a:lnTo>
                  <a:lnTo>
                    <a:pt x="78" y="130"/>
                  </a:lnTo>
                  <a:lnTo>
                    <a:pt x="90" y="126"/>
                  </a:lnTo>
                  <a:lnTo>
                    <a:pt x="101" y="120"/>
                  </a:lnTo>
                  <a:lnTo>
                    <a:pt x="111" y="112"/>
                  </a:lnTo>
                  <a:lnTo>
                    <a:pt x="118" y="102"/>
                  </a:lnTo>
                  <a:lnTo>
                    <a:pt x="125" y="91"/>
                  </a:lnTo>
                  <a:lnTo>
                    <a:pt x="128" y="78"/>
                  </a:lnTo>
                  <a:lnTo>
                    <a:pt x="130" y="66"/>
                  </a:lnTo>
                  <a:lnTo>
                    <a:pt x="128" y="52"/>
                  </a:lnTo>
                  <a:lnTo>
                    <a:pt x="125" y="40"/>
                  </a:lnTo>
                  <a:lnTo>
                    <a:pt x="118" y="29"/>
                  </a:lnTo>
                  <a:lnTo>
                    <a:pt x="111" y="18"/>
                  </a:lnTo>
                  <a:lnTo>
                    <a:pt x="101" y="11"/>
                  </a:lnTo>
                  <a:lnTo>
                    <a:pt x="90" y="5"/>
                  </a:lnTo>
                  <a:lnTo>
                    <a:pt x="78" y="1"/>
                  </a:lnTo>
                  <a:lnTo>
                    <a:pt x="65" y="0"/>
                  </a:lnTo>
                  <a:lnTo>
                    <a:pt x="51" y="1"/>
                  </a:lnTo>
                  <a:lnTo>
                    <a:pt x="40" y="5"/>
                  </a:lnTo>
                  <a:lnTo>
                    <a:pt x="28" y="11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4" y="40"/>
                  </a:lnTo>
                  <a:lnTo>
                    <a:pt x="1" y="52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8" name="Freeform 15"/>
            <p:cNvSpPr>
              <a:spLocks/>
            </p:cNvSpPr>
            <p:nvPr userDrawn="1"/>
          </p:nvSpPr>
          <p:spPr bwMode="auto">
            <a:xfrm>
              <a:off x="5437" y="548"/>
              <a:ext cx="34" cy="34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1" y="27"/>
                </a:cxn>
                <a:cxn ang="0">
                  <a:pos x="2" y="21"/>
                </a:cxn>
                <a:cxn ang="0">
                  <a:pos x="5" y="15"/>
                </a:cxn>
                <a:cxn ang="0">
                  <a:pos x="10" y="9"/>
                </a:cxn>
                <a:cxn ang="0">
                  <a:pos x="15" y="6"/>
                </a:cxn>
                <a:cxn ang="0">
                  <a:pos x="21" y="2"/>
                </a:cxn>
                <a:cxn ang="0">
                  <a:pos x="27" y="1"/>
                </a:cxn>
                <a:cxn ang="0">
                  <a:pos x="34" y="0"/>
                </a:cxn>
                <a:cxn ang="0">
                  <a:pos x="47" y="2"/>
                </a:cxn>
                <a:cxn ang="0">
                  <a:pos x="58" y="9"/>
                </a:cxn>
                <a:cxn ang="0">
                  <a:pos x="65" y="21"/>
                </a:cxn>
                <a:cxn ang="0">
                  <a:pos x="68" y="34"/>
                </a:cxn>
                <a:cxn ang="0">
                  <a:pos x="65" y="46"/>
                </a:cxn>
                <a:cxn ang="0">
                  <a:pos x="58" y="57"/>
                </a:cxn>
                <a:cxn ang="0">
                  <a:pos x="47" y="65"/>
                </a:cxn>
                <a:cxn ang="0">
                  <a:pos x="34" y="67"/>
                </a:cxn>
                <a:cxn ang="0">
                  <a:pos x="27" y="66"/>
                </a:cxn>
                <a:cxn ang="0">
                  <a:pos x="21" y="65"/>
                </a:cxn>
                <a:cxn ang="0">
                  <a:pos x="15" y="61"/>
                </a:cxn>
                <a:cxn ang="0">
                  <a:pos x="10" y="57"/>
                </a:cxn>
                <a:cxn ang="0">
                  <a:pos x="5" y="52"/>
                </a:cxn>
                <a:cxn ang="0">
                  <a:pos x="2" y="46"/>
                </a:cxn>
                <a:cxn ang="0">
                  <a:pos x="1" y="40"/>
                </a:cxn>
                <a:cxn ang="0">
                  <a:pos x="0" y="34"/>
                </a:cxn>
              </a:cxnLst>
              <a:rect l="0" t="0" r="r" b="b"/>
              <a:pathLst>
                <a:path w="68" h="67">
                  <a:moveTo>
                    <a:pt x="0" y="34"/>
                  </a:moveTo>
                  <a:lnTo>
                    <a:pt x="1" y="27"/>
                  </a:lnTo>
                  <a:lnTo>
                    <a:pt x="2" y="21"/>
                  </a:lnTo>
                  <a:lnTo>
                    <a:pt x="5" y="15"/>
                  </a:lnTo>
                  <a:lnTo>
                    <a:pt x="10" y="9"/>
                  </a:lnTo>
                  <a:lnTo>
                    <a:pt x="15" y="6"/>
                  </a:lnTo>
                  <a:lnTo>
                    <a:pt x="21" y="2"/>
                  </a:lnTo>
                  <a:lnTo>
                    <a:pt x="27" y="1"/>
                  </a:lnTo>
                  <a:lnTo>
                    <a:pt x="34" y="0"/>
                  </a:lnTo>
                  <a:lnTo>
                    <a:pt x="47" y="2"/>
                  </a:lnTo>
                  <a:lnTo>
                    <a:pt x="58" y="9"/>
                  </a:lnTo>
                  <a:lnTo>
                    <a:pt x="65" y="21"/>
                  </a:lnTo>
                  <a:lnTo>
                    <a:pt x="68" y="34"/>
                  </a:lnTo>
                  <a:lnTo>
                    <a:pt x="65" y="46"/>
                  </a:lnTo>
                  <a:lnTo>
                    <a:pt x="58" y="57"/>
                  </a:lnTo>
                  <a:lnTo>
                    <a:pt x="47" y="65"/>
                  </a:lnTo>
                  <a:lnTo>
                    <a:pt x="34" y="67"/>
                  </a:lnTo>
                  <a:lnTo>
                    <a:pt x="27" y="66"/>
                  </a:lnTo>
                  <a:lnTo>
                    <a:pt x="21" y="65"/>
                  </a:lnTo>
                  <a:lnTo>
                    <a:pt x="15" y="61"/>
                  </a:lnTo>
                  <a:lnTo>
                    <a:pt x="10" y="57"/>
                  </a:lnTo>
                  <a:lnTo>
                    <a:pt x="5" y="52"/>
                  </a:lnTo>
                  <a:lnTo>
                    <a:pt x="2" y="46"/>
                  </a:lnTo>
                  <a:lnTo>
                    <a:pt x="1" y="4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49" name="Freeform 16"/>
            <p:cNvSpPr>
              <a:spLocks/>
            </p:cNvSpPr>
            <p:nvPr userDrawn="1"/>
          </p:nvSpPr>
          <p:spPr bwMode="auto">
            <a:xfrm>
              <a:off x="5357" y="474"/>
              <a:ext cx="42" cy="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10"/>
                </a:cxn>
                <a:cxn ang="0">
                  <a:pos x="2" y="13"/>
                </a:cxn>
                <a:cxn ang="0">
                  <a:pos x="4" y="15"/>
                </a:cxn>
                <a:cxn ang="0">
                  <a:pos x="6" y="16"/>
                </a:cxn>
                <a:cxn ang="0">
                  <a:pos x="76" y="16"/>
                </a:cxn>
                <a:cxn ang="0">
                  <a:pos x="79" y="15"/>
                </a:cxn>
                <a:cxn ang="0">
                  <a:pos x="81" y="13"/>
                </a:cxn>
                <a:cxn ang="0">
                  <a:pos x="82" y="10"/>
                </a:cxn>
                <a:cxn ang="0">
                  <a:pos x="84" y="8"/>
                </a:cxn>
                <a:cxn ang="0">
                  <a:pos x="82" y="4"/>
                </a:cxn>
                <a:cxn ang="0">
                  <a:pos x="81" y="2"/>
                </a:cxn>
                <a:cxn ang="0">
                  <a:pos x="79" y="1"/>
                </a:cxn>
                <a:cxn ang="0">
                  <a:pos x="76" y="0"/>
                </a:cxn>
                <a:cxn ang="0">
                  <a:pos x="6" y="0"/>
                </a:cxn>
              </a:cxnLst>
              <a:rect l="0" t="0" r="r" b="b"/>
              <a:pathLst>
                <a:path w="84" h="16">
                  <a:moveTo>
                    <a:pt x="6" y="0"/>
                  </a:moveTo>
                  <a:lnTo>
                    <a:pt x="4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1" y="10"/>
                  </a:lnTo>
                  <a:lnTo>
                    <a:pt x="2" y="13"/>
                  </a:lnTo>
                  <a:lnTo>
                    <a:pt x="4" y="15"/>
                  </a:lnTo>
                  <a:lnTo>
                    <a:pt x="6" y="16"/>
                  </a:lnTo>
                  <a:lnTo>
                    <a:pt x="76" y="16"/>
                  </a:lnTo>
                  <a:lnTo>
                    <a:pt x="79" y="15"/>
                  </a:lnTo>
                  <a:lnTo>
                    <a:pt x="81" y="13"/>
                  </a:lnTo>
                  <a:lnTo>
                    <a:pt x="82" y="10"/>
                  </a:lnTo>
                  <a:lnTo>
                    <a:pt x="84" y="8"/>
                  </a:lnTo>
                  <a:lnTo>
                    <a:pt x="82" y="4"/>
                  </a:lnTo>
                  <a:lnTo>
                    <a:pt x="81" y="2"/>
                  </a:lnTo>
                  <a:lnTo>
                    <a:pt x="79" y="1"/>
                  </a:lnTo>
                  <a:lnTo>
                    <a:pt x="7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0" name="Freeform 17"/>
            <p:cNvSpPr>
              <a:spLocks/>
            </p:cNvSpPr>
            <p:nvPr userDrawn="1"/>
          </p:nvSpPr>
          <p:spPr bwMode="auto">
            <a:xfrm>
              <a:off x="5357" y="490"/>
              <a:ext cx="42" cy="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11"/>
                </a:cxn>
                <a:cxn ang="0">
                  <a:pos x="2" y="14"/>
                </a:cxn>
                <a:cxn ang="0">
                  <a:pos x="4" y="15"/>
                </a:cxn>
                <a:cxn ang="0">
                  <a:pos x="6" y="16"/>
                </a:cxn>
                <a:cxn ang="0">
                  <a:pos x="76" y="16"/>
                </a:cxn>
                <a:cxn ang="0">
                  <a:pos x="79" y="15"/>
                </a:cxn>
                <a:cxn ang="0">
                  <a:pos x="81" y="14"/>
                </a:cxn>
                <a:cxn ang="0">
                  <a:pos x="82" y="11"/>
                </a:cxn>
                <a:cxn ang="0">
                  <a:pos x="84" y="8"/>
                </a:cxn>
                <a:cxn ang="0">
                  <a:pos x="82" y="4"/>
                </a:cxn>
                <a:cxn ang="0">
                  <a:pos x="81" y="2"/>
                </a:cxn>
                <a:cxn ang="0">
                  <a:pos x="79" y="1"/>
                </a:cxn>
                <a:cxn ang="0">
                  <a:pos x="76" y="0"/>
                </a:cxn>
                <a:cxn ang="0">
                  <a:pos x="6" y="0"/>
                </a:cxn>
              </a:cxnLst>
              <a:rect l="0" t="0" r="r" b="b"/>
              <a:pathLst>
                <a:path w="84" h="16">
                  <a:moveTo>
                    <a:pt x="6" y="0"/>
                  </a:moveTo>
                  <a:lnTo>
                    <a:pt x="4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1" y="11"/>
                  </a:lnTo>
                  <a:lnTo>
                    <a:pt x="2" y="14"/>
                  </a:lnTo>
                  <a:lnTo>
                    <a:pt x="4" y="15"/>
                  </a:lnTo>
                  <a:lnTo>
                    <a:pt x="6" y="16"/>
                  </a:lnTo>
                  <a:lnTo>
                    <a:pt x="76" y="16"/>
                  </a:lnTo>
                  <a:lnTo>
                    <a:pt x="79" y="15"/>
                  </a:lnTo>
                  <a:lnTo>
                    <a:pt x="81" y="14"/>
                  </a:lnTo>
                  <a:lnTo>
                    <a:pt x="82" y="11"/>
                  </a:lnTo>
                  <a:lnTo>
                    <a:pt x="84" y="8"/>
                  </a:lnTo>
                  <a:lnTo>
                    <a:pt x="82" y="4"/>
                  </a:lnTo>
                  <a:lnTo>
                    <a:pt x="81" y="2"/>
                  </a:lnTo>
                  <a:lnTo>
                    <a:pt x="79" y="1"/>
                  </a:lnTo>
                  <a:lnTo>
                    <a:pt x="7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1" name="Freeform 18"/>
            <p:cNvSpPr>
              <a:spLocks/>
            </p:cNvSpPr>
            <p:nvPr userDrawn="1"/>
          </p:nvSpPr>
          <p:spPr bwMode="auto">
            <a:xfrm>
              <a:off x="5357" y="505"/>
              <a:ext cx="42" cy="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10"/>
                </a:cxn>
                <a:cxn ang="0">
                  <a:pos x="2" y="12"/>
                </a:cxn>
                <a:cxn ang="0">
                  <a:pos x="4" y="14"/>
                </a:cxn>
                <a:cxn ang="0">
                  <a:pos x="6" y="15"/>
                </a:cxn>
                <a:cxn ang="0">
                  <a:pos x="76" y="15"/>
                </a:cxn>
                <a:cxn ang="0">
                  <a:pos x="79" y="14"/>
                </a:cxn>
                <a:cxn ang="0">
                  <a:pos x="81" y="12"/>
                </a:cxn>
                <a:cxn ang="0">
                  <a:pos x="82" y="10"/>
                </a:cxn>
                <a:cxn ang="0">
                  <a:pos x="84" y="8"/>
                </a:cxn>
                <a:cxn ang="0">
                  <a:pos x="82" y="4"/>
                </a:cxn>
                <a:cxn ang="0">
                  <a:pos x="81" y="2"/>
                </a:cxn>
                <a:cxn ang="0">
                  <a:pos x="79" y="1"/>
                </a:cxn>
                <a:cxn ang="0">
                  <a:pos x="76" y="0"/>
                </a:cxn>
                <a:cxn ang="0">
                  <a:pos x="6" y="0"/>
                </a:cxn>
              </a:cxnLst>
              <a:rect l="0" t="0" r="r" b="b"/>
              <a:pathLst>
                <a:path w="84" h="15">
                  <a:moveTo>
                    <a:pt x="6" y="0"/>
                  </a:moveTo>
                  <a:lnTo>
                    <a:pt x="4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1" y="10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6" y="15"/>
                  </a:lnTo>
                  <a:lnTo>
                    <a:pt x="76" y="15"/>
                  </a:lnTo>
                  <a:lnTo>
                    <a:pt x="79" y="14"/>
                  </a:lnTo>
                  <a:lnTo>
                    <a:pt x="81" y="12"/>
                  </a:lnTo>
                  <a:lnTo>
                    <a:pt x="82" y="10"/>
                  </a:lnTo>
                  <a:lnTo>
                    <a:pt x="84" y="8"/>
                  </a:lnTo>
                  <a:lnTo>
                    <a:pt x="82" y="4"/>
                  </a:lnTo>
                  <a:lnTo>
                    <a:pt x="81" y="2"/>
                  </a:lnTo>
                  <a:lnTo>
                    <a:pt x="79" y="1"/>
                  </a:lnTo>
                  <a:lnTo>
                    <a:pt x="7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2" name="Freeform 19"/>
            <p:cNvSpPr>
              <a:spLocks/>
            </p:cNvSpPr>
            <p:nvPr userDrawn="1"/>
          </p:nvSpPr>
          <p:spPr bwMode="auto">
            <a:xfrm>
              <a:off x="5205" y="179"/>
              <a:ext cx="20" cy="14"/>
            </a:xfrm>
            <a:custGeom>
              <a:avLst/>
              <a:gdLst/>
              <a:ahLst/>
              <a:cxnLst>
                <a:cxn ang="0">
                  <a:pos x="40" y="7"/>
                </a:cxn>
                <a:cxn ang="0">
                  <a:pos x="36" y="28"/>
                </a:cxn>
                <a:cxn ang="0">
                  <a:pos x="0" y="21"/>
                </a:cxn>
                <a:cxn ang="0">
                  <a:pos x="4" y="0"/>
                </a:cxn>
                <a:cxn ang="0">
                  <a:pos x="40" y="7"/>
                </a:cxn>
              </a:cxnLst>
              <a:rect l="0" t="0" r="r" b="b"/>
              <a:pathLst>
                <a:path w="40" h="28">
                  <a:moveTo>
                    <a:pt x="40" y="7"/>
                  </a:moveTo>
                  <a:lnTo>
                    <a:pt x="36" y="28"/>
                  </a:lnTo>
                  <a:lnTo>
                    <a:pt x="0" y="21"/>
                  </a:lnTo>
                  <a:lnTo>
                    <a:pt x="4" y="0"/>
                  </a:lnTo>
                  <a:lnTo>
                    <a:pt x="40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5246" y="194"/>
              <a:ext cx="22" cy="20"/>
            </a:xfrm>
            <a:custGeom>
              <a:avLst/>
              <a:gdLst/>
              <a:ahLst/>
              <a:cxnLst>
                <a:cxn ang="0">
                  <a:pos x="43" y="23"/>
                </a:cxn>
                <a:cxn ang="0">
                  <a:pos x="29" y="39"/>
                </a:cxn>
                <a:cxn ang="0">
                  <a:pos x="0" y="16"/>
                </a:cxn>
                <a:cxn ang="0">
                  <a:pos x="14" y="0"/>
                </a:cxn>
                <a:cxn ang="0">
                  <a:pos x="43" y="23"/>
                </a:cxn>
              </a:cxnLst>
              <a:rect l="0" t="0" r="r" b="b"/>
              <a:pathLst>
                <a:path w="43" h="39">
                  <a:moveTo>
                    <a:pt x="43" y="23"/>
                  </a:moveTo>
                  <a:lnTo>
                    <a:pt x="29" y="39"/>
                  </a:lnTo>
                  <a:lnTo>
                    <a:pt x="0" y="16"/>
                  </a:lnTo>
                  <a:lnTo>
                    <a:pt x="14" y="0"/>
                  </a:lnTo>
                  <a:lnTo>
                    <a:pt x="43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4" name="Freeform 21"/>
            <p:cNvSpPr>
              <a:spLocks/>
            </p:cNvSpPr>
            <p:nvPr userDrawn="1"/>
          </p:nvSpPr>
          <p:spPr bwMode="auto">
            <a:xfrm>
              <a:off x="5261" y="235"/>
              <a:ext cx="17" cy="21"/>
            </a:xfrm>
            <a:custGeom>
              <a:avLst/>
              <a:gdLst/>
              <a:ahLst/>
              <a:cxnLst>
                <a:cxn ang="0">
                  <a:pos x="21" y="43"/>
                </a:cxn>
                <a:cxn ang="0">
                  <a:pos x="0" y="35"/>
                </a:cxn>
                <a:cxn ang="0">
                  <a:pos x="14" y="0"/>
                </a:cxn>
                <a:cxn ang="0">
                  <a:pos x="34" y="8"/>
                </a:cxn>
                <a:cxn ang="0">
                  <a:pos x="21" y="43"/>
                </a:cxn>
              </a:cxnLst>
              <a:rect l="0" t="0" r="r" b="b"/>
              <a:pathLst>
                <a:path w="34" h="43">
                  <a:moveTo>
                    <a:pt x="21" y="43"/>
                  </a:moveTo>
                  <a:lnTo>
                    <a:pt x="0" y="35"/>
                  </a:lnTo>
                  <a:lnTo>
                    <a:pt x="14" y="0"/>
                  </a:lnTo>
                  <a:lnTo>
                    <a:pt x="34" y="8"/>
                  </a:lnTo>
                  <a:lnTo>
                    <a:pt x="21" y="4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5" name="Freeform 22"/>
            <p:cNvSpPr>
              <a:spLocks/>
            </p:cNvSpPr>
            <p:nvPr userDrawn="1"/>
          </p:nvSpPr>
          <p:spPr bwMode="auto">
            <a:xfrm>
              <a:off x="5235" y="270"/>
              <a:ext cx="22" cy="20"/>
            </a:xfrm>
            <a:custGeom>
              <a:avLst/>
              <a:gdLst/>
              <a:ahLst/>
              <a:cxnLst>
                <a:cxn ang="0">
                  <a:pos x="12" y="39"/>
                </a:cxn>
                <a:cxn ang="0">
                  <a:pos x="0" y="22"/>
                </a:cxn>
                <a:cxn ang="0">
                  <a:pos x="30" y="0"/>
                </a:cxn>
                <a:cxn ang="0">
                  <a:pos x="42" y="17"/>
                </a:cxn>
                <a:cxn ang="0">
                  <a:pos x="12" y="39"/>
                </a:cxn>
              </a:cxnLst>
              <a:rect l="0" t="0" r="r" b="b"/>
              <a:pathLst>
                <a:path w="42" h="39">
                  <a:moveTo>
                    <a:pt x="12" y="39"/>
                  </a:moveTo>
                  <a:lnTo>
                    <a:pt x="0" y="22"/>
                  </a:lnTo>
                  <a:lnTo>
                    <a:pt x="30" y="0"/>
                  </a:lnTo>
                  <a:lnTo>
                    <a:pt x="42" y="17"/>
                  </a:lnTo>
                  <a:lnTo>
                    <a:pt x="12" y="3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6" name="Freeform 23"/>
            <p:cNvSpPr>
              <a:spLocks/>
            </p:cNvSpPr>
            <p:nvPr userDrawn="1"/>
          </p:nvSpPr>
          <p:spPr bwMode="auto">
            <a:xfrm>
              <a:off x="5206" y="298"/>
              <a:ext cx="19" cy="21"/>
            </a:xfrm>
            <a:custGeom>
              <a:avLst/>
              <a:gdLst/>
              <a:ahLst/>
              <a:cxnLst>
                <a:cxn ang="0">
                  <a:pos x="18" y="43"/>
                </a:cxn>
                <a:cxn ang="0">
                  <a:pos x="0" y="31"/>
                </a:cxn>
                <a:cxn ang="0">
                  <a:pos x="20" y="0"/>
                </a:cxn>
                <a:cxn ang="0">
                  <a:pos x="37" y="12"/>
                </a:cxn>
                <a:cxn ang="0">
                  <a:pos x="18" y="43"/>
                </a:cxn>
              </a:cxnLst>
              <a:rect l="0" t="0" r="r" b="b"/>
              <a:pathLst>
                <a:path w="37" h="43">
                  <a:moveTo>
                    <a:pt x="18" y="43"/>
                  </a:moveTo>
                  <a:lnTo>
                    <a:pt x="0" y="31"/>
                  </a:lnTo>
                  <a:lnTo>
                    <a:pt x="20" y="0"/>
                  </a:lnTo>
                  <a:lnTo>
                    <a:pt x="37" y="12"/>
                  </a:lnTo>
                  <a:lnTo>
                    <a:pt x="18" y="4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7" name="Freeform 24"/>
            <p:cNvSpPr>
              <a:spLocks/>
            </p:cNvSpPr>
            <p:nvPr userDrawn="1"/>
          </p:nvSpPr>
          <p:spPr bwMode="auto">
            <a:xfrm>
              <a:off x="5209" y="341"/>
              <a:ext cx="18" cy="21"/>
            </a:xfrm>
            <a:custGeom>
              <a:avLst/>
              <a:gdLst/>
              <a:ahLst/>
              <a:cxnLst>
                <a:cxn ang="0">
                  <a:pos x="36" y="33"/>
                </a:cxn>
                <a:cxn ang="0">
                  <a:pos x="17" y="43"/>
                </a:cxn>
                <a:cxn ang="0">
                  <a:pos x="0" y="11"/>
                </a:cxn>
                <a:cxn ang="0">
                  <a:pos x="19" y="0"/>
                </a:cxn>
                <a:cxn ang="0">
                  <a:pos x="36" y="33"/>
                </a:cxn>
              </a:cxnLst>
              <a:rect l="0" t="0" r="r" b="b"/>
              <a:pathLst>
                <a:path w="36" h="43">
                  <a:moveTo>
                    <a:pt x="36" y="33"/>
                  </a:moveTo>
                  <a:lnTo>
                    <a:pt x="17" y="43"/>
                  </a:lnTo>
                  <a:lnTo>
                    <a:pt x="0" y="11"/>
                  </a:lnTo>
                  <a:lnTo>
                    <a:pt x="19" y="0"/>
                  </a:lnTo>
                  <a:lnTo>
                    <a:pt x="36" y="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58" name="Freeform 25"/>
            <p:cNvSpPr>
              <a:spLocks/>
            </p:cNvSpPr>
            <p:nvPr userDrawn="1"/>
          </p:nvSpPr>
          <p:spPr bwMode="auto">
            <a:xfrm>
              <a:off x="5240" y="371"/>
              <a:ext cx="21" cy="16"/>
            </a:xfrm>
            <a:custGeom>
              <a:avLst/>
              <a:gdLst/>
              <a:ahLst/>
              <a:cxnLst>
                <a:cxn ang="0">
                  <a:pos x="42" y="13"/>
                </a:cxn>
                <a:cxn ang="0">
                  <a:pos x="34" y="31"/>
                </a:cxn>
                <a:cxn ang="0">
                  <a:pos x="0" y="20"/>
                </a:cxn>
                <a:cxn ang="0">
                  <a:pos x="7" y="0"/>
                </a:cxn>
                <a:cxn ang="0">
                  <a:pos x="42" y="13"/>
                </a:cxn>
              </a:cxnLst>
              <a:rect l="0" t="0" r="r" b="b"/>
              <a:pathLst>
                <a:path w="42" h="31">
                  <a:moveTo>
                    <a:pt x="42" y="13"/>
                  </a:moveTo>
                  <a:lnTo>
                    <a:pt x="34" y="31"/>
                  </a:lnTo>
                  <a:lnTo>
                    <a:pt x="0" y="20"/>
                  </a:lnTo>
                  <a:lnTo>
                    <a:pt x="7" y="0"/>
                  </a:lnTo>
                  <a:lnTo>
                    <a:pt x="42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2" name="Otsikon paikkamerkki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3" name="Tekstin paikkamerkki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i-FI" dirty="0" smtClean="0"/>
              <a:t>Muokkaa tekstin perustyylejä napsauttamalla</a:t>
            </a:r>
          </a:p>
          <a:p>
            <a:pPr lvl="1" eaLnBrk="1" latinLnBrk="0" hangingPunct="1"/>
            <a:r>
              <a:rPr kumimoji="0" lang="fi-FI" dirty="0" smtClean="0"/>
              <a:t>toinen taso</a:t>
            </a:r>
          </a:p>
          <a:p>
            <a:pPr lvl="2" eaLnBrk="1" latinLnBrk="0" hangingPunct="1"/>
            <a:r>
              <a:rPr kumimoji="0" lang="fi-FI" dirty="0" smtClean="0"/>
              <a:t>kolmas taso</a:t>
            </a:r>
          </a:p>
          <a:p>
            <a:pPr lvl="3" eaLnBrk="1" latinLnBrk="0" hangingPunct="1"/>
            <a:r>
              <a:rPr kumimoji="0" lang="fi-FI" dirty="0" smtClean="0"/>
              <a:t>neljäs taso</a:t>
            </a:r>
          </a:p>
          <a:p>
            <a:pPr lvl="4" eaLnBrk="1" latinLnBrk="0" hangingPunct="1"/>
            <a:r>
              <a:rPr kumimoji="0" lang="fi-FI" dirty="0" smtClean="0"/>
              <a:t>viides taso</a:t>
            </a:r>
            <a:endParaRPr kumimoji="0" lang="en-US" dirty="0"/>
          </a:p>
        </p:txBody>
      </p:sp>
      <p:sp>
        <p:nvSpPr>
          <p:cNvPr id="14" name="Päivämäärän paikkamerkki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CF9A5A8-2280-4FB8-843D-6A8CF084979F}" type="datetimeFigureOut">
              <a:rPr lang="fi-FI" smtClean="0"/>
              <a:pPr/>
              <a:t>6.8.2007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Suorakulmi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Dian numeron paikkamerkki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8E311C7-3555-4CAA-84EC-A8E27B92D381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>
            <a:lumMod val="75000"/>
          </a:schemeClr>
        </a:buClr>
        <a:buSzPct val="80000"/>
        <a:buFont typeface="Wingdings" pitchFamily="2" charset="2"/>
        <a:buChar char="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R="0" rtl="0"/>
            <a:r>
              <a:rPr lang="fi-FI" baseline="0" dirty="0" smtClean="0"/>
              <a:t>Toimistotarvike</a:t>
            </a:r>
            <a:r>
              <a:rPr lang="fi-FI" dirty="0" smtClean="0"/>
              <a:t> Oy</a:t>
            </a:r>
            <a:endParaRPr lang="fi-FI" baseline="0" dirty="0" smtClean="0">
              <a:latin typeface="+mn-lt"/>
            </a:endParaRPr>
          </a:p>
        </p:txBody>
      </p:sp>
      <p:sp>
        <p:nvSpPr>
          <p:cNvPr id="5" name="Tekstin paikkamerkki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Ergonomisia sisustusratkaisuja tyylistä tinkimättä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Myynti v. 2007 tuoteryhmittäin</a:t>
            </a:r>
            <a:endParaRPr lang="fi-FI" dirty="0"/>
          </a:p>
        </p:txBody>
      </p:sp>
      <p:graphicFrame>
        <p:nvGraphicFramePr>
          <p:cNvPr id="6" name="Sisällön paikkamerkki 5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Myynti tuoteryhmittäin</a:t>
            </a:r>
            <a:endParaRPr lang="fi-FI" dirty="0"/>
          </a:p>
        </p:txBody>
      </p:sp>
      <p:graphicFrame>
        <p:nvGraphicFramePr>
          <p:cNvPr id="5" name="Kaavio 4"/>
          <p:cNvGraphicFramePr/>
          <p:nvPr/>
        </p:nvGraphicFramePr>
        <p:xfrm>
          <a:off x="1285875" y="1928802"/>
          <a:ext cx="6572250" cy="3943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Ergonomian osatekijät</a:t>
            </a:r>
            <a:endParaRPr lang="fi-FI" dirty="0"/>
          </a:p>
        </p:txBody>
      </p:sp>
      <p:graphicFrame>
        <p:nvGraphicFramePr>
          <p:cNvPr id="4" name="Sisällön paikkamerkki 3"/>
          <p:cNvGraphicFramePr>
            <a:graphicFrameLocks noGrp="1"/>
          </p:cNvGraphicFramePr>
          <p:nvPr>
            <p:ph sz="quarter" idx="1"/>
          </p:nvPr>
        </p:nvGraphicFramePr>
        <p:xfrm>
          <a:off x="495300" y="179072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Onko työpisteesi ergonomia kunnossa?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fi-FI" dirty="0" smtClean="0"/>
              <a:t>Mitä enemmän vietät aikaasi tietokoneen ääressä, sitä enemmän sinun tulisi kiinnittää huomiota työpisteen ergonomiaan. </a:t>
            </a:r>
            <a:endParaRPr lang="fi-FI" dirty="0"/>
          </a:p>
        </p:txBody>
      </p:sp>
      <p:pic>
        <p:nvPicPr>
          <p:cNvPr id="19462" name="Picture 6" descr="C:\Users\Outi\Pictures\Microsoft Clip Organizer\j0410203.wmf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785926"/>
            <a:ext cx="5969963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joitus8">
  <a:themeElements>
    <a:clrScheme name="Tekninen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Mediaani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ani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harjoitus8</Template>
  <TotalTime>277</TotalTime>
  <Words>45</Words>
  <Application>Microsoft Office PowerPoint</Application>
  <PresentationFormat>Näytössä katseltava diaesitys (4:3)</PresentationFormat>
  <Paragraphs>14</Paragraphs>
  <Slides>5</Slides>
  <Notes>1</Notes>
  <HiddenSlides>0</HiddenSlides>
  <MMClips>0</MMClips>
  <ScaleCrop>false</ScaleCrop>
  <HeadingPairs>
    <vt:vector size="6" baseType="variant"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  <vt:variant>
        <vt:lpstr>Mukautetut diaesitykset</vt:lpstr>
      </vt:variant>
      <vt:variant>
        <vt:i4>2</vt:i4>
      </vt:variant>
    </vt:vector>
  </HeadingPairs>
  <TitlesOfParts>
    <vt:vector size="8" baseType="lpstr">
      <vt:lpstr>harjoitus8</vt:lpstr>
      <vt:lpstr>Toimistotarvike Oy</vt:lpstr>
      <vt:lpstr>Myynti v. 2007 tuoteryhmittäin</vt:lpstr>
      <vt:lpstr>Myynti tuoteryhmittäin</vt:lpstr>
      <vt:lpstr>Ergonomian osatekijät</vt:lpstr>
      <vt:lpstr>Onko työpisteesi ergonomia kunnossa?</vt:lpstr>
      <vt:lpstr>Asiakasesittely</vt:lpstr>
      <vt:lpstr>Myyjäkoulutus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Outi Lammi</dc:creator>
  <cp:lastModifiedBy>Outi Lammi</cp:lastModifiedBy>
  <cp:revision>19</cp:revision>
  <dcterms:created xsi:type="dcterms:W3CDTF">2007-05-25T08:36:45Z</dcterms:created>
  <dcterms:modified xsi:type="dcterms:W3CDTF">2007-08-06T09:48:52Z</dcterms:modified>
</cp:coreProperties>
</file>