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"/>
  </p:notesMasterIdLst>
  <p:sldIdLst>
    <p:sldId id="256" r:id="rId2"/>
    <p:sldId id="261" r:id="rId3"/>
    <p:sldId id="260" r:id="rId4"/>
    <p:sldId id="257" r:id="rId5"/>
    <p:sldId id="259" r:id="rId6"/>
    <p:sldId id="258" r:id="rId7"/>
    <p:sldId id="262" r:id="rId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44" autoAdjust="0"/>
    <p:restoredTop sz="86408" autoAdjust="0"/>
  </p:normalViewPr>
  <p:slideViewPr>
    <p:cSldViewPr>
      <p:cViewPr varScale="1">
        <p:scale>
          <a:sx n="72" d="100"/>
          <a:sy n="72" d="100"/>
        </p:scale>
        <p:origin x="-90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6838AD-54DD-439D-9BFD-5E1827FBA807}" type="doc">
      <dgm:prSet loTypeId="urn:microsoft.com/office/officeart/2005/8/layout/radial4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51BEB34D-0740-4D66-9E4C-201B689C2FF0}">
      <dgm:prSet phldrT="[Teksti]"/>
      <dgm:spPr/>
      <dgm:t>
        <a:bodyPr/>
        <a:lstStyle/>
        <a:p>
          <a:r>
            <a:rPr lang="fi-FI" dirty="0" smtClean="0"/>
            <a:t>ERGONOMIA</a:t>
          </a:r>
          <a:endParaRPr lang="fi-FI" dirty="0"/>
        </a:p>
      </dgm:t>
    </dgm:pt>
    <dgm:pt modelId="{F1F5EE52-A9F9-4BDC-8E4E-2E0F9167225C}" type="parTrans" cxnId="{8CE89F96-8163-4C37-AB86-71968F725C7F}">
      <dgm:prSet/>
      <dgm:spPr/>
      <dgm:t>
        <a:bodyPr/>
        <a:lstStyle/>
        <a:p>
          <a:endParaRPr lang="fi-FI"/>
        </a:p>
      </dgm:t>
    </dgm:pt>
    <dgm:pt modelId="{713D9950-9F59-4F3C-A458-30B559C685C4}" type="sibTrans" cxnId="{8CE89F96-8163-4C37-AB86-71968F725C7F}">
      <dgm:prSet/>
      <dgm:spPr/>
      <dgm:t>
        <a:bodyPr/>
        <a:lstStyle/>
        <a:p>
          <a:endParaRPr lang="fi-FI"/>
        </a:p>
      </dgm:t>
    </dgm:pt>
    <dgm:pt modelId="{C0F94CAE-9DE8-459E-8D3B-2C22CF24E591}">
      <dgm:prSet phldrT="[Teksti]"/>
      <dgm:spPr/>
      <dgm:t>
        <a:bodyPr/>
        <a:lstStyle/>
        <a:p>
          <a:r>
            <a:rPr lang="fi-FI" dirty="0" smtClean="0"/>
            <a:t>Tekniikka</a:t>
          </a:r>
          <a:endParaRPr lang="fi-FI" dirty="0"/>
        </a:p>
      </dgm:t>
    </dgm:pt>
    <dgm:pt modelId="{D4760817-3C20-4BB8-92F2-C15FF44A76EA}" type="parTrans" cxnId="{4655077B-BE20-4385-BA6C-EC61CACE9381}">
      <dgm:prSet/>
      <dgm:spPr/>
      <dgm:t>
        <a:bodyPr/>
        <a:lstStyle/>
        <a:p>
          <a:endParaRPr lang="fi-FI"/>
        </a:p>
      </dgm:t>
    </dgm:pt>
    <dgm:pt modelId="{CE70BF18-D84C-4960-9254-6D4AA3F5AC06}" type="sibTrans" cxnId="{4655077B-BE20-4385-BA6C-EC61CACE9381}">
      <dgm:prSet/>
      <dgm:spPr/>
      <dgm:t>
        <a:bodyPr/>
        <a:lstStyle/>
        <a:p>
          <a:endParaRPr lang="fi-FI"/>
        </a:p>
      </dgm:t>
    </dgm:pt>
    <dgm:pt modelId="{34FDC57F-CFCC-4C03-B13A-DD7990DC6A45}">
      <dgm:prSet phldrT="[Teksti]"/>
      <dgm:spPr/>
      <dgm:t>
        <a:bodyPr/>
        <a:lstStyle/>
        <a:p>
          <a:r>
            <a:rPr lang="fi-FI" dirty="0" smtClean="0"/>
            <a:t>Fysiologia</a:t>
          </a:r>
          <a:endParaRPr lang="fi-FI" dirty="0"/>
        </a:p>
      </dgm:t>
    </dgm:pt>
    <dgm:pt modelId="{F49A1D74-1609-448C-8474-20C96F5A54CF}" type="parTrans" cxnId="{85B459A6-E6B4-45C4-B1EB-884FA2480008}">
      <dgm:prSet/>
      <dgm:spPr/>
      <dgm:t>
        <a:bodyPr/>
        <a:lstStyle/>
        <a:p>
          <a:endParaRPr lang="fi-FI"/>
        </a:p>
      </dgm:t>
    </dgm:pt>
    <dgm:pt modelId="{AA4D8E6D-553E-4ADC-A5AC-EA5EC4756F22}" type="sibTrans" cxnId="{85B459A6-E6B4-45C4-B1EB-884FA2480008}">
      <dgm:prSet/>
      <dgm:spPr/>
      <dgm:t>
        <a:bodyPr/>
        <a:lstStyle/>
        <a:p>
          <a:endParaRPr lang="fi-FI"/>
        </a:p>
      </dgm:t>
    </dgm:pt>
    <dgm:pt modelId="{3BE4610A-06F4-4D86-A6C2-3AE7DC8E0DDE}">
      <dgm:prSet phldrT="[Teksti]"/>
      <dgm:spPr/>
      <dgm:t>
        <a:bodyPr/>
        <a:lstStyle/>
        <a:p>
          <a:r>
            <a:rPr lang="fi-FI" dirty="0" smtClean="0"/>
            <a:t>Psykologia</a:t>
          </a:r>
          <a:endParaRPr lang="fi-FI" dirty="0"/>
        </a:p>
      </dgm:t>
    </dgm:pt>
    <dgm:pt modelId="{EF5A03EB-0B8C-40C6-9233-083A81A68460}" type="parTrans" cxnId="{5ED82036-408F-4ACB-90E9-065C70BC407E}">
      <dgm:prSet/>
      <dgm:spPr/>
      <dgm:t>
        <a:bodyPr/>
        <a:lstStyle/>
        <a:p>
          <a:endParaRPr lang="fi-FI"/>
        </a:p>
      </dgm:t>
    </dgm:pt>
    <dgm:pt modelId="{B1E5F97A-6064-45E0-BB5E-5BFC860A00C4}" type="sibTrans" cxnId="{5ED82036-408F-4ACB-90E9-065C70BC407E}">
      <dgm:prSet/>
      <dgm:spPr/>
      <dgm:t>
        <a:bodyPr/>
        <a:lstStyle/>
        <a:p>
          <a:endParaRPr lang="fi-FI"/>
        </a:p>
      </dgm:t>
    </dgm:pt>
    <dgm:pt modelId="{DD45FB98-2032-443B-823D-B29041676FA0}">
      <dgm:prSet/>
      <dgm:spPr/>
      <dgm:t>
        <a:bodyPr/>
        <a:lstStyle/>
        <a:p>
          <a:r>
            <a:rPr lang="fi-FI" dirty="0" smtClean="0"/>
            <a:t>Organisaatio-psykologia</a:t>
          </a:r>
          <a:endParaRPr lang="fi-FI" dirty="0"/>
        </a:p>
      </dgm:t>
    </dgm:pt>
    <dgm:pt modelId="{A4471006-450E-4E62-B994-FE5E043AF770}" type="parTrans" cxnId="{FECB659B-CA4F-47A3-82D8-97D7CD539CAF}">
      <dgm:prSet/>
      <dgm:spPr/>
      <dgm:t>
        <a:bodyPr/>
        <a:lstStyle/>
        <a:p>
          <a:endParaRPr lang="fi-FI"/>
        </a:p>
      </dgm:t>
    </dgm:pt>
    <dgm:pt modelId="{F89C889D-6505-48CB-91E6-A7761D035E12}" type="sibTrans" cxnId="{FECB659B-CA4F-47A3-82D8-97D7CD539CAF}">
      <dgm:prSet/>
      <dgm:spPr/>
      <dgm:t>
        <a:bodyPr/>
        <a:lstStyle/>
        <a:p>
          <a:endParaRPr lang="fi-FI"/>
        </a:p>
      </dgm:t>
    </dgm:pt>
    <dgm:pt modelId="{50892427-83F7-4A76-B63D-B92AD8B0FF7F}" type="pres">
      <dgm:prSet presAssocID="{3B6838AD-54DD-439D-9BFD-5E1827FBA80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52795499-ED52-4D64-9615-1F45803E744D}" type="pres">
      <dgm:prSet presAssocID="{51BEB34D-0740-4D66-9E4C-201B689C2FF0}" presName="centerShape" presStyleLbl="node0" presStyleIdx="0" presStyleCnt="1"/>
      <dgm:spPr/>
      <dgm:t>
        <a:bodyPr/>
        <a:lstStyle/>
        <a:p>
          <a:endParaRPr lang="fi-FI"/>
        </a:p>
      </dgm:t>
    </dgm:pt>
    <dgm:pt modelId="{C03D49CD-C2F1-45A7-B6ED-8C6B06D44506}" type="pres">
      <dgm:prSet presAssocID="{D4760817-3C20-4BB8-92F2-C15FF44A76EA}" presName="parTrans" presStyleLbl="bgSibTrans2D1" presStyleIdx="0" presStyleCnt="4"/>
      <dgm:spPr/>
      <dgm:t>
        <a:bodyPr/>
        <a:lstStyle/>
        <a:p>
          <a:endParaRPr lang="fi-FI"/>
        </a:p>
      </dgm:t>
    </dgm:pt>
    <dgm:pt modelId="{E7FEF564-B5CA-4FCE-A89F-B14AE0C7C417}" type="pres">
      <dgm:prSet presAssocID="{C0F94CAE-9DE8-459E-8D3B-2C22CF24E5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39019ABC-71DC-4AC3-A0A8-CA81FD0FF124}" type="pres">
      <dgm:prSet presAssocID="{F49A1D74-1609-448C-8474-20C96F5A54CF}" presName="parTrans" presStyleLbl="bgSibTrans2D1" presStyleIdx="1" presStyleCnt="4"/>
      <dgm:spPr/>
      <dgm:t>
        <a:bodyPr/>
        <a:lstStyle/>
        <a:p>
          <a:endParaRPr lang="fi-FI"/>
        </a:p>
      </dgm:t>
    </dgm:pt>
    <dgm:pt modelId="{F922B62B-2101-4E1B-925A-13E0C3C793D9}" type="pres">
      <dgm:prSet presAssocID="{34FDC57F-CFCC-4C03-B13A-DD7990DC6A4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5599CC59-8288-4737-ABEB-BDE1B448717E}" type="pres">
      <dgm:prSet presAssocID="{EF5A03EB-0B8C-40C6-9233-083A81A68460}" presName="parTrans" presStyleLbl="bgSibTrans2D1" presStyleIdx="2" presStyleCnt="4"/>
      <dgm:spPr/>
      <dgm:t>
        <a:bodyPr/>
        <a:lstStyle/>
        <a:p>
          <a:endParaRPr lang="fi-FI"/>
        </a:p>
      </dgm:t>
    </dgm:pt>
    <dgm:pt modelId="{AC4FA457-C85A-4F7C-8202-8E0438BB6C53}" type="pres">
      <dgm:prSet presAssocID="{3BE4610A-06F4-4D86-A6C2-3AE7DC8E0DD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2EAB4BFB-2F8D-4F2F-B645-4DA74E55EB97}" type="pres">
      <dgm:prSet presAssocID="{A4471006-450E-4E62-B994-FE5E043AF770}" presName="parTrans" presStyleLbl="bgSibTrans2D1" presStyleIdx="3" presStyleCnt="4"/>
      <dgm:spPr/>
      <dgm:t>
        <a:bodyPr/>
        <a:lstStyle/>
        <a:p>
          <a:endParaRPr lang="fi-FI"/>
        </a:p>
      </dgm:t>
    </dgm:pt>
    <dgm:pt modelId="{1E7678A8-8627-4DF7-96AD-0C117F8B5113}" type="pres">
      <dgm:prSet presAssocID="{DD45FB98-2032-443B-823D-B29041676FA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34F223C9-280B-4DCD-8E7D-FF61ACBE3425}" type="presOf" srcId="{D4760817-3C20-4BB8-92F2-C15FF44A76EA}" destId="{C03D49CD-C2F1-45A7-B6ED-8C6B06D44506}" srcOrd="0" destOrd="0" presId="urn:microsoft.com/office/officeart/2005/8/layout/radial4"/>
    <dgm:cxn modelId="{85B459A6-E6B4-45C4-B1EB-884FA2480008}" srcId="{51BEB34D-0740-4D66-9E4C-201B689C2FF0}" destId="{34FDC57F-CFCC-4C03-B13A-DD7990DC6A45}" srcOrd="1" destOrd="0" parTransId="{F49A1D74-1609-448C-8474-20C96F5A54CF}" sibTransId="{AA4D8E6D-553E-4ADC-A5AC-EA5EC4756F22}"/>
    <dgm:cxn modelId="{8CE89F96-8163-4C37-AB86-71968F725C7F}" srcId="{3B6838AD-54DD-439D-9BFD-5E1827FBA807}" destId="{51BEB34D-0740-4D66-9E4C-201B689C2FF0}" srcOrd="0" destOrd="0" parTransId="{F1F5EE52-A9F9-4BDC-8E4E-2E0F9167225C}" sibTransId="{713D9950-9F59-4F3C-A458-30B559C685C4}"/>
    <dgm:cxn modelId="{5ED82036-408F-4ACB-90E9-065C70BC407E}" srcId="{51BEB34D-0740-4D66-9E4C-201B689C2FF0}" destId="{3BE4610A-06F4-4D86-A6C2-3AE7DC8E0DDE}" srcOrd="2" destOrd="0" parTransId="{EF5A03EB-0B8C-40C6-9233-083A81A68460}" sibTransId="{B1E5F97A-6064-45E0-BB5E-5BFC860A00C4}"/>
    <dgm:cxn modelId="{4CF4FE3C-6E97-474F-AC18-70358AA4398A}" type="presOf" srcId="{C0F94CAE-9DE8-459E-8D3B-2C22CF24E591}" destId="{E7FEF564-B5CA-4FCE-A89F-B14AE0C7C417}" srcOrd="0" destOrd="0" presId="urn:microsoft.com/office/officeart/2005/8/layout/radial4"/>
    <dgm:cxn modelId="{FECB659B-CA4F-47A3-82D8-97D7CD539CAF}" srcId="{51BEB34D-0740-4D66-9E4C-201B689C2FF0}" destId="{DD45FB98-2032-443B-823D-B29041676FA0}" srcOrd="3" destOrd="0" parTransId="{A4471006-450E-4E62-B994-FE5E043AF770}" sibTransId="{F89C889D-6505-48CB-91E6-A7761D035E12}"/>
    <dgm:cxn modelId="{2B3FC4E2-28CD-4CA3-8ED2-D584308DFB80}" type="presOf" srcId="{3BE4610A-06F4-4D86-A6C2-3AE7DC8E0DDE}" destId="{AC4FA457-C85A-4F7C-8202-8E0438BB6C53}" srcOrd="0" destOrd="0" presId="urn:microsoft.com/office/officeart/2005/8/layout/radial4"/>
    <dgm:cxn modelId="{2AD66564-1E82-42CD-93F6-8924A1A72A0D}" type="presOf" srcId="{51BEB34D-0740-4D66-9E4C-201B689C2FF0}" destId="{52795499-ED52-4D64-9615-1F45803E744D}" srcOrd="0" destOrd="0" presId="urn:microsoft.com/office/officeart/2005/8/layout/radial4"/>
    <dgm:cxn modelId="{7A92F33C-D2AB-4229-8574-BAB0391685F6}" type="presOf" srcId="{DD45FB98-2032-443B-823D-B29041676FA0}" destId="{1E7678A8-8627-4DF7-96AD-0C117F8B5113}" srcOrd="0" destOrd="0" presId="urn:microsoft.com/office/officeart/2005/8/layout/radial4"/>
    <dgm:cxn modelId="{E0428C3D-63AB-4901-A697-30BC6CB9EC76}" type="presOf" srcId="{EF5A03EB-0B8C-40C6-9233-083A81A68460}" destId="{5599CC59-8288-4737-ABEB-BDE1B448717E}" srcOrd="0" destOrd="0" presId="urn:microsoft.com/office/officeart/2005/8/layout/radial4"/>
    <dgm:cxn modelId="{4655077B-BE20-4385-BA6C-EC61CACE9381}" srcId="{51BEB34D-0740-4D66-9E4C-201B689C2FF0}" destId="{C0F94CAE-9DE8-459E-8D3B-2C22CF24E591}" srcOrd="0" destOrd="0" parTransId="{D4760817-3C20-4BB8-92F2-C15FF44A76EA}" sibTransId="{CE70BF18-D84C-4960-9254-6D4AA3F5AC06}"/>
    <dgm:cxn modelId="{1D03A7F8-E2A2-4335-9F42-58F134E83841}" type="presOf" srcId="{34FDC57F-CFCC-4C03-B13A-DD7990DC6A45}" destId="{F922B62B-2101-4E1B-925A-13E0C3C793D9}" srcOrd="0" destOrd="0" presId="urn:microsoft.com/office/officeart/2005/8/layout/radial4"/>
    <dgm:cxn modelId="{14A853B4-4BE7-48E8-BFEC-81FA9FBC086F}" type="presOf" srcId="{F49A1D74-1609-448C-8474-20C96F5A54CF}" destId="{39019ABC-71DC-4AC3-A0A8-CA81FD0FF124}" srcOrd="0" destOrd="0" presId="urn:microsoft.com/office/officeart/2005/8/layout/radial4"/>
    <dgm:cxn modelId="{D7B883AB-C4A7-41A7-B6E2-F35C78617419}" type="presOf" srcId="{3B6838AD-54DD-439D-9BFD-5E1827FBA807}" destId="{50892427-83F7-4A76-B63D-B92AD8B0FF7F}" srcOrd="0" destOrd="0" presId="urn:microsoft.com/office/officeart/2005/8/layout/radial4"/>
    <dgm:cxn modelId="{7764320E-6D67-443D-97F6-06E2BE64E212}" type="presOf" srcId="{A4471006-450E-4E62-B994-FE5E043AF770}" destId="{2EAB4BFB-2F8D-4F2F-B645-4DA74E55EB97}" srcOrd="0" destOrd="0" presId="urn:microsoft.com/office/officeart/2005/8/layout/radial4"/>
    <dgm:cxn modelId="{E4B80FDB-5CF6-4011-AFDA-A8BAA14E7D73}" type="presParOf" srcId="{50892427-83F7-4A76-B63D-B92AD8B0FF7F}" destId="{52795499-ED52-4D64-9615-1F45803E744D}" srcOrd="0" destOrd="0" presId="urn:microsoft.com/office/officeart/2005/8/layout/radial4"/>
    <dgm:cxn modelId="{7EE83170-754A-478B-8A78-9C9DCEAF960F}" type="presParOf" srcId="{50892427-83F7-4A76-B63D-B92AD8B0FF7F}" destId="{C03D49CD-C2F1-45A7-B6ED-8C6B06D44506}" srcOrd="1" destOrd="0" presId="urn:microsoft.com/office/officeart/2005/8/layout/radial4"/>
    <dgm:cxn modelId="{E66A33F7-F309-455B-A68F-99ACD8D33AB5}" type="presParOf" srcId="{50892427-83F7-4A76-B63D-B92AD8B0FF7F}" destId="{E7FEF564-B5CA-4FCE-A89F-B14AE0C7C417}" srcOrd="2" destOrd="0" presId="urn:microsoft.com/office/officeart/2005/8/layout/radial4"/>
    <dgm:cxn modelId="{C96BE136-A25F-4A5F-9896-B3BA93E8A19A}" type="presParOf" srcId="{50892427-83F7-4A76-B63D-B92AD8B0FF7F}" destId="{39019ABC-71DC-4AC3-A0A8-CA81FD0FF124}" srcOrd="3" destOrd="0" presId="urn:microsoft.com/office/officeart/2005/8/layout/radial4"/>
    <dgm:cxn modelId="{3DEF1B0A-8A88-4E2C-8D72-DCB22712FC77}" type="presParOf" srcId="{50892427-83F7-4A76-B63D-B92AD8B0FF7F}" destId="{F922B62B-2101-4E1B-925A-13E0C3C793D9}" srcOrd="4" destOrd="0" presId="urn:microsoft.com/office/officeart/2005/8/layout/radial4"/>
    <dgm:cxn modelId="{92E923F2-D567-4CD6-B2A1-16DC9D50FABE}" type="presParOf" srcId="{50892427-83F7-4A76-B63D-B92AD8B0FF7F}" destId="{5599CC59-8288-4737-ABEB-BDE1B448717E}" srcOrd="5" destOrd="0" presId="urn:microsoft.com/office/officeart/2005/8/layout/radial4"/>
    <dgm:cxn modelId="{AB88285F-097B-454A-9282-FEDDD515305C}" type="presParOf" srcId="{50892427-83F7-4A76-B63D-B92AD8B0FF7F}" destId="{AC4FA457-C85A-4F7C-8202-8E0438BB6C53}" srcOrd="6" destOrd="0" presId="urn:microsoft.com/office/officeart/2005/8/layout/radial4"/>
    <dgm:cxn modelId="{EE1B2CB8-C96A-4D21-908C-2380760859FB}" type="presParOf" srcId="{50892427-83F7-4A76-B63D-B92AD8B0FF7F}" destId="{2EAB4BFB-2F8D-4F2F-B645-4DA74E55EB97}" srcOrd="7" destOrd="0" presId="urn:microsoft.com/office/officeart/2005/8/layout/radial4"/>
    <dgm:cxn modelId="{8DD84D92-D2C6-4A97-AAC0-3FFECD3636EC}" type="presParOf" srcId="{50892427-83F7-4A76-B63D-B92AD8B0FF7F}" destId="{1E7678A8-8627-4DF7-96AD-0C117F8B5113}" srcOrd="8" destOrd="0" presId="urn:microsoft.com/office/officeart/2005/8/layout/radial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1B3442-0EE4-45AB-8BDB-35DBBE84FADD}" type="doc">
      <dgm:prSet loTypeId="urn:microsoft.com/office/officeart/2005/8/layout/arrow2" loCatId="process" qsTypeId="urn:microsoft.com/office/officeart/2005/8/quickstyle/simple3" qsCatId="simple" csTypeId="urn:microsoft.com/office/officeart/2005/8/colors/colorful2" csCatId="colorful" phldr="1"/>
      <dgm:spPr/>
    </dgm:pt>
    <dgm:pt modelId="{5E5B5436-7090-453A-AFF1-B3E3FA9E87D3}">
      <dgm:prSet phldrT="[Teksti]"/>
      <dgm:spPr/>
      <dgm:t>
        <a:bodyPr/>
        <a:lstStyle/>
        <a:p>
          <a:r>
            <a:rPr lang="fi-FI" dirty="0" smtClean="0"/>
            <a:t>Kiire</a:t>
          </a:r>
          <a:endParaRPr lang="fi-FI" dirty="0"/>
        </a:p>
      </dgm:t>
    </dgm:pt>
    <dgm:pt modelId="{D742788A-D13F-415A-A291-FFE84472BB8C}" type="parTrans" cxnId="{86A07DC6-143A-4CD0-A7DA-85A54308A0A3}">
      <dgm:prSet/>
      <dgm:spPr/>
      <dgm:t>
        <a:bodyPr/>
        <a:lstStyle/>
        <a:p>
          <a:endParaRPr lang="fi-FI"/>
        </a:p>
      </dgm:t>
    </dgm:pt>
    <dgm:pt modelId="{47FC4CF9-7BBF-4069-9C5D-F93C2B903621}" type="sibTrans" cxnId="{86A07DC6-143A-4CD0-A7DA-85A54308A0A3}">
      <dgm:prSet/>
      <dgm:spPr/>
      <dgm:t>
        <a:bodyPr/>
        <a:lstStyle/>
        <a:p>
          <a:endParaRPr lang="fi-FI"/>
        </a:p>
      </dgm:t>
    </dgm:pt>
    <dgm:pt modelId="{D80325B1-AC95-4485-B582-6871C17A051F}">
      <dgm:prSet phldrT="[Teksti]"/>
      <dgm:spPr/>
      <dgm:t>
        <a:bodyPr/>
        <a:lstStyle/>
        <a:p>
          <a:r>
            <a:rPr lang="fi-FI" dirty="0" smtClean="0"/>
            <a:t>Jatkuva rasitus</a:t>
          </a:r>
          <a:endParaRPr lang="fi-FI" dirty="0"/>
        </a:p>
      </dgm:t>
    </dgm:pt>
    <dgm:pt modelId="{F6C3BCD2-7C34-4035-88A5-A2298174F690}" type="parTrans" cxnId="{328F7252-8CAD-48E1-BEF8-F9D42C03F753}">
      <dgm:prSet/>
      <dgm:spPr/>
      <dgm:t>
        <a:bodyPr/>
        <a:lstStyle/>
        <a:p>
          <a:endParaRPr lang="fi-FI"/>
        </a:p>
      </dgm:t>
    </dgm:pt>
    <dgm:pt modelId="{29D68CF2-4906-4E40-8FBC-F4E98063F1DB}" type="sibTrans" cxnId="{328F7252-8CAD-48E1-BEF8-F9D42C03F753}">
      <dgm:prSet/>
      <dgm:spPr/>
      <dgm:t>
        <a:bodyPr/>
        <a:lstStyle/>
        <a:p>
          <a:endParaRPr lang="fi-FI"/>
        </a:p>
      </dgm:t>
    </dgm:pt>
    <dgm:pt modelId="{68B66642-FD61-48A3-B941-BE3490CFFA5B}">
      <dgm:prSet phldrT="[Teksti]"/>
      <dgm:spPr/>
      <dgm:t>
        <a:bodyPr/>
        <a:lstStyle/>
        <a:p>
          <a:r>
            <a:rPr lang="fi-FI" dirty="0" smtClean="0"/>
            <a:t>Kipu</a:t>
          </a:r>
          <a:endParaRPr lang="fi-FI" dirty="0"/>
        </a:p>
      </dgm:t>
    </dgm:pt>
    <dgm:pt modelId="{AA67B0E5-1E4F-4B88-B807-A824B3DA7A2D}" type="parTrans" cxnId="{690C3AAC-85C3-4F50-B510-6FC4FA6A6612}">
      <dgm:prSet/>
      <dgm:spPr/>
      <dgm:t>
        <a:bodyPr/>
        <a:lstStyle/>
        <a:p>
          <a:endParaRPr lang="fi-FI"/>
        </a:p>
      </dgm:t>
    </dgm:pt>
    <dgm:pt modelId="{0186B34E-CE51-4007-B7C1-73D679444099}" type="sibTrans" cxnId="{690C3AAC-85C3-4F50-B510-6FC4FA6A6612}">
      <dgm:prSet/>
      <dgm:spPr/>
      <dgm:t>
        <a:bodyPr/>
        <a:lstStyle/>
        <a:p>
          <a:endParaRPr lang="fi-FI"/>
        </a:p>
      </dgm:t>
    </dgm:pt>
    <dgm:pt modelId="{A3596694-9830-4BBE-A6EE-DFE7E22CBC3F}" type="pres">
      <dgm:prSet presAssocID="{391B3442-0EE4-45AB-8BDB-35DBBE84FADD}" presName="arrowDiagram" presStyleCnt="0">
        <dgm:presLayoutVars>
          <dgm:chMax val="5"/>
          <dgm:dir/>
          <dgm:resizeHandles val="exact"/>
        </dgm:presLayoutVars>
      </dgm:prSet>
      <dgm:spPr/>
    </dgm:pt>
    <dgm:pt modelId="{B5B68260-EDD9-401F-A5B2-F7097E956680}" type="pres">
      <dgm:prSet presAssocID="{391B3442-0EE4-45AB-8BDB-35DBBE84FADD}" presName="arrow" presStyleLbl="bgShp" presStyleIdx="0" presStyleCnt="1"/>
      <dgm:spPr/>
    </dgm:pt>
    <dgm:pt modelId="{CDA4F8C7-1B81-4F87-A72B-2B53B94A8BD1}" type="pres">
      <dgm:prSet presAssocID="{391B3442-0EE4-45AB-8BDB-35DBBE84FADD}" presName="arrowDiagram3" presStyleCnt="0"/>
      <dgm:spPr/>
    </dgm:pt>
    <dgm:pt modelId="{ADE9F79F-D2DA-4F73-9443-4003FC673185}" type="pres">
      <dgm:prSet presAssocID="{5E5B5436-7090-453A-AFF1-B3E3FA9E87D3}" presName="bullet3a" presStyleLbl="node1" presStyleIdx="0" presStyleCnt="3"/>
      <dgm:spPr/>
    </dgm:pt>
    <dgm:pt modelId="{1FEF8212-9334-4624-864C-562F30C36569}" type="pres">
      <dgm:prSet presAssocID="{5E5B5436-7090-453A-AFF1-B3E3FA9E87D3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EDB3B59C-6309-4275-9A32-1302BE94DE50}" type="pres">
      <dgm:prSet presAssocID="{D80325B1-AC95-4485-B582-6871C17A051F}" presName="bullet3b" presStyleLbl="node1" presStyleIdx="1" presStyleCnt="3"/>
      <dgm:spPr/>
    </dgm:pt>
    <dgm:pt modelId="{AAAB5BEE-D0CA-4F5E-86A1-14A61169E968}" type="pres">
      <dgm:prSet presAssocID="{D80325B1-AC95-4485-B582-6871C17A051F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4FB8C7D0-1A33-409A-8301-4D1A961DCDAC}" type="pres">
      <dgm:prSet presAssocID="{68B66642-FD61-48A3-B941-BE3490CFFA5B}" presName="bullet3c" presStyleLbl="node1" presStyleIdx="2" presStyleCnt="3"/>
      <dgm:spPr/>
    </dgm:pt>
    <dgm:pt modelId="{16430A46-19B5-44DF-BC94-F01727DAB9D3}" type="pres">
      <dgm:prSet presAssocID="{68B66642-FD61-48A3-B941-BE3490CFFA5B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690C3AAC-85C3-4F50-B510-6FC4FA6A6612}" srcId="{391B3442-0EE4-45AB-8BDB-35DBBE84FADD}" destId="{68B66642-FD61-48A3-B941-BE3490CFFA5B}" srcOrd="2" destOrd="0" parTransId="{AA67B0E5-1E4F-4B88-B807-A824B3DA7A2D}" sibTransId="{0186B34E-CE51-4007-B7C1-73D679444099}"/>
    <dgm:cxn modelId="{328F7252-8CAD-48E1-BEF8-F9D42C03F753}" srcId="{391B3442-0EE4-45AB-8BDB-35DBBE84FADD}" destId="{D80325B1-AC95-4485-B582-6871C17A051F}" srcOrd="1" destOrd="0" parTransId="{F6C3BCD2-7C34-4035-88A5-A2298174F690}" sibTransId="{29D68CF2-4906-4E40-8FBC-F4E98063F1DB}"/>
    <dgm:cxn modelId="{BBA8DD8B-371D-452F-822D-FB1E21CDFC00}" type="presOf" srcId="{5E5B5436-7090-453A-AFF1-B3E3FA9E87D3}" destId="{1FEF8212-9334-4624-864C-562F30C36569}" srcOrd="0" destOrd="0" presId="urn:microsoft.com/office/officeart/2005/8/layout/arrow2"/>
    <dgm:cxn modelId="{6423E3E0-88B4-4635-993F-4A25AB2C3184}" type="presOf" srcId="{391B3442-0EE4-45AB-8BDB-35DBBE84FADD}" destId="{A3596694-9830-4BBE-A6EE-DFE7E22CBC3F}" srcOrd="0" destOrd="0" presId="urn:microsoft.com/office/officeart/2005/8/layout/arrow2"/>
    <dgm:cxn modelId="{2743DF53-1B7F-4E91-A09A-C96A074DB470}" type="presOf" srcId="{68B66642-FD61-48A3-B941-BE3490CFFA5B}" destId="{16430A46-19B5-44DF-BC94-F01727DAB9D3}" srcOrd="0" destOrd="0" presId="urn:microsoft.com/office/officeart/2005/8/layout/arrow2"/>
    <dgm:cxn modelId="{86A07DC6-143A-4CD0-A7DA-85A54308A0A3}" srcId="{391B3442-0EE4-45AB-8BDB-35DBBE84FADD}" destId="{5E5B5436-7090-453A-AFF1-B3E3FA9E87D3}" srcOrd="0" destOrd="0" parTransId="{D742788A-D13F-415A-A291-FFE84472BB8C}" sibTransId="{47FC4CF9-7BBF-4069-9C5D-F93C2B903621}"/>
    <dgm:cxn modelId="{DEA2587E-87D8-4605-8356-92BCFC40DA0D}" type="presOf" srcId="{D80325B1-AC95-4485-B582-6871C17A051F}" destId="{AAAB5BEE-D0CA-4F5E-86A1-14A61169E968}" srcOrd="0" destOrd="0" presId="urn:microsoft.com/office/officeart/2005/8/layout/arrow2"/>
    <dgm:cxn modelId="{F5824C5A-A9E5-4C1A-B8F4-19F0BFE62A8A}" type="presParOf" srcId="{A3596694-9830-4BBE-A6EE-DFE7E22CBC3F}" destId="{B5B68260-EDD9-401F-A5B2-F7097E956680}" srcOrd="0" destOrd="0" presId="urn:microsoft.com/office/officeart/2005/8/layout/arrow2"/>
    <dgm:cxn modelId="{09312207-3375-4BEC-83A6-3733CD0AA609}" type="presParOf" srcId="{A3596694-9830-4BBE-A6EE-DFE7E22CBC3F}" destId="{CDA4F8C7-1B81-4F87-A72B-2B53B94A8BD1}" srcOrd="1" destOrd="0" presId="urn:microsoft.com/office/officeart/2005/8/layout/arrow2"/>
    <dgm:cxn modelId="{8D33EA23-1103-4168-B5C7-EA66E494E85F}" type="presParOf" srcId="{CDA4F8C7-1B81-4F87-A72B-2B53B94A8BD1}" destId="{ADE9F79F-D2DA-4F73-9443-4003FC673185}" srcOrd="0" destOrd="0" presId="urn:microsoft.com/office/officeart/2005/8/layout/arrow2"/>
    <dgm:cxn modelId="{43161D7E-18FD-411B-A63E-1CCA3057E58A}" type="presParOf" srcId="{CDA4F8C7-1B81-4F87-A72B-2B53B94A8BD1}" destId="{1FEF8212-9334-4624-864C-562F30C36569}" srcOrd="1" destOrd="0" presId="urn:microsoft.com/office/officeart/2005/8/layout/arrow2"/>
    <dgm:cxn modelId="{2A786D47-8DA6-4D07-A930-E2063719AB1B}" type="presParOf" srcId="{CDA4F8C7-1B81-4F87-A72B-2B53B94A8BD1}" destId="{EDB3B59C-6309-4275-9A32-1302BE94DE50}" srcOrd="2" destOrd="0" presId="urn:microsoft.com/office/officeart/2005/8/layout/arrow2"/>
    <dgm:cxn modelId="{A8AEB8FA-7C8B-4C10-8F75-4166BE13BA59}" type="presParOf" srcId="{CDA4F8C7-1B81-4F87-A72B-2B53B94A8BD1}" destId="{AAAB5BEE-D0CA-4F5E-86A1-14A61169E968}" srcOrd="3" destOrd="0" presId="urn:microsoft.com/office/officeart/2005/8/layout/arrow2"/>
    <dgm:cxn modelId="{193E8081-B817-4EBE-8FFD-8CA0C4403B2A}" type="presParOf" srcId="{CDA4F8C7-1B81-4F87-A72B-2B53B94A8BD1}" destId="{4FB8C7D0-1A33-409A-8301-4D1A961DCDAC}" srcOrd="4" destOrd="0" presId="urn:microsoft.com/office/officeart/2005/8/layout/arrow2"/>
    <dgm:cxn modelId="{2BCB34D4-8FFA-40A8-A4D0-194E7FEB0606}" type="presParOf" srcId="{CDA4F8C7-1B81-4F87-A72B-2B53B94A8BD1}" destId="{16430A46-19B5-44DF-BC94-F01727DAB9D3}" srcOrd="5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C32DB-1A5B-47DF-90E5-5274C9E11C5B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41E90-0F3D-489B-9BBB-A1C8493E9CCD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41E90-0F3D-489B-9BBB-A1C8493E9CCD}" type="slidenum">
              <a:rPr lang="fi-FI" smtClean="0"/>
              <a:pPr/>
              <a:t>6</a:t>
            </a:fld>
            <a:endParaRPr 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err="1" smtClean="0"/>
              <a:t>SA-kaavio</a:t>
            </a:r>
            <a:r>
              <a:rPr lang="fi-FI" dirty="0" smtClean="0"/>
              <a:t> </a:t>
            </a:r>
            <a:r>
              <a:rPr lang="fi-FI" dirty="0" err="1" smtClean="0"/>
              <a:t>Animoi-ruudusta</a:t>
            </a:r>
            <a:r>
              <a:rPr lang="fi-FI" dirty="0" smtClean="0"/>
              <a:t> Himmennetty,</a:t>
            </a:r>
            <a:r>
              <a:rPr lang="fi-FI" baseline="0" dirty="0" smtClean="0"/>
              <a:t> yksi kerrallaan</a:t>
            </a:r>
          </a:p>
          <a:p>
            <a:r>
              <a:rPr lang="fi-FI" baseline="0" dirty="0" smtClean="0"/>
              <a:t>Käden päälle piirretty muoto Räjähdys 2, jonka täyttöväri ja ääriviivaväri on poistettu. Objektille valittu tehosteeksi Muuta täyttöväri ja tehosteen lopetusväriksi on valittu kirkkaan punainen. Tehoste on määritelty alkamaan Edellisen jälkeen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41E90-0F3D-489B-9BBB-A1C8493E9CCD}" type="slidenum">
              <a:rPr lang="fi-FI" smtClean="0"/>
              <a:pPr/>
              <a:t>7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uorakulmi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28" name="Päivämäärän paikkamerkki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7" name="Alatunnisteen paikkamerkki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29" name="Dian numeron paikkamerkki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kuva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714375" y="1928813"/>
            <a:ext cx="3786214" cy="2786082"/>
          </a:xfrm>
        </p:spPr>
        <p:txBody>
          <a:bodyPr/>
          <a:lstStyle/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8" name="Kuvan paikkamerkki 6"/>
          <p:cNvSpPr>
            <a:spLocks noGrp="1"/>
          </p:cNvSpPr>
          <p:nvPr>
            <p:ph type="pic" sz="quarter" idx="14"/>
          </p:nvPr>
        </p:nvSpPr>
        <p:spPr>
          <a:xfrm>
            <a:off x="5000628" y="1928803"/>
            <a:ext cx="3786214" cy="2786082"/>
          </a:xfrm>
        </p:spPr>
        <p:txBody>
          <a:bodyPr/>
          <a:lstStyle/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5"/>
          </p:nvPr>
        </p:nvSpPr>
        <p:spPr>
          <a:xfrm>
            <a:off x="714375" y="4929188"/>
            <a:ext cx="3786188" cy="1000125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15" name="Tekstin paikkamerkki 13"/>
          <p:cNvSpPr>
            <a:spLocks noGrp="1"/>
          </p:cNvSpPr>
          <p:nvPr>
            <p:ph type="body" sz="quarter" idx="16"/>
          </p:nvPr>
        </p:nvSpPr>
        <p:spPr>
          <a:xfrm>
            <a:off x="5000628" y="4929198"/>
            <a:ext cx="3786188" cy="1000125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7" name="Suorakulmi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3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8" name="Päivämäärän paikkamerkki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Alatunnisteen paikkamerkki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2" name="Dian numeron paikkamerkki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  <p:sp>
        <p:nvSpPr>
          <p:cNvPr id="16" name="Tekstin paikkamerkki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5" name="Tekstin paikkamerkki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8" name="Suorakulmi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1" name="Suorakulmi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3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8467696" y="6135170"/>
            <a:ext cx="620976" cy="642919"/>
            <a:chOff x="5085" y="90"/>
            <a:chExt cx="566" cy="586"/>
          </a:xfrm>
        </p:grpSpPr>
        <p:sp>
          <p:nvSpPr>
            <p:cNvPr id="38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5085" y="90"/>
              <a:ext cx="566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5085" y="90"/>
              <a:ext cx="566" cy="586"/>
            </a:xfrm>
            <a:custGeom>
              <a:avLst/>
              <a:gdLst/>
              <a:ahLst/>
              <a:cxnLst>
                <a:cxn ang="0">
                  <a:pos x="1016" y="1172"/>
                </a:cxn>
                <a:cxn ang="0">
                  <a:pos x="1039" y="1170"/>
                </a:cxn>
                <a:cxn ang="0">
                  <a:pos x="1061" y="1162"/>
                </a:cxn>
                <a:cxn ang="0">
                  <a:pos x="1081" y="1149"/>
                </a:cxn>
                <a:cxn ang="0">
                  <a:pos x="1099" y="1132"/>
                </a:cxn>
                <a:cxn ang="0">
                  <a:pos x="1112" y="1112"/>
                </a:cxn>
                <a:cxn ang="0">
                  <a:pos x="1123" y="1089"/>
                </a:cxn>
                <a:cxn ang="0">
                  <a:pos x="1130" y="1064"/>
                </a:cxn>
                <a:cxn ang="0">
                  <a:pos x="1132" y="1036"/>
                </a:cxn>
                <a:cxn ang="0">
                  <a:pos x="1132" y="135"/>
                </a:cxn>
                <a:cxn ang="0">
                  <a:pos x="1130" y="107"/>
                </a:cxn>
                <a:cxn ang="0">
                  <a:pos x="1123" y="82"/>
                </a:cxn>
                <a:cxn ang="0">
                  <a:pos x="1112" y="59"/>
                </a:cxn>
                <a:cxn ang="0">
                  <a:pos x="1099" y="39"/>
                </a:cxn>
                <a:cxn ang="0">
                  <a:pos x="1081" y="23"/>
                </a:cxn>
                <a:cxn ang="0">
                  <a:pos x="1061" y="10"/>
                </a:cxn>
                <a:cxn ang="0">
                  <a:pos x="1039" y="2"/>
                </a:cxn>
                <a:cxn ang="0">
                  <a:pos x="1016" y="0"/>
                </a:cxn>
                <a:cxn ang="0">
                  <a:pos x="115" y="0"/>
                </a:cxn>
                <a:cxn ang="0">
                  <a:pos x="92" y="2"/>
                </a:cxn>
                <a:cxn ang="0">
                  <a:pos x="70" y="10"/>
                </a:cxn>
                <a:cxn ang="0">
                  <a:pos x="51" y="23"/>
                </a:cxn>
                <a:cxn ang="0">
                  <a:pos x="33" y="39"/>
                </a:cxn>
                <a:cxn ang="0">
                  <a:pos x="20" y="59"/>
                </a:cxn>
                <a:cxn ang="0">
                  <a:pos x="9" y="82"/>
                </a:cxn>
                <a:cxn ang="0">
                  <a:pos x="2" y="107"/>
                </a:cxn>
                <a:cxn ang="0">
                  <a:pos x="0" y="135"/>
                </a:cxn>
                <a:cxn ang="0">
                  <a:pos x="0" y="1036"/>
                </a:cxn>
                <a:cxn ang="0">
                  <a:pos x="2" y="1064"/>
                </a:cxn>
                <a:cxn ang="0">
                  <a:pos x="9" y="1089"/>
                </a:cxn>
                <a:cxn ang="0">
                  <a:pos x="20" y="1112"/>
                </a:cxn>
                <a:cxn ang="0">
                  <a:pos x="33" y="1132"/>
                </a:cxn>
                <a:cxn ang="0">
                  <a:pos x="51" y="1149"/>
                </a:cxn>
                <a:cxn ang="0">
                  <a:pos x="70" y="1162"/>
                </a:cxn>
                <a:cxn ang="0">
                  <a:pos x="92" y="1170"/>
                </a:cxn>
                <a:cxn ang="0">
                  <a:pos x="115" y="1172"/>
                </a:cxn>
                <a:cxn ang="0">
                  <a:pos x="1016" y="1172"/>
                </a:cxn>
              </a:cxnLst>
              <a:rect l="0" t="0" r="r" b="b"/>
              <a:pathLst>
                <a:path w="1132" h="1172">
                  <a:moveTo>
                    <a:pt x="1016" y="1172"/>
                  </a:moveTo>
                  <a:lnTo>
                    <a:pt x="1039" y="1170"/>
                  </a:lnTo>
                  <a:lnTo>
                    <a:pt x="1061" y="1162"/>
                  </a:lnTo>
                  <a:lnTo>
                    <a:pt x="1081" y="1149"/>
                  </a:lnTo>
                  <a:lnTo>
                    <a:pt x="1099" y="1132"/>
                  </a:lnTo>
                  <a:lnTo>
                    <a:pt x="1112" y="1112"/>
                  </a:lnTo>
                  <a:lnTo>
                    <a:pt x="1123" y="1089"/>
                  </a:lnTo>
                  <a:lnTo>
                    <a:pt x="1130" y="1064"/>
                  </a:lnTo>
                  <a:lnTo>
                    <a:pt x="1132" y="1036"/>
                  </a:lnTo>
                  <a:lnTo>
                    <a:pt x="1132" y="135"/>
                  </a:lnTo>
                  <a:lnTo>
                    <a:pt x="1130" y="107"/>
                  </a:lnTo>
                  <a:lnTo>
                    <a:pt x="1123" y="82"/>
                  </a:lnTo>
                  <a:lnTo>
                    <a:pt x="1112" y="59"/>
                  </a:lnTo>
                  <a:lnTo>
                    <a:pt x="1099" y="39"/>
                  </a:lnTo>
                  <a:lnTo>
                    <a:pt x="1081" y="23"/>
                  </a:lnTo>
                  <a:lnTo>
                    <a:pt x="1061" y="10"/>
                  </a:lnTo>
                  <a:lnTo>
                    <a:pt x="1039" y="2"/>
                  </a:lnTo>
                  <a:lnTo>
                    <a:pt x="1016" y="0"/>
                  </a:lnTo>
                  <a:lnTo>
                    <a:pt x="115" y="0"/>
                  </a:lnTo>
                  <a:lnTo>
                    <a:pt x="92" y="2"/>
                  </a:lnTo>
                  <a:lnTo>
                    <a:pt x="70" y="10"/>
                  </a:lnTo>
                  <a:lnTo>
                    <a:pt x="51" y="23"/>
                  </a:lnTo>
                  <a:lnTo>
                    <a:pt x="33" y="39"/>
                  </a:lnTo>
                  <a:lnTo>
                    <a:pt x="20" y="59"/>
                  </a:lnTo>
                  <a:lnTo>
                    <a:pt x="9" y="82"/>
                  </a:lnTo>
                  <a:lnTo>
                    <a:pt x="2" y="107"/>
                  </a:lnTo>
                  <a:lnTo>
                    <a:pt x="0" y="135"/>
                  </a:lnTo>
                  <a:lnTo>
                    <a:pt x="0" y="1036"/>
                  </a:lnTo>
                  <a:lnTo>
                    <a:pt x="2" y="1064"/>
                  </a:lnTo>
                  <a:lnTo>
                    <a:pt x="9" y="1089"/>
                  </a:lnTo>
                  <a:lnTo>
                    <a:pt x="20" y="1112"/>
                  </a:lnTo>
                  <a:lnTo>
                    <a:pt x="33" y="1132"/>
                  </a:lnTo>
                  <a:lnTo>
                    <a:pt x="51" y="1149"/>
                  </a:lnTo>
                  <a:lnTo>
                    <a:pt x="70" y="1162"/>
                  </a:lnTo>
                  <a:lnTo>
                    <a:pt x="92" y="1170"/>
                  </a:lnTo>
                  <a:lnTo>
                    <a:pt x="115" y="1172"/>
                  </a:lnTo>
                  <a:lnTo>
                    <a:pt x="1016" y="11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0" name="Rectangle 7"/>
            <p:cNvSpPr>
              <a:spLocks noChangeArrowheads="1"/>
            </p:cNvSpPr>
            <p:nvPr userDrawn="1"/>
          </p:nvSpPr>
          <p:spPr bwMode="auto">
            <a:xfrm>
              <a:off x="5460" y="334"/>
              <a:ext cx="17" cy="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5256" y="380"/>
              <a:ext cx="250" cy="87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174"/>
                </a:cxn>
                <a:cxn ang="0">
                  <a:pos x="500" y="174"/>
                </a:cxn>
                <a:cxn ang="0">
                  <a:pos x="500" y="163"/>
                </a:cxn>
                <a:cxn ang="0">
                  <a:pos x="499" y="146"/>
                </a:cxn>
                <a:cxn ang="0">
                  <a:pos x="495" y="130"/>
                </a:cxn>
                <a:cxn ang="0">
                  <a:pos x="488" y="115"/>
                </a:cxn>
                <a:cxn ang="0">
                  <a:pos x="480" y="99"/>
                </a:cxn>
                <a:cxn ang="0">
                  <a:pos x="470" y="85"/>
                </a:cxn>
                <a:cxn ang="0">
                  <a:pos x="457" y="71"/>
                </a:cxn>
                <a:cxn ang="0">
                  <a:pos x="442" y="58"/>
                </a:cxn>
                <a:cxn ang="0">
                  <a:pos x="426" y="47"/>
                </a:cxn>
                <a:cxn ang="0">
                  <a:pos x="409" y="37"/>
                </a:cxn>
                <a:cxn ang="0">
                  <a:pos x="389" y="27"/>
                </a:cxn>
                <a:cxn ang="0">
                  <a:pos x="369" y="19"/>
                </a:cxn>
                <a:cxn ang="0">
                  <a:pos x="347" y="12"/>
                </a:cxn>
                <a:cxn ang="0">
                  <a:pos x="324" y="7"/>
                </a:cxn>
                <a:cxn ang="0">
                  <a:pos x="299" y="3"/>
                </a:cxn>
                <a:cxn ang="0">
                  <a:pos x="275" y="1"/>
                </a:cxn>
                <a:cxn ang="0">
                  <a:pos x="250" y="0"/>
                </a:cxn>
                <a:cxn ang="0">
                  <a:pos x="225" y="1"/>
                </a:cxn>
                <a:cxn ang="0">
                  <a:pos x="200" y="3"/>
                </a:cxn>
                <a:cxn ang="0">
                  <a:pos x="176" y="7"/>
                </a:cxn>
                <a:cxn ang="0">
                  <a:pos x="153" y="12"/>
                </a:cxn>
                <a:cxn ang="0">
                  <a:pos x="131" y="19"/>
                </a:cxn>
                <a:cxn ang="0">
                  <a:pos x="111" y="27"/>
                </a:cxn>
                <a:cxn ang="0">
                  <a:pos x="91" y="37"/>
                </a:cxn>
                <a:cxn ang="0">
                  <a:pos x="74" y="47"/>
                </a:cxn>
                <a:cxn ang="0">
                  <a:pos x="58" y="58"/>
                </a:cxn>
                <a:cxn ang="0">
                  <a:pos x="43" y="71"/>
                </a:cxn>
                <a:cxn ang="0">
                  <a:pos x="30" y="85"/>
                </a:cxn>
                <a:cxn ang="0">
                  <a:pos x="20" y="99"/>
                </a:cxn>
                <a:cxn ang="0">
                  <a:pos x="12" y="115"/>
                </a:cxn>
                <a:cxn ang="0">
                  <a:pos x="5" y="130"/>
                </a:cxn>
                <a:cxn ang="0">
                  <a:pos x="1" y="146"/>
                </a:cxn>
                <a:cxn ang="0">
                  <a:pos x="0" y="163"/>
                </a:cxn>
              </a:cxnLst>
              <a:rect l="0" t="0" r="r" b="b"/>
              <a:pathLst>
                <a:path w="500" h="174">
                  <a:moveTo>
                    <a:pt x="0" y="163"/>
                  </a:moveTo>
                  <a:lnTo>
                    <a:pt x="0" y="174"/>
                  </a:lnTo>
                  <a:lnTo>
                    <a:pt x="500" y="174"/>
                  </a:lnTo>
                  <a:lnTo>
                    <a:pt x="500" y="163"/>
                  </a:lnTo>
                  <a:lnTo>
                    <a:pt x="499" y="146"/>
                  </a:lnTo>
                  <a:lnTo>
                    <a:pt x="495" y="130"/>
                  </a:lnTo>
                  <a:lnTo>
                    <a:pt x="488" y="115"/>
                  </a:lnTo>
                  <a:lnTo>
                    <a:pt x="480" y="99"/>
                  </a:lnTo>
                  <a:lnTo>
                    <a:pt x="470" y="85"/>
                  </a:lnTo>
                  <a:lnTo>
                    <a:pt x="457" y="71"/>
                  </a:lnTo>
                  <a:lnTo>
                    <a:pt x="442" y="58"/>
                  </a:lnTo>
                  <a:lnTo>
                    <a:pt x="426" y="47"/>
                  </a:lnTo>
                  <a:lnTo>
                    <a:pt x="409" y="37"/>
                  </a:lnTo>
                  <a:lnTo>
                    <a:pt x="389" y="27"/>
                  </a:lnTo>
                  <a:lnTo>
                    <a:pt x="369" y="19"/>
                  </a:lnTo>
                  <a:lnTo>
                    <a:pt x="347" y="12"/>
                  </a:lnTo>
                  <a:lnTo>
                    <a:pt x="324" y="7"/>
                  </a:lnTo>
                  <a:lnTo>
                    <a:pt x="299" y="3"/>
                  </a:lnTo>
                  <a:lnTo>
                    <a:pt x="275" y="1"/>
                  </a:lnTo>
                  <a:lnTo>
                    <a:pt x="250" y="0"/>
                  </a:lnTo>
                  <a:lnTo>
                    <a:pt x="225" y="1"/>
                  </a:lnTo>
                  <a:lnTo>
                    <a:pt x="200" y="3"/>
                  </a:lnTo>
                  <a:lnTo>
                    <a:pt x="176" y="7"/>
                  </a:lnTo>
                  <a:lnTo>
                    <a:pt x="153" y="12"/>
                  </a:lnTo>
                  <a:lnTo>
                    <a:pt x="131" y="19"/>
                  </a:lnTo>
                  <a:lnTo>
                    <a:pt x="111" y="27"/>
                  </a:lnTo>
                  <a:lnTo>
                    <a:pt x="91" y="37"/>
                  </a:lnTo>
                  <a:lnTo>
                    <a:pt x="74" y="47"/>
                  </a:lnTo>
                  <a:lnTo>
                    <a:pt x="58" y="58"/>
                  </a:lnTo>
                  <a:lnTo>
                    <a:pt x="43" y="71"/>
                  </a:lnTo>
                  <a:lnTo>
                    <a:pt x="30" y="85"/>
                  </a:lnTo>
                  <a:lnTo>
                    <a:pt x="20" y="99"/>
                  </a:lnTo>
                  <a:lnTo>
                    <a:pt x="12" y="115"/>
                  </a:lnTo>
                  <a:lnTo>
                    <a:pt x="5" y="130"/>
                  </a:lnTo>
                  <a:lnTo>
                    <a:pt x="1" y="146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5388" y="160"/>
              <a:ext cx="160" cy="199"/>
            </a:xfrm>
            <a:custGeom>
              <a:avLst/>
              <a:gdLst/>
              <a:ahLst/>
              <a:cxnLst>
                <a:cxn ang="0">
                  <a:pos x="0" y="199"/>
                </a:cxn>
                <a:cxn ang="0">
                  <a:pos x="3" y="239"/>
                </a:cxn>
                <a:cxn ang="0">
                  <a:pos x="13" y="276"/>
                </a:cxn>
                <a:cxn ang="0">
                  <a:pos x="28" y="310"/>
                </a:cxn>
                <a:cxn ang="0">
                  <a:pos x="47" y="340"/>
                </a:cxn>
                <a:cxn ang="0">
                  <a:pos x="70" y="364"/>
                </a:cxn>
                <a:cxn ang="0">
                  <a:pos x="97" y="381"/>
                </a:cxn>
                <a:cxn ang="0">
                  <a:pos x="127" y="394"/>
                </a:cxn>
                <a:cxn ang="0">
                  <a:pos x="159" y="397"/>
                </a:cxn>
                <a:cxn ang="0">
                  <a:pos x="191" y="394"/>
                </a:cxn>
                <a:cxn ang="0">
                  <a:pos x="221" y="381"/>
                </a:cxn>
                <a:cxn ang="0">
                  <a:pos x="249" y="364"/>
                </a:cxn>
                <a:cxn ang="0">
                  <a:pos x="272" y="340"/>
                </a:cxn>
                <a:cxn ang="0">
                  <a:pos x="291" y="310"/>
                </a:cxn>
                <a:cxn ang="0">
                  <a:pos x="306" y="276"/>
                </a:cxn>
                <a:cxn ang="0">
                  <a:pos x="315" y="239"/>
                </a:cxn>
                <a:cxn ang="0">
                  <a:pos x="319" y="199"/>
                </a:cxn>
                <a:cxn ang="0">
                  <a:pos x="315" y="159"/>
                </a:cxn>
                <a:cxn ang="0">
                  <a:pos x="306" y="122"/>
                </a:cxn>
                <a:cxn ang="0">
                  <a:pos x="291" y="88"/>
                </a:cxn>
                <a:cxn ang="0">
                  <a:pos x="272" y="58"/>
                </a:cxn>
                <a:cxn ang="0">
                  <a:pos x="249" y="34"/>
                </a:cxn>
                <a:cxn ang="0">
                  <a:pos x="221" y="16"/>
                </a:cxn>
                <a:cxn ang="0">
                  <a:pos x="191" y="4"/>
                </a:cxn>
                <a:cxn ang="0">
                  <a:pos x="159" y="0"/>
                </a:cxn>
                <a:cxn ang="0">
                  <a:pos x="127" y="4"/>
                </a:cxn>
                <a:cxn ang="0">
                  <a:pos x="97" y="16"/>
                </a:cxn>
                <a:cxn ang="0">
                  <a:pos x="70" y="34"/>
                </a:cxn>
                <a:cxn ang="0">
                  <a:pos x="47" y="58"/>
                </a:cxn>
                <a:cxn ang="0">
                  <a:pos x="28" y="88"/>
                </a:cxn>
                <a:cxn ang="0">
                  <a:pos x="13" y="122"/>
                </a:cxn>
                <a:cxn ang="0">
                  <a:pos x="3" y="159"/>
                </a:cxn>
                <a:cxn ang="0">
                  <a:pos x="0" y="199"/>
                </a:cxn>
              </a:cxnLst>
              <a:rect l="0" t="0" r="r" b="b"/>
              <a:pathLst>
                <a:path w="319" h="397">
                  <a:moveTo>
                    <a:pt x="0" y="199"/>
                  </a:moveTo>
                  <a:lnTo>
                    <a:pt x="3" y="239"/>
                  </a:lnTo>
                  <a:lnTo>
                    <a:pt x="13" y="276"/>
                  </a:lnTo>
                  <a:lnTo>
                    <a:pt x="28" y="310"/>
                  </a:lnTo>
                  <a:lnTo>
                    <a:pt x="47" y="340"/>
                  </a:lnTo>
                  <a:lnTo>
                    <a:pt x="70" y="364"/>
                  </a:lnTo>
                  <a:lnTo>
                    <a:pt x="97" y="381"/>
                  </a:lnTo>
                  <a:lnTo>
                    <a:pt x="127" y="394"/>
                  </a:lnTo>
                  <a:lnTo>
                    <a:pt x="159" y="397"/>
                  </a:lnTo>
                  <a:lnTo>
                    <a:pt x="191" y="394"/>
                  </a:lnTo>
                  <a:lnTo>
                    <a:pt x="221" y="381"/>
                  </a:lnTo>
                  <a:lnTo>
                    <a:pt x="249" y="364"/>
                  </a:lnTo>
                  <a:lnTo>
                    <a:pt x="272" y="340"/>
                  </a:lnTo>
                  <a:lnTo>
                    <a:pt x="291" y="310"/>
                  </a:lnTo>
                  <a:lnTo>
                    <a:pt x="306" y="276"/>
                  </a:lnTo>
                  <a:lnTo>
                    <a:pt x="315" y="239"/>
                  </a:lnTo>
                  <a:lnTo>
                    <a:pt x="319" y="199"/>
                  </a:lnTo>
                  <a:lnTo>
                    <a:pt x="315" y="159"/>
                  </a:lnTo>
                  <a:lnTo>
                    <a:pt x="306" y="122"/>
                  </a:lnTo>
                  <a:lnTo>
                    <a:pt x="291" y="88"/>
                  </a:lnTo>
                  <a:lnTo>
                    <a:pt x="272" y="58"/>
                  </a:lnTo>
                  <a:lnTo>
                    <a:pt x="249" y="34"/>
                  </a:lnTo>
                  <a:lnTo>
                    <a:pt x="221" y="16"/>
                  </a:lnTo>
                  <a:lnTo>
                    <a:pt x="191" y="4"/>
                  </a:lnTo>
                  <a:lnTo>
                    <a:pt x="159" y="0"/>
                  </a:lnTo>
                  <a:lnTo>
                    <a:pt x="127" y="4"/>
                  </a:lnTo>
                  <a:lnTo>
                    <a:pt x="97" y="16"/>
                  </a:lnTo>
                  <a:lnTo>
                    <a:pt x="70" y="34"/>
                  </a:lnTo>
                  <a:lnTo>
                    <a:pt x="47" y="58"/>
                  </a:lnTo>
                  <a:lnTo>
                    <a:pt x="28" y="88"/>
                  </a:lnTo>
                  <a:lnTo>
                    <a:pt x="13" y="122"/>
                  </a:lnTo>
                  <a:lnTo>
                    <a:pt x="3" y="159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5405" y="176"/>
              <a:ext cx="127" cy="167"/>
            </a:xfrm>
            <a:custGeom>
              <a:avLst/>
              <a:gdLst/>
              <a:ahLst/>
              <a:cxnLst>
                <a:cxn ang="0">
                  <a:pos x="0" y="167"/>
                </a:cxn>
                <a:cxn ang="0">
                  <a:pos x="2" y="134"/>
                </a:cxn>
                <a:cxn ang="0">
                  <a:pos x="10" y="102"/>
                </a:cxn>
                <a:cxn ang="0">
                  <a:pos x="22" y="74"/>
                </a:cxn>
                <a:cxn ang="0">
                  <a:pos x="37" y="48"/>
                </a:cxn>
                <a:cxn ang="0">
                  <a:pos x="55" y="29"/>
                </a:cxn>
                <a:cxn ang="0">
                  <a:pos x="77" y="13"/>
                </a:cxn>
                <a:cxn ang="0">
                  <a:pos x="101" y="3"/>
                </a:cxn>
                <a:cxn ang="0">
                  <a:pos x="127" y="0"/>
                </a:cxn>
                <a:cxn ang="0">
                  <a:pos x="153" y="3"/>
                </a:cxn>
                <a:cxn ang="0">
                  <a:pos x="177" y="13"/>
                </a:cxn>
                <a:cxn ang="0">
                  <a:pos x="198" y="29"/>
                </a:cxn>
                <a:cxn ang="0">
                  <a:pos x="218" y="48"/>
                </a:cxn>
                <a:cxn ang="0">
                  <a:pos x="233" y="74"/>
                </a:cxn>
                <a:cxn ang="0">
                  <a:pos x="244" y="102"/>
                </a:cxn>
                <a:cxn ang="0">
                  <a:pos x="252" y="134"/>
                </a:cxn>
                <a:cxn ang="0">
                  <a:pos x="255" y="167"/>
                </a:cxn>
                <a:cxn ang="0">
                  <a:pos x="252" y="200"/>
                </a:cxn>
                <a:cxn ang="0">
                  <a:pos x="244" y="231"/>
                </a:cxn>
                <a:cxn ang="0">
                  <a:pos x="233" y="260"/>
                </a:cxn>
                <a:cxn ang="0">
                  <a:pos x="218" y="285"/>
                </a:cxn>
                <a:cxn ang="0">
                  <a:pos x="198" y="305"/>
                </a:cxn>
                <a:cxn ang="0">
                  <a:pos x="177" y="320"/>
                </a:cxn>
                <a:cxn ang="0">
                  <a:pos x="153" y="329"/>
                </a:cxn>
                <a:cxn ang="0">
                  <a:pos x="127" y="333"/>
                </a:cxn>
                <a:cxn ang="0">
                  <a:pos x="101" y="329"/>
                </a:cxn>
                <a:cxn ang="0">
                  <a:pos x="77" y="320"/>
                </a:cxn>
                <a:cxn ang="0">
                  <a:pos x="55" y="305"/>
                </a:cxn>
                <a:cxn ang="0">
                  <a:pos x="37" y="285"/>
                </a:cxn>
                <a:cxn ang="0">
                  <a:pos x="22" y="260"/>
                </a:cxn>
                <a:cxn ang="0">
                  <a:pos x="10" y="231"/>
                </a:cxn>
                <a:cxn ang="0">
                  <a:pos x="2" y="200"/>
                </a:cxn>
                <a:cxn ang="0">
                  <a:pos x="0" y="167"/>
                </a:cxn>
              </a:cxnLst>
              <a:rect l="0" t="0" r="r" b="b"/>
              <a:pathLst>
                <a:path w="255" h="333">
                  <a:moveTo>
                    <a:pt x="0" y="167"/>
                  </a:moveTo>
                  <a:lnTo>
                    <a:pt x="2" y="134"/>
                  </a:lnTo>
                  <a:lnTo>
                    <a:pt x="10" y="102"/>
                  </a:lnTo>
                  <a:lnTo>
                    <a:pt x="22" y="74"/>
                  </a:lnTo>
                  <a:lnTo>
                    <a:pt x="37" y="48"/>
                  </a:lnTo>
                  <a:lnTo>
                    <a:pt x="55" y="29"/>
                  </a:lnTo>
                  <a:lnTo>
                    <a:pt x="77" y="13"/>
                  </a:lnTo>
                  <a:lnTo>
                    <a:pt x="101" y="3"/>
                  </a:lnTo>
                  <a:lnTo>
                    <a:pt x="127" y="0"/>
                  </a:lnTo>
                  <a:lnTo>
                    <a:pt x="153" y="3"/>
                  </a:lnTo>
                  <a:lnTo>
                    <a:pt x="177" y="13"/>
                  </a:lnTo>
                  <a:lnTo>
                    <a:pt x="198" y="29"/>
                  </a:lnTo>
                  <a:lnTo>
                    <a:pt x="218" y="48"/>
                  </a:lnTo>
                  <a:lnTo>
                    <a:pt x="233" y="74"/>
                  </a:lnTo>
                  <a:lnTo>
                    <a:pt x="244" y="102"/>
                  </a:lnTo>
                  <a:lnTo>
                    <a:pt x="252" y="134"/>
                  </a:lnTo>
                  <a:lnTo>
                    <a:pt x="255" y="167"/>
                  </a:lnTo>
                  <a:lnTo>
                    <a:pt x="252" y="200"/>
                  </a:lnTo>
                  <a:lnTo>
                    <a:pt x="244" y="231"/>
                  </a:lnTo>
                  <a:lnTo>
                    <a:pt x="233" y="260"/>
                  </a:lnTo>
                  <a:lnTo>
                    <a:pt x="218" y="285"/>
                  </a:lnTo>
                  <a:lnTo>
                    <a:pt x="198" y="305"/>
                  </a:lnTo>
                  <a:lnTo>
                    <a:pt x="177" y="320"/>
                  </a:lnTo>
                  <a:lnTo>
                    <a:pt x="153" y="329"/>
                  </a:lnTo>
                  <a:lnTo>
                    <a:pt x="127" y="333"/>
                  </a:lnTo>
                  <a:lnTo>
                    <a:pt x="101" y="329"/>
                  </a:lnTo>
                  <a:lnTo>
                    <a:pt x="77" y="320"/>
                  </a:lnTo>
                  <a:lnTo>
                    <a:pt x="55" y="305"/>
                  </a:lnTo>
                  <a:lnTo>
                    <a:pt x="37" y="285"/>
                  </a:lnTo>
                  <a:lnTo>
                    <a:pt x="22" y="260"/>
                  </a:lnTo>
                  <a:lnTo>
                    <a:pt x="10" y="231"/>
                  </a:lnTo>
                  <a:lnTo>
                    <a:pt x="2" y="200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4" name="Freeform 11"/>
            <p:cNvSpPr>
              <a:spLocks/>
            </p:cNvSpPr>
            <p:nvPr userDrawn="1"/>
          </p:nvSpPr>
          <p:spPr bwMode="auto">
            <a:xfrm>
              <a:off x="5302" y="463"/>
              <a:ext cx="158" cy="106"/>
            </a:xfrm>
            <a:custGeom>
              <a:avLst/>
              <a:gdLst/>
              <a:ahLst/>
              <a:cxnLst>
                <a:cxn ang="0">
                  <a:pos x="167" y="115"/>
                </a:cxn>
                <a:cxn ang="0">
                  <a:pos x="167" y="0"/>
                </a:cxn>
                <a:cxn ang="0">
                  <a:pos x="136" y="0"/>
                </a:cxn>
                <a:cxn ang="0">
                  <a:pos x="136" y="115"/>
                </a:cxn>
                <a:cxn ang="0">
                  <a:pos x="0" y="184"/>
                </a:cxn>
                <a:cxn ang="0">
                  <a:pos x="14" y="212"/>
                </a:cxn>
                <a:cxn ang="0">
                  <a:pos x="20" y="209"/>
                </a:cxn>
                <a:cxn ang="0">
                  <a:pos x="34" y="201"/>
                </a:cxn>
                <a:cxn ang="0">
                  <a:pos x="54" y="192"/>
                </a:cxn>
                <a:cxn ang="0">
                  <a:pos x="78" y="179"/>
                </a:cxn>
                <a:cxn ang="0">
                  <a:pos x="103" y="168"/>
                </a:cxn>
                <a:cxn ang="0">
                  <a:pos x="126" y="156"/>
                </a:cxn>
                <a:cxn ang="0">
                  <a:pos x="142" y="147"/>
                </a:cxn>
                <a:cxn ang="0">
                  <a:pos x="151" y="143"/>
                </a:cxn>
                <a:cxn ang="0">
                  <a:pos x="161" y="147"/>
                </a:cxn>
                <a:cxn ang="0">
                  <a:pos x="180" y="155"/>
                </a:cxn>
                <a:cxn ang="0">
                  <a:pos x="205" y="166"/>
                </a:cxn>
                <a:cxn ang="0">
                  <a:pos x="232" y="177"/>
                </a:cxn>
                <a:cxn ang="0">
                  <a:pos x="258" y="189"/>
                </a:cxn>
                <a:cxn ang="0">
                  <a:pos x="281" y="199"/>
                </a:cxn>
                <a:cxn ang="0">
                  <a:pos x="297" y="206"/>
                </a:cxn>
                <a:cxn ang="0">
                  <a:pos x="303" y="208"/>
                </a:cxn>
                <a:cxn ang="0">
                  <a:pos x="316" y="178"/>
                </a:cxn>
                <a:cxn ang="0">
                  <a:pos x="167" y="115"/>
                </a:cxn>
              </a:cxnLst>
              <a:rect l="0" t="0" r="r" b="b"/>
              <a:pathLst>
                <a:path w="316" h="212">
                  <a:moveTo>
                    <a:pt x="167" y="115"/>
                  </a:moveTo>
                  <a:lnTo>
                    <a:pt x="167" y="0"/>
                  </a:lnTo>
                  <a:lnTo>
                    <a:pt x="136" y="0"/>
                  </a:lnTo>
                  <a:lnTo>
                    <a:pt x="136" y="115"/>
                  </a:lnTo>
                  <a:lnTo>
                    <a:pt x="0" y="184"/>
                  </a:lnTo>
                  <a:lnTo>
                    <a:pt x="14" y="212"/>
                  </a:lnTo>
                  <a:lnTo>
                    <a:pt x="20" y="209"/>
                  </a:lnTo>
                  <a:lnTo>
                    <a:pt x="34" y="201"/>
                  </a:lnTo>
                  <a:lnTo>
                    <a:pt x="54" y="192"/>
                  </a:lnTo>
                  <a:lnTo>
                    <a:pt x="78" y="179"/>
                  </a:lnTo>
                  <a:lnTo>
                    <a:pt x="103" y="168"/>
                  </a:lnTo>
                  <a:lnTo>
                    <a:pt x="126" y="156"/>
                  </a:lnTo>
                  <a:lnTo>
                    <a:pt x="142" y="147"/>
                  </a:lnTo>
                  <a:lnTo>
                    <a:pt x="151" y="143"/>
                  </a:lnTo>
                  <a:lnTo>
                    <a:pt x="161" y="147"/>
                  </a:lnTo>
                  <a:lnTo>
                    <a:pt x="180" y="155"/>
                  </a:lnTo>
                  <a:lnTo>
                    <a:pt x="205" y="166"/>
                  </a:lnTo>
                  <a:lnTo>
                    <a:pt x="232" y="177"/>
                  </a:lnTo>
                  <a:lnTo>
                    <a:pt x="258" y="189"/>
                  </a:lnTo>
                  <a:lnTo>
                    <a:pt x="281" y="199"/>
                  </a:lnTo>
                  <a:lnTo>
                    <a:pt x="297" y="206"/>
                  </a:lnTo>
                  <a:lnTo>
                    <a:pt x="303" y="208"/>
                  </a:lnTo>
                  <a:lnTo>
                    <a:pt x="316" y="178"/>
                  </a:lnTo>
                  <a:lnTo>
                    <a:pt x="167" y="11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5" name="Freeform 12"/>
            <p:cNvSpPr>
              <a:spLocks/>
            </p:cNvSpPr>
            <p:nvPr userDrawn="1"/>
          </p:nvSpPr>
          <p:spPr bwMode="auto">
            <a:xfrm>
              <a:off x="5267" y="532"/>
              <a:ext cx="65" cy="66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1" y="78"/>
                </a:cxn>
                <a:cxn ang="0">
                  <a:pos x="5" y="91"/>
                </a:cxn>
                <a:cxn ang="0">
                  <a:pos x="11" y="102"/>
                </a:cxn>
                <a:cxn ang="0">
                  <a:pos x="19" y="112"/>
                </a:cxn>
                <a:cxn ang="0">
                  <a:pos x="29" y="120"/>
                </a:cxn>
                <a:cxn ang="0">
                  <a:pos x="40" y="126"/>
                </a:cxn>
                <a:cxn ang="0">
                  <a:pos x="52" y="130"/>
                </a:cxn>
                <a:cxn ang="0">
                  <a:pos x="66" y="131"/>
                </a:cxn>
                <a:cxn ang="0">
                  <a:pos x="78" y="130"/>
                </a:cxn>
                <a:cxn ang="0">
                  <a:pos x="91" y="126"/>
                </a:cxn>
                <a:cxn ang="0">
                  <a:pos x="101" y="120"/>
                </a:cxn>
                <a:cxn ang="0">
                  <a:pos x="112" y="112"/>
                </a:cxn>
                <a:cxn ang="0">
                  <a:pos x="119" y="102"/>
                </a:cxn>
                <a:cxn ang="0">
                  <a:pos x="125" y="91"/>
                </a:cxn>
                <a:cxn ang="0">
                  <a:pos x="129" y="78"/>
                </a:cxn>
                <a:cxn ang="0">
                  <a:pos x="130" y="66"/>
                </a:cxn>
                <a:cxn ang="0">
                  <a:pos x="129" y="52"/>
                </a:cxn>
                <a:cxn ang="0">
                  <a:pos x="125" y="40"/>
                </a:cxn>
                <a:cxn ang="0">
                  <a:pos x="119" y="29"/>
                </a:cxn>
                <a:cxn ang="0">
                  <a:pos x="112" y="18"/>
                </a:cxn>
                <a:cxn ang="0">
                  <a:pos x="101" y="11"/>
                </a:cxn>
                <a:cxn ang="0">
                  <a:pos x="91" y="5"/>
                </a:cxn>
                <a:cxn ang="0">
                  <a:pos x="78" y="1"/>
                </a:cxn>
                <a:cxn ang="0">
                  <a:pos x="66" y="0"/>
                </a:cxn>
                <a:cxn ang="0">
                  <a:pos x="52" y="1"/>
                </a:cxn>
                <a:cxn ang="0">
                  <a:pos x="40" y="5"/>
                </a:cxn>
                <a:cxn ang="0">
                  <a:pos x="29" y="11"/>
                </a:cxn>
                <a:cxn ang="0">
                  <a:pos x="19" y="18"/>
                </a:cxn>
                <a:cxn ang="0">
                  <a:pos x="11" y="29"/>
                </a:cxn>
                <a:cxn ang="0">
                  <a:pos x="5" y="40"/>
                </a:cxn>
                <a:cxn ang="0">
                  <a:pos x="1" y="52"/>
                </a:cxn>
                <a:cxn ang="0">
                  <a:pos x="0" y="66"/>
                </a:cxn>
              </a:cxnLst>
              <a:rect l="0" t="0" r="r" b="b"/>
              <a:pathLst>
                <a:path w="130" h="131">
                  <a:moveTo>
                    <a:pt x="0" y="66"/>
                  </a:moveTo>
                  <a:lnTo>
                    <a:pt x="1" y="78"/>
                  </a:lnTo>
                  <a:lnTo>
                    <a:pt x="5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9" y="120"/>
                  </a:lnTo>
                  <a:lnTo>
                    <a:pt x="40" y="126"/>
                  </a:lnTo>
                  <a:lnTo>
                    <a:pt x="52" y="130"/>
                  </a:lnTo>
                  <a:lnTo>
                    <a:pt x="66" y="131"/>
                  </a:lnTo>
                  <a:lnTo>
                    <a:pt x="78" y="130"/>
                  </a:lnTo>
                  <a:lnTo>
                    <a:pt x="91" y="126"/>
                  </a:lnTo>
                  <a:lnTo>
                    <a:pt x="101" y="120"/>
                  </a:lnTo>
                  <a:lnTo>
                    <a:pt x="112" y="112"/>
                  </a:lnTo>
                  <a:lnTo>
                    <a:pt x="119" y="102"/>
                  </a:lnTo>
                  <a:lnTo>
                    <a:pt x="125" y="91"/>
                  </a:lnTo>
                  <a:lnTo>
                    <a:pt x="129" y="78"/>
                  </a:lnTo>
                  <a:lnTo>
                    <a:pt x="130" y="66"/>
                  </a:lnTo>
                  <a:lnTo>
                    <a:pt x="129" y="52"/>
                  </a:lnTo>
                  <a:lnTo>
                    <a:pt x="125" y="40"/>
                  </a:lnTo>
                  <a:lnTo>
                    <a:pt x="119" y="29"/>
                  </a:lnTo>
                  <a:lnTo>
                    <a:pt x="112" y="18"/>
                  </a:lnTo>
                  <a:lnTo>
                    <a:pt x="101" y="11"/>
                  </a:lnTo>
                  <a:lnTo>
                    <a:pt x="91" y="5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5" y="40"/>
                  </a:lnTo>
                  <a:lnTo>
                    <a:pt x="1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6" name="Freeform 13"/>
            <p:cNvSpPr>
              <a:spLocks/>
            </p:cNvSpPr>
            <p:nvPr userDrawn="1"/>
          </p:nvSpPr>
          <p:spPr bwMode="auto">
            <a:xfrm>
              <a:off x="5282" y="548"/>
              <a:ext cx="34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" y="27"/>
                </a:cxn>
                <a:cxn ang="0">
                  <a:pos x="2" y="21"/>
                </a:cxn>
                <a:cxn ang="0">
                  <a:pos x="6" y="15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1" y="2"/>
                </a:cxn>
                <a:cxn ang="0">
                  <a:pos x="28" y="1"/>
                </a:cxn>
                <a:cxn ang="0">
                  <a:pos x="35" y="0"/>
                </a:cxn>
                <a:cxn ang="0">
                  <a:pos x="47" y="2"/>
                </a:cxn>
                <a:cxn ang="0">
                  <a:pos x="59" y="9"/>
                </a:cxn>
                <a:cxn ang="0">
                  <a:pos x="66" y="21"/>
                </a:cxn>
                <a:cxn ang="0">
                  <a:pos x="68" y="34"/>
                </a:cxn>
                <a:cxn ang="0">
                  <a:pos x="66" y="46"/>
                </a:cxn>
                <a:cxn ang="0">
                  <a:pos x="59" y="57"/>
                </a:cxn>
                <a:cxn ang="0">
                  <a:pos x="47" y="65"/>
                </a:cxn>
                <a:cxn ang="0">
                  <a:pos x="35" y="67"/>
                </a:cxn>
                <a:cxn ang="0">
                  <a:pos x="28" y="66"/>
                </a:cxn>
                <a:cxn ang="0">
                  <a:pos x="21" y="65"/>
                </a:cxn>
                <a:cxn ang="0">
                  <a:pos x="15" y="61"/>
                </a:cxn>
                <a:cxn ang="0">
                  <a:pos x="10" y="57"/>
                </a:cxn>
                <a:cxn ang="0">
                  <a:pos x="6" y="52"/>
                </a:cxn>
                <a:cxn ang="0">
                  <a:pos x="2" y="46"/>
                </a:cxn>
                <a:cxn ang="0">
                  <a:pos x="1" y="40"/>
                </a:cxn>
                <a:cxn ang="0">
                  <a:pos x="0" y="34"/>
                </a:cxn>
              </a:cxnLst>
              <a:rect l="0" t="0" r="r" b="b"/>
              <a:pathLst>
                <a:path w="68" h="67">
                  <a:moveTo>
                    <a:pt x="0" y="34"/>
                  </a:moveTo>
                  <a:lnTo>
                    <a:pt x="1" y="27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8" y="1"/>
                  </a:lnTo>
                  <a:lnTo>
                    <a:pt x="35" y="0"/>
                  </a:lnTo>
                  <a:lnTo>
                    <a:pt x="47" y="2"/>
                  </a:lnTo>
                  <a:lnTo>
                    <a:pt x="59" y="9"/>
                  </a:lnTo>
                  <a:lnTo>
                    <a:pt x="66" y="21"/>
                  </a:lnTo>
                  <a:lnTo>
                    <a:pt x="68" y="34"/>
                  </a:lnTo>
                  <a:lnTo>
                    <a:pt x="66" y="46"/>
                  </a:lnTo>
                  <a:lnTo>
                    <a:pt x="59" y="57"/>
                  </a:lnTo>
                  <a:lnTo>
                    <a:pt x="47" y="65"/>
                  </a:lnTo>
                  <a:lnTo>
                    <a:pt x="35" y="67"/>
                  </a:lnTo>
                  <a:lnTo>
                    <a:pt x="28" y="66"/>
                  </a:lnTo>
                  <a:lnTo>
                    <a:pt x="21" y="65"/>
                  </a:lnTo>
                  <a:lnTo>
                    <a:pt x="15" y="61"/>
                  </a:lnTo>
                  <a:lnTo>
                    <a:pt x="10" y="57"/>
                  </a:lnTo>
                  <a:lnTo>
                    <a:pt x="6" y="52"/>
                  </a:lnTo>
                  <a:lnTo>
                    <a:pt x="2" y="46"/>
                  </a:lnTo>
                  <a:lnTo>
                    <a:pt x="1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7" name="Freeform 14"/>
            <p:cNvSpPr>
              <a:spLocks/>
            </p:cNvSpPr>
            <p:nvPr userDrawn="1"/>
          </p:nvSpPr>
          <p:spPr bwMode="auto">
            <a:xfrm>
              <a:off x="5421" y="532"/>
              <a:ext cx="65" cy="66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1" y="78"/>
                </a:cxn>
                <a:cxn ang="0">
                  <a:pos x="4" y="91"/>
                </a:cxn>
                <a:cxn ang="0">
                  <a:pos x="11" y="102"/>
                </a:cxn>
                <a:cxn ang="0">
                  <a:pos x="19" y="112"/>
                </a:cxn>
                <a:cxn ang="0">
                  <a:pos x="28" y="120"/>
                </a:cxn>
                <a:cxn ang="0">
                  <a:pos x="40" y="126"/>
                </a:cxn>
                <a:cxn ang="0">
                  <a:pos x="51" y="130"/>
                </a:cxn>
                <a:cxn ang="0">
                  <a:pos x="65" y="131"/>
                </a:cxn>
                <a:cxn ang="0">
                  <a:pos x="78" y="130"/>
                </a:cxn>
                <a:cxn ang="0">
                  <a:pos x="90" y="126"/>
                </a:cxn>
                <a:cxn ang="0">
                  <a:pos x="101" y="120"/>
                </a:cxn>
                <a:cxn ang="0">
                  <a:pos x="111" y="112"/>
                </a:cxn>
                <a:cxn ang="0">
                  <a:pos x="118" y="102"/>
                </a:cxn>
                <a:cxn ang="0">
                  <a:pos x="125" y="91"/>
                </a:cxn>
                <a:cxn ang="0">
                  <a:pos x="128" y="78"/>
                </a:cxn>
                <a:cxn ang="0">
                  <a:pos x="130" y="66"/>
                </a:cxn>
                <a:cxn ang="0">
                  <a:pos x="128" y="52"/>
                </a:cxn>
                <a:cxn ang="0">
                  <a:pos x="125" y="40"/>
                </a:cxn>
                <a:cxn ang="0">
                  <a:pos x="118" y="29"/>
                </a:cxn>
                <a:cxn ang="0">
                  <a:pos x="111" y="18"/>
                </a:cxn>
                <a:cxn ang="0">
                  <a:pos x="101" y="11"/>
                </a:cxn>
                <a:cxn ang="0">
                  <a:pos x="90" y="5"/>
                </a:cxn>
                <a:cxn ang="0">
                  <a:pos x="78" y="1"/>
                </a:cxn>
                <a:cxn ang="0">
                  <a:pos x="65" y="0"/>
                </a:cxn>
                <a:cxn ang="0">
                  <a:pos x="51" y="1"/>
                </a:cxn>
                <a:cxn ang="0">
                  <a:pos x="40" y="5"/>
                </a:cxn>
                <a:cxn ang="0">
                  <a:pos x="28" y="11"/>
                </a:cxn>
                <a:cxn ang="0">
                  <a:pos x="19" y="18"/>
                </a:cxn>
                <a:cxn ang="0">
                  <a:pos x="11" y="29"/>
                </a:cxn>
                <a:cxn ang="0">
                  <a:pos x="4" y="40"/>
                </a:cxn>
                <a:cxn ang="0">
                  <a:pos x="1" y="52"/>
                </a:cxn>
                <a:cxn ang="0">
                  <a:pos x="0" y="66"/>
                </a:cxn>
              </a:cxnLst>
              <a:rect l="0" t="0" r="r" b="b"/>
              <a:pathLst>
                <a:path w="130" h="131">
                  <a:moveTo>
                    <a:pt x="0" y="66"/>
                  </a:moveTo>
                  <a:lnTo>
                    <a:pt x="1" y="78"/>
                  </a:lnTo>
                  <a:lnTo>
                    <a:pt x="4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8" y="120"/>
                  </a:lnTo>
                  <a:lnTo>
                    <a:pt x="40" y="126"/>
                  </a:lnTo>
                  <a:lnTo>
                    <a:pt x="51" y="130"/>
                  </a:lnTo>
                  <a:lnTo>
                    <a:pt x="65" y="131"/>
                  </a:lnTo>
                  <a:lnTo>
                    <a:pt x="78" y="130"/>
                  </a:lnTo>
                  <a:lnTo>
                    <a:pt x="90" y="126"/>
                  </a:lnTo>
                  <a:lnTo>
                    <a:pt x="101" y="120"/>
                  </a:lnTo>
                  <a:lnTo>
                    <a:pt x="111" y="112"/>
                  </a:lnTo>
                  <a:lnTo>
                    <a:pt x="118" y="102"/>
                  </a:lnTo>
                  <a:lnTo>
                    <a:pt x="125" y="91"/>
                  </a:lnTo>
                  <a:lnTo>
                    <a:pt x="128" y="78"/>
                  </a:lnTo>
                  <a:lnTo>
                    <a:pt x="130" y="66"/>
                  </a:lnTo>
                  <a:lnTo>
                    <a:pt x="128" y="52"/>
                  </a:lnTo>
                  <a:lnTo>
                    <a:pt x="125" y="40"/>
                  </a:lnTo>
                  <a:lnTo>
                    <a:pt x="118" y="29"/>
                  </a:lnTo>
                  <a:lnTo>
                    <a:pt x="111" y="18"/>
                  </a:lnTo>
                  <a:lnTo>
                    <a:pt x="101" y="11"/>
                  </a:lnTo>
                  <a:lnTo>
                    <a:pt x="90" y="5"/>
                  </a:lnTo>
                  <a:lnTo>
                    <a:pt x="78" y="1"/>
                  </a:lnTo>
                  <a:lnTo>
                    <a:pt x="65" y="0"/>
                  </a:lnTo>
                  <a:lnTo>
                    <a:pt x="51" y="1"/>
                  </a:lnTo>
                  <a:lnTo>
                    <a:pt x="40" y="5"/>
                  </a:lnTo>
                  <a:lnTo>
                    <a:pt x="28" y="11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4" y="40"/>
                  </a:lnTo>
                  <a:lnTo>
                    <a:pt x="1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8" name="Freeform 15"/>
            <p:cNvSpPr>
              <a:spLocks/>
            </p:cNvSpPr>
            <p:nvPr userDrawn="1"/>
          </p:nvSpPr>
          <p:spPr bwMode="auto">
            <a:xfrm>
              <a:off x="5437" y="548"/>
              <a:ext cx="34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" y="27"/>
                </a:cxn>
                <a:cxn ang="0">
                  <a:pos x="2" y="21"/>
                </a:cxn>
                <a:cxn ang="0">
                  <a:pos x="5" y="15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1" y="2"/>
                </a:cxn>
                <a:cxn ang="0">
                  <a:pos x="27" y="1"/>
                </a:cxn>
                <a:cxn ang="0">
                  <a:pos x="34" y="0"/>
                </a:cxn>
                <a:cxn ang="0">
                  <a:pos x="47" y="2"/>
                </a:cxn>
                <a:cxn ang="0">
                  <a:pos x="58" y="9"/>
                </a:cxn>
                <a:cxn ang="0">
                  <a:pos x="65" y="21"/>
                </a:cxn>
                <a:cxn ang="0">
                  <a:pos x="68" y="34"/>
                </a:cxn>
                <a:cxn ang="0">
                  <a:pos x="65" y="46"/>
                </a:cxn>
                <a:cxn ang="0">
                  <a:pos x="58" y="57"/>
                </a:cxn>
                <a:cxn ang="0">
                  <a:pos x="47" y="65"/>
                </a:cxn>
                <a:cxn ang="0">
                  <a:pos x="34" y="67"/>
                </a:cxn>
                <a:cxn ang="0">
                  <a:pos x="27" y="66"/>
                </a:cxn>
                <a:cxn ang="0">
                  <a:pos x="21" y="65"/>
                </a:cxn>
                <a:cxn ang="0">
                  <a:pos x="15" y="61"/>
                </a:cxn>
                <a:cxn ang="0">
                  <a:pos x="10" y="57"/>
                </a:cxn>
                <a:cxn ang="0">
                  <a:pos x="5" y="52"/>
                </a:cxn>
                <a:cxn ang="0">
                  <a:pos x="2" y="46"/>
                </a:cxn>
                <a:cxn ang="0">
                  <a:pos x="1" y="40"/>
                </a:cxn>
                <a:cxn ang="0">
                  <a:pos x="0" y="34"/>
                </a:cxn>
              </a:cxnLst>
              <a:rect l="0" t="0" r="r" b="b"/>
              <a:pathLst>
                <a:path w="68" h="67">
                  <a:moveTo>
                    <a:pt x="0" y="34"/>
                  </a:moveTo>
                  <a:lnTo>
                    <a:pt x="1" y="27"/>
                  </a:lnTo>
                  <a:lnTo>
                    <a:pt x="2" y="21"/>
                  </a:lnTo>
                  <a:lnTo>
                    <a:pt x="5" y="15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7" y="1"/>
                  </a:lnTo>
                  <a:lnTo>
                    <a:pt x="34" y="0"/>
                  </a:lnTo>
                  <a:lnTo>
                    <a:pt x="47" y="2"/>
                  </a:lnTo>
                  <a:lnTo>
                    <a:pt x="58" y="9"/>
                  </a:lnTo>
                  <a:lnTo>
                    <a:pt x="65" y="21"/>
                  </a:lnTo>
                  <a:lnTo>
                    <a:pt x="68" y="34"/>
                  </a:lnTo>
                  <a:lnTo>
                    <a:pt x="65" y="46"/>
                  </a:lnTo>
                  <a:lnTo>
                    <a:pt x="58" y="57"/>
                  </a:lnTo>
                  <a:lnTo>
                    <a:pt x="47" y="65"/>
                  </a:lnTo>
                  <a:lnTo>
                    <a:pt x="34" y="67"/>
                  </a:lnTo>
                  <a:lnTo>
                    <a:pt x="27" y="66"/>
                  </a:lnTo>
                  <a:lnTo>
                    <a:pt x="21" y="65"/>
                  </a:lnTo>
                  <a:lnTo>
                    <a:pt x="15" y="61"/>
                  </a:lnTo>
                  <a:lnTo>
                    <a:pt x="10" y="57"/>
                  </a:lnTo>
                  <a:lnTo>
                    <a:pt x="5" y="52"/>
                  </a:lnTo>
                  <a:lnTo>
                    <a:pt x="2" y="46"/>
                  </a:lnTo>
                  <a:lnTo>
                    <a:pt x="1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5357" y="474"/>
              <a:ext cx="42" cy="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0"/>
                </a:cxn>
                <a:cxn ang="0">
                  <a:pos x="2" y="13"/>
                </a:cxn>
                <a:cxn ang="0">
                  <a:pos x="4" y="15"/>
                </a:cxn>
                <a:cxn ang="0">
                  <a:pos x="6" y="16"/>
                </a:cxn>
                <a:cxn ang="0">
                  <a:pos x="76" y="16"/>
                </a:cxn>
                <a:cxn ang="0">
                  <a:pos x="79" y="15"/>
                </a:cxn>
                <a:cxn ang="0">
                  <a:pos x="81" y="13"/>
                </a:cxn>
                <a:cxn ang="0">
                  <a:pos x="82" y="10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6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6" y="16"/>
                  </a:lnTo>
                  <a:lnTo>
                    <a:pt x="76" y="16"/>
                  </a:lnTo>
                  <a:lnTo>
                    <a:pt x="79" y="15"/>
                  </a:lnTo>
                  <a:lnTo>
                    <a:pt x="81" y="13"/>
                  </a:lnTo>
                  <a:lnTo>
                    <a:pt x="82" y="10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0" name="Freeform 17"/>
            <p:cNvSpPr>
              <a:spLocks/>
            </p:cNvSpPr>
            <p:nvPr userDrawn="1"/>
          </p:nvSpPr>
          <p:spPr bwMode="auto">
            <a:xfrm>
              <a:off x="5357" y="490"/>
              <a:ext cx="42" cy="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2" y="14"/>
                </a:cxn>
                <a:cxn ang="0">
                  <a:pos x="4" y="15"/>
                </a:cxn>
                <a:cxn ang="0">
                  <a:pos x="6" y="16"/>
                </a:cxn>
                <a:cxn ang="0">
                  <a:pos x="76" y="16"/>
                </a:cxn>
                <a:cxn ang="0">
                  <a:pos x="79" y="15"/>
                </a:cxn>
                <a:cxn ang="0">
                  <a:pos x="81" y="14"/>
                </a:cxn>
                <a:cxn ang="0">
                  <a:pos x="82" y="11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6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1"/>
                  </a:lnTo>
                  <a:lnTo>
                    <a:pt x="2" y="14"/>
                  </a:lnTo>
                  <a:lnTo>
                    <a:pt x="4" y="15"/>
                  </a:lnTo>
                  <a:lnTo>
                    <a:pt x="6" y="16"/>
                  </a:lnTo>
                  <a:lnTo>
                    <a:pt x="76" y="16"/>
                  </a:lnTo>
                  <a:lnTo>
                    <a:pt x="79" y="15"/>
                  </a:lnTo>
                  <a:lnTo>
                    <a:pt x="81" y="14"/>
                  </a:lnTo>
                  <a:lnTo>
                    <a:pt x="82" y="11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5357" y="505"/>
              <a:ext cx="42" cy="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0"/>
                </a:cxn>
                <a:cxn ang="0">
                  <a:pos x="2" y="12"/>
                </a:cxn>
                <a:cxn ang="0">
                  <a:pos x="4" y="14"/>
                </a:cxn>
                <a:cxn ang="0">
                  <a:pos x="6" y="15"/>
                </a:cxn>
                <a:cxn ang="0">
                  <a:pos x="76" y="15"/>
                </a:cxn>
                <a:cxn ang="0">
                  <a:pos x="79" y="14"/>
                </a:cxn>
                <a:cxn ang="0">
                  <a:pos x="81" y="12"/>
                </a:cxn>
                <a:cxn ang="0">
                  <a:pos x="82" y="10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5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6" y="15"/>
                  </a:lnTo>
                  <a:lnTo>
                    <a:pt x="76" y="15"/>
                  </a:lnTo>
                  <a:lnTo>
                    <a:pt x="79" y="14"/>
                  </a:lnTo>
                  <a:lnTo>
                    <a:pt x="81" y="12"/>
                  </a:lnTo>
                  <a:lnTo>
                    <a:pt x="82" y="10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5205" y="179"/>
              <a:ext cx="20" cy="1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6" y="28"/>
                </a:cxn>
                <a:cxn ang="0">
                  <a:pos x="0" y="21"/>
                </a:cxn>
                <a:cxn ang="0">
                  <a:pos x="4" y="0"/>
                </a:cxn>
                <a:cxn ang="0">
                  <a:pos x="40" y="7"/>
                </a:cxn>
              </a:cxnLst>
              <a:rect l="0" t="0" r="r" b="b"/>
              <a:pathLst>
                <a:path w="40" h="28">
                  <a:moveTo>
                    <a:pt x="40" y="7"/>
                  </a:moveTo>
                  <a:lnTo>
                    <a:pt x="36" y="28"/>
                  </a:lnTo>
                  <a:lnTo>
                    <a:pt x="0" y="21"/>
                  </a:lnTo>
                  <a:lnTo>
                    <a:pt x="4" y="0"/>
                  </a:lnTo>
                  <a:lnTo>
                    <a:pt x="4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5246" y="194"/>
              <a:ext cx="22" cy="20"/>
            </a:xfrm>
            <a:custGeom>
              <a:avLst/>
              <a:gdLst/>
              <a:ahLst/>
              <a:cxnLst>
                <a:cxn ang="0">
                  <a:pos x="43" y="23"/>
                </a:cxn>
                <a:cxn ang="0">
                  <a:pos x="29" y="39"/>
                </a:cxn>
                <a:cxn ang="0">
                  <a:pos x="0" y="16"/>
                </a:cxn>
                <a:cxn ang="0">
                  <a:pos x="14" y="0"/>
                </a:cxn>
                <a:cxn ang="0">
                  <a:pos x="43" y="23"/>
                </a:cxn>
              </a:cxnLst>
              <a:rect l="0" t="0" r="r" b="b"/>
              <a:pathLst>
                <a:path w="43" h="39">
                  <a:moveTo>
                    <a:pt x="43" y="23"/>
                  </a:moveTo>
                  <a:lnTo>
                    <a:pt x="29" y="39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43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261" y="235"/>
              <a:ext cx="17" cy="21"/>
            </a:xfrm>
            <a:custGeom>
              <a:avLst/>
              <a:gdLst/>
              <a:ahLst/>
              <a:cxnLst>
                <a:cxn ang="0">
                  <a:pos x="21" y="43"/>
                </a:cxn>
                <a:cxn ang="0">
                  <a:pos x="0" y="35"/>
                </a:cxn>
                <a:cxn ang="0">
                  <a:pos x="14" y="0"/>
                </a:cxn>
                <a:cxn ang="0">
                  <a:pos x="34" y="8"/>
                </a:cxn>
                <a:cxn ang="0">
                  <a:pos x="21" y="43"/>
                </a:cxn>
              </a:cxnLst>
              <a:rect l="0" t="0" r="r" b="b"/>
              <a:pathLst>
                <a:path w="34" h="43">
                  <a:moveTo>
                    <a:pt x="21" y="43"/>
                  </a:moveTo>
                  <a:lnTo>
                    <a:pt x="0" y="35"/>
                  </a:lnTo>
                  <a:lnTo>
                    <a:pt x="14" y="0"/>
                  </a:lnTo>
                  <a:lnTo>
                    <a:pt x="34" y="8"/>
                  </a:lnTo>
                  <a:lnTo>
                    <a:pt x="21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235" y="270"/>
              <a:ext cx="22" cy="20"/>
            </a:xfrm>
            <a:custGeom>
              <a:avLst/>
              <a:gdLst/>
              <a:ahLst/>
              <a:cxnLst>
                <a:cxn ang="0">
                  <a:pos x="12" y="39"/>
                </a:cxn>
                <a:cxn ang="0">
                  <a:pos x="0" y="22"/>
                </a:cxn>
                <a:cxn ang="0">
                  <a:pos x="30" y="0"/>
                </a:cxn>
                <a:cxn ang="0">
                  <a:pos x="42" y="17"/>
                </a:cxn>
                <a:cxn ang="0">
                  <a:pos x="12" y="39"/>
                </a:cxn>
              </a:cxnLst>
              <a:rect l="0" t="0" r="r" b="b"/>
              <a:pathLst>
                <a:path w="42" h="39">
                  <a:moveTo>
                    <a:pt x="12" y="39"/>
                  </a:moveTo>
                  <a:lnTo>
                    <a:pt x="0" y="22"/>
                  </a:lnTo>
                  <a:lnTo>
                    <a:pt x="30" y="0"/>
                  </a:lnTo>
                  <a:lnTo>
                    <a:pt x="42" y="17"/>
                  </a:lnTo>
                  <a:lnTo>
                    <a:pt x="12" y="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5206" y="298"/>
              <a:ext cx="19" cy="21"/>
            </a:xfrm>
            <a:custGeom>
              <a:avLst/>
              <a:gdLst/>
              <a:ahLst/>
              <a:cxnLst>
                <a:cxn ang="0">
                  <a:pos x="18" y="43"/>
                </a:cxn>
                <a:cxn ang="0">
                  <a:pos x="0" y="31"/>
                </a:cxn>
                <a:cxn ang="0">
                  <a:pos x="20" y="0"/>
                </a:cxn>
                <a:cxn ang="0">
                  <a:pos x="37" y="12"/>
                </a:cxn>
                <a:cxn ang="0">
                  <a:pos x="18" y="43"/>
                </a:cxn>
              </a:cxnLst>
              <a:rect l="0" t="0" r="r" b="b"/>
              <a:pathLst>
                <a:path w="37" h="43">
                  <a:moveTo>
                    <a:pt x="18" y="43"/>
                  </a:moveTo>
                  <a:lnTo>
                    <a:pt x="0" y="31"/>
                  </a:lnTo>
                  <a:lnTo>
                    <a:pt x="20" y="0"/>
                  </a:lnTo>
                  <a:lnTo>
                    <a:pt x="37" y="12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5209" y="341"/>
              <a:ext cx="18" cy="21"/>
            </a:xfrm>
            <a:custGeom>
              <a:avLst/>
              <a:gdLst/>
              <a:ahLst/>
              <a:cxnLst>
                <a:cxn ang="0">
                  <a:pos x="36" y="33"/>
                </a:cxn>
                <a:cxn ang="0">
                  <a:pos x="17" y="43"/>
                </a:cxn>
                <a:cxn ang="0">
                  <a:pos x="0" y="11"/>
                </a:cxn>
                <a:cxn ang="0">
                  <a:pos x="19" y="0"/>
                </a:cxn>
                <a:cxn ang="0">
                  <a:pos x="36" y="33"/>
                </a:cxn>
              </a:cxnLst>
              <a:rect l="0" t="0" r="r" b="b"/>
              <a:pathLst>
                <a:path w="36" h="43">
                  <a:moveTo>
                    <a:pt x="36" y="33"/>
                  </a:moveTo>
                  <a:lnTo>
                    <a:pt x="17" y="43"/>
                  </a:lnTo>
                  <a:lnTo>
                    <a:pt x="0" y="11"/>
                  </a:lnTo>
                  <a:lnTo>
                    <a:pt x="19" y="0"/>
                  </a:lnTo>
                  <a:lnTo>
                    <a:pt x="36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5240" y="371"/>
              <a:ext cx="21" cy="16"/>
            </a:xfrm>
            <a:custGeom>
              <a:avLst/>
              <a:gdLst/>
              <a:ahLst/>
              <a:cxnLst>
                <a:cxn ang="0">
                  <a:pos x="42" y="13"/>
                </a:cxn>
                <a:cxn ang="0">
                  <a:pos x="34" y="31"/>
                </a:cxn>
                <a:cxn ang="0">
                  <a:pos x="0" y="20"/>
                </a:cxn>
                <a:cxn ang="0">
                  <a:pos x="7" y="0"/>
                </a:cxn>
                <a:cxn ang="0">
                  <a:pos x="42" y="13"/>
                </a:cxn>
              </a:cxnLst>
              <a:rect l="0" t="0" r="r" b="b"/>
              <a:pathLst>
                <a:path w="42" h="31">
                  <a:moveTo>
                    <a:pt x="42" y="13"/>
                  </a:moveTo>
                  <a:lnTo>
                    <a:pt x="34" y="31"/>
                  </a:lnTo>
                  <a:lnTo>
                    <a:pt x="0" y="20"/>
                  </a:lnTo>
                  <a:lnTo>
                    <a:pt x="7" y="0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2" name="Otsikon paikkamerkki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dirty="0" smtClean="0"/>
              <a:t>Muokkaa tekstin perustyylejä napsauttamalla</a:t>
            </a:r>
          </a:p>
          <a:p>
            <a:pPr lvl="1" eaLnBrk="1" latinLnBrk="0" hangingPunct="1"/>
            <a:r>
              <a:rPr kumimoji="0" lang="fi-FI" dirty="0" smtClean="0"/>
              <a:t>toinen taso</a:t>
            </a:r>
          </a:p>
          <a:p>
            <a:pPr lvl="2" eaLnBrk="1" latinLnBrk="0" hangingPunct="1"/>
            <a:r>
              <a:rPr kumimoji="0" lang="fi-FI" dirty="0" smtClean="0"/>
              <a:t>kolmas taso</a:t>
            </a:r>
          </a:p>
          <a:p>
            <a:pPr lvl="3" eaLnBrk="1" latinLnBrk="0" hangingPunct="1"/>
            <a:r>
              <a:rPr kumimoji="0" lang="fi-FI" dirty="0" smtClean="0"/>
              <a:t>neljäs taso</a:t>
            </a:r>
          </a:p>
          <a:p>
            <a:pPr lvl="4" eaLnBrk="1" latinLnBrk="0" hangingPunct="1"/>
            <a:r>
              <a:rPr kumimoji="0" lang="fi-FI" dirty="0" smtClean="0"/>
              <a:t>viides taso</a:t>
            </a:r>
            <a:endParaRPr kumimoji="0" lang="en-US" dirty="0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>
            <a:lumMod val="75000"/>
          </a:schemeClr>
        </a:buClr>
        <a:buSzPct val="80000"/>
        <a:buFont typeface="Wingdings" pitchFamily="2" charset="2"/>
        <a:buChar char="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R="0" rtl="0"/>
            <a:r>
              <a:rPr lang="fi-FI" baseline="0" dirty="0" smtClean="0"/>
              <a:t>Työpisteen</a:t>
            </a:r>
            <a:r>
              <a:rPr lang="fi-FI" baseline="0" dirty="0" smtClean="0">
                <a:latin typeface="Times New Roman"/>
              </a:rPr>
              <a:t> </a:t>
            </a:r>
            <a:r>
              <a:rPr lang="fi-FI" baseline="0" dirty="0" smtClean="0">
                <a:latin typeface="+mn-lt"/>
              </a:rPr>
              <a:t>ergonomia</a:t>
            </a:r>
          </a:p>
        </p:txBody>
      </p:sp>
      <p:sp>
        <p:nvSpPr>
          <p:cNvPr id="4" name="Alaotsikk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Onko työpisteesi ergonomia kunnossa?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i-FI" dirty="0" smtClean="0"/>
              <a:t>Mitä enemmän vietät aikaasi tietokoneen ääressä, sitä enemmän sinun tulisi kiinnittää huomiota työpisteen ergonomiaan. </a:t>
            </a:r>
            <a:endParaRPr lang="fi-FI" dirty="0"/>
          </a:p>
        </p:txBody>
      </p:sp>
      <p:pic>
        <p:nvPicPr>
          <p:cNvPr id="19462" name="Picture 6" descr="C:\Users\Outi\Pictures\Microsoft Clip Organizer\j0410203.wm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785926"/>
            <a:ext cx="5969963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Ergonomian osatekijät</a:t>
            </a:r>
            <a:endParaRPr lang="fi-FI" dirty="0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sz="quarter" idx="1"/>
          </p:nvPr>
        </p:nvGraphicFramePr>
        <p:xfrm>
          <a:off x="495300" y="179072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algn="l" rtl="0"/>
            <a:r>
              <a:rPr lang="fi-FI" baseline="0" dirty="0" smtClean="0"/>
              <a:t>Kunnollinen</a:t>
            </a:r>
            <a:r>
              <a:rPr lang="fi-FI" baseline="0" dirty="0" smtClean="0">
                <a:latin typeface="Times New Roman"/>
              </a:rPr>
              <a:t> työtuoli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2319326" cy="4343400"/>
          </a:xfrm>
        </p:spPr>
        <p:txBody>
          <a:bodyPr/>
          <a:lstStyle/>
          <a:p>
            <a:r>
              <a:rPr lang="fi-FI" dirty="0" smtClean="0"/>
              <a:t>Työtuolissa on oltava erilaisia säätömahdollisuuksia, jotta se saadaan mitoitettua istujan mukaan. </a:t>
            </a:r>
            <a:endParaRPr lang="fi-FI" dirty="0"/>
          </a:p>
        </p:txBody>
      </p:sp>
      <p:pic>
        <p:nvPicPr>
          <p:cNvPr id="1026" name="Picture 2" descr="C:\Users\Outi\Pictures\Microsoft Clip Organizer\j040007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429124" y="1714488"/>
            <a:ext cx="3542460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mtClean="0"/>
              <a:t>Työtasolla on oltava riittävästi laskutilaa papereille ja kansioille.</a:t>
            </a:r>
            <a:endParaRPr lang="fi-FI" dirty="0"/>
          </a:p>
        </p:txBody>
      </p:sp>
      <p:pic>
        <p:nvPicPr>
          <p:cNvPr id="2051" name="Picture 3" descr="C:\Users\Outi\Pictures\Microsoft Clip Organizer\j040002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32231" y="2282304"/>
            <a:ext cx="3914488" cy="31315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mtClean="0"/>
              <a:t>Rannetuki auttaa kättä pysymään oikeassa asennossa.</a:t>
            </a:r>
            <a:endParaRPr lang="fi-FI" dirty="0" smtClean="0"/>
          </a:p>
        </p:txBody>
      </p:sp>
      <p:pic>
        <p:nvPicPr>
          <p:cNvPr id="3078" name="Picture 6" descr="C:\Users\Outi\Pictures\Microsoft Clip Organizer\j0396760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714488"/>
            <a:ext cx="4156625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Hiirikäsivaivan synty</a:t>
            </a:r>
            <a:endParaRPr lang="fi-FI" dirty="0"/>
          </a:p>
        </p:txBody>
      </p:sp>
      <p:graphicFrame>
        <p:nvGraphicFramePr>
          <p:cNvPr id="5" name="Kaaviokuva 4"/>
          <p:cNvGraphicFramePr/>
          <p:nvPr/>
        </p:nvGraphicFramePr>
        <p:xfrm>
          <a:off x="500034" y="25003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29" name="Group 5"/>
          <p:cNvGrpSpPr>
            <a:grpSpLocks noChangeAspect="1"/>
          </p:cNvGrpSpPr>
          <p:nvPr/>
        </p:nvGrpSpPr>
        <p:grpSpPr bwMode="auto">
          <a:xfrm>
            <a:off x="6357950" y="857232"/>
            <a:ext cx="2506662" cy="2378075"/>
            <a:chOff x="4005" y="1575"/>
            <a:chExt cx="1579" cy="1498"/>
          </a:xfrm>
        </p:grpSpPr>
        <p:sp>
          <p:nvSpPr>
            <p:cNvPr id="1028" name="AutoShape 4"/>
            <p:cNvSpPr>
              <a:spLocks noChangeAspect="1" noChangeArrowheads="1" noTextEdit="1"/>
            </p:cNvSpPr>
            <p:nvPr/>
          </p:nvSpPr>
          <p:spPr bwMode="auto">
            <a:xfrm>
              <a:off x="4005" y="1575"/>
              <a:ext cx="1579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5093" y="2000"/>
              <a:ext cx="480" cy="973"/>
            </a:xfrm>
            <a:custGeom>
              <a:avLst/>
              <a:gdLst/>
              <a:ahLst/>
              <a:cxnLst>
                <a:cxn ang="0">
                  <a:pos x="223" y="140"/>
                </a:cxn>
                <a:cxn ang="0">
                  <a:pos x="195" y="199"/>
                </a:cxn>
                <a:cxn ang="0">
                  <a:pos x="147" y="304"/>
                </a:cxn>
                <a:cxn ang="0">
                  <a:pos x="95" y="445"/>
                </a:cxn>
                <a:cxn ang="0">
                  <a:pos x="44" y="607"/>
                </a:cxn>
                <a:cxn ang="0">
                  <a:pos x="10" y="780"/>
                </a:cxn>
                <a:cxn ang="0">
                  <a:pos x="0" y="953"/>
                </a:cxn>
                <a:cxn ang="0">
                  <a:pos x="30" y="1110"/>
                </a:cxn>
                <a:cxn ang="0">
                  <a:pos x="124" y="1303"/>
                </a:cxn>
                <a:cxn ang="0">
                  <a:pos x="178" y="1486"/>
                </a:cxn>
                <a:cxn ang="0">
                  <a:pos x="164" y="1601"/>
                </a:cxn>
                <a:cxn ang="0">
                  <a:pos x="119" y="1672"/>
                </a:cxn>
                <a:cxn ang="0">
                  <a:pos x="85" y="1709"/>
                </a:cxn>
                <a:cxn ang="0">
                  <a:pos x="82" y="1734"/>
                </a:cxn>
                <a:cxn ang="0">
                  <a:pos x="95" y="1764"/>
                </a:cxn>
                <a:cxn ang="0">
                  <a:pos x="122" y="1794"/>
                </a:cxn>
                <a:cxn ang="0">
                  <a:pos x="163" y="1824"/>
                </a:cxn>
                <a:cxn ang="0">
                  <a:pos x="215" y="1852"/>
                </a:cxn>
                <a:cxn ang="0">
                  <a:pos x="277" y="1876"/>
                </a:cxn>
                <a:cxn ang="0">
                  <a:pos x="348" y="1895"/>
                </a:cxn>
                <a:cxn ang="0">
                  <a:pos x="425" y="1910"/>
                </a:cxn>
                <a:cxn ang="0">
                  <a:pos x="515" y="1929"/>
                </a:cxn>
                <a:cxn ang="0">
                  <a:pos x="612" y="1943"/>
                </a:cxn>
                <a:cxn ang="0">
                  <a:pos x="710" y="1943"/>
                </a:cxn>
                <a:cxn ang="0">
                  <a:pos x="799" y="1915"/>
                </a:cxn>
                <a:cxn ang="0">
                  <a:pos x="875" y="1850"/>
                </a:cxn>
                <a:cxn ang="0">
                  <a:pos x="930" y="1737"/>
                </a:cxn>
                <a:cxn ang="0">
                  <a:pos x="960" y="1566"/>
                </a:cxn>
                <a:cxn ang="0">
                  <a:pos x="957" y="1212"/>
                </a:cxn>
                <a:cxn ang="0">
                  <a:pos x="943" y="764"/>
                </a:cxn>
                <a:cxn ang="0">
                  <a:pos x="907" y="395"/>
                </a:cxn>
                <a:cxn ang="0">
                  <a:pos x="836" y="147"/>
                </a:cxn>
                <a:cxn ang="0">
                  <a:pos x="750" y="59"/>
                </a:cxn>
                <a:cxn ang="0">
                  <a:pos x="676" y="26"/>
                </a:cxn>
                <a:cxn ang="0">
                  <a:pos x="595" y="8"/>
                </a:cxn>
                <a:cxn ang="0">
                  <a:pos x="512" y="0"/>
                </a:cxn>
                <a:cxn ang="0">
                  <a:pos x="430" y="6"/>
                </a:cxn>
                <a:cxn ang="0">
                  <a:pos x="356" y="26"/>
                </a:cxn>
                <a:cxn ang="0">
                  <a:pos x="291" y="59"/>
                </a:cxn>
                <a:cxn ang="0">
                  <a:pos x="244" y="105"/>
                </a:cxn>
              </a:cxnLst>
              <a:rect l="0" t="0" r="r" b="b"/>
              <a:pathLst>
                <a:path w="961" h="1946">
                  <a:moveTo>
                    <a:pt x="227" y="133"/>
                  </a:moveTo>
                  <a:lnTo>
                    <a:pt x="223" y="140"/>
                  </a:lnTo>
                  <a:lnTo>
                    <a:pt x="212" y="164"/>
                  </a:lnTo>
                  <a:lnTo>
                    <a:pt x="195" y="199"/>
                  </a:lnTo>
                  <a:lnTo>
                    <a:pt x="173" y="247"/>
                  </a:lnTo>
                  <a:lnTo>
                    <a:pt x="147" y="304"/>
                  </a:lnTo>
                  <a:lnTo>
                    <a:pt x="121" y="371"/>
                  </a:lnTo>
                  <a:lnTo>
                    <a:pt x="95" y="445"/>
                  </a:lnTo>
                  <a:lnTo>
                    <a:pt x="68" y="523"/>
                  </a:lnTo>
                  <a:lnTo>
                    <a:pt x="44" y="607"/>
                  </a:lnTo>
                  <a:lnTo>
                    <a:pt x="24" y="693"/>
                  </a:lnTo>
                  <a:lnTo>
                    <a:pt x="10" y="780"/>
                  </a:lnTo>
                  <a:lnTo>
                    <a:pt x="2" y="866"/>
                  </a:lnTo>
                  <a:lnTo>
                    <a:pt x="0" y="953"/>
                  </a:lnTo>
                  <a:lnTo>
                    <a:pt x="10" y="1035"/>
                  </a:lnTo>
                  <a:lnTo>
                    <a:pt x="30" y="1110"/>
                  </a:lnTo>
                  <a:lnTo>
                    <a:pt x="62" y="1181"/>
                  </a:lnTo>
                  <a:lnTo>
                    <a:pt x="124" y="1303"/>
                  </a:lnTo>
                  <a:lnTo>
                    <a:pt x="161" y="1404"/>
                  </a:lnTo>
                  <a:lnTo>
                    <a:pt x="178" y="1486"/>
                  </a:lnTo>
                  <a:lnTo>
                    <a:pt x="178" y="1550"/>
                  </a:lnTo>
                  <a:lnTo>
                    <a:pt x="164" y="1601"/>
                  </a:lnTo>
                  <a:lnTo>
                    <a:pt x="144" y="1642"/>
                  </a:lnTo>
                  <a:lnTo>
                    <a:pt x="119" y="1672"/>
                  </a:lnTo>
                  <a:lnTo>
                    <a:pt x="95" y="1697"/>
                  </a:lnTo>
                  <a:lnTo>
                    <a:pt x="85" y="1709"/>
                  </a:lnTo>
                  <a:lnTo>
                    <a:pt x="82" y="1722"/>
                  </a:lnTo>
                  <a:lnTo>
                    <a:pt x="82" y="1734"/>
                  </a:lnTo>
                  <a:lnTo>
                    <a:pt x="87" y="1750"/>
                  </a:lnTo>
                  <a:lnTo>
                    <a:pt x="95" y="1764"/>
                  </a:lnTo>
                  <a:lnTo>
                    <a:pt x="107" y="1779"/>
                  </a:lnTo>
                  <a:lnTo>
                    <a:pt x="122" y="1794"/>
                  </a:lnTo>
                  <a:lnTo>
                    <a:pt x="141" y="1808"/>
                  </a:lnTo>
                  <a:lnTo>
                    <a:pt x="163" y="1824"/>
                  </a:lnTo>
                  <a:lnTo>
                    <a:pt x="187" y="1838"/>
                  </a:lnTo>
                  <a:lnTo>
                    <a:pt x="215" y="1852"/>
                  </a:lnTo>
                  <a:lnTo>
                    <a:pt x="246" y="1864"/>
                  </a:lnTo>
                  <a:lnTo>
                    <a:pt x="277" y="1876"/>
                  </a:lnTo>
                  <a:lnTo>
                    <a:pt x="311" y="1887"/>
                  </a:lnTo>
                  <a:lnTo>
                    <a:pt x="348" y="1895"/>
                  </a:lnTo>
                  <a:lnTo>
                    <a:pt x="385" y="1903"/>
                  </a:lnTo>
                  <a:lnTo>
                    <a:pt x="425" y="1910"/>
                  </a:lnTo>
                  <a:lnTo>
                    <a:pt x="470" y="1920"/>
                  </a:lnTo>
                  <a:lnTo>
                    <a:pt x="515" y="1929"/>
                  </a:lnTo>
                  <a:lnTo>
                    <a:pt x="564" y="1937"/>
                  </a:lnTo>
                  <a:lnTo>
                    <a:pt x="612" y="1943"/>
                  </a:lnTo>
                  <a:lnTo>
                    <a:pt x="662" y="1946"/>
                  </a:lnTo>
                  <a:lnTo>
                    <a:pt x="710" y="1943"/>
                  </a:lnTo>
                  <a:lnTo>
                    <a:pt x="754" y="1932"/>
                  </a:lnTo>
                  <a:lnTo>
                    <a:pt x="799" y="1915"/>
                  </a:lnTo>
                  <a:lnTo>
                    <a:pt x="839" y="1889"/>
                  </a:lnTo>
                  <a:lnTo>
                    <a:pt x="875" y="1850"/>
                  </a:lnTo>
                  <a:lnTo>
                    <a:pt x="906" y="1801"/>
                  </a:lnTo>
                  <a:lnTo>
                    <a:pt x="930" y="1737"/>
                  </a:lnTo>
                  <a:lnTo>
                    <a:pt x="949" y="1660"/>
                  </a:lnTo>
                  <a:lnTo>
                    <a:pt x="960" y="1566"/>
                  </a:lnTo>
                  <a:lnTo>
                    <a:pt x="961" y="1453"/>
                  </a:lnTo>
                  <a:lnTo>
                    <a:pt x="957" y="1212"/>
                  </a:lnTo>
                  <a:lnTo>
                    <a:pt x="951" y="982"/>
                  </a:lnTo>
                  <a:lnTo>
                    <a:pt x="943" y="764"/>
                  </a:lnTo>
                  <a:lnTo>
                    <a:pt x="929" y="568"/>
                  </a:lnTo>
                  <a:lnTo>
                    <a:pt x="907" y="395"/>
                  </a:lnTo>
                  <a:lnTo>
                    <a:pt x="878" y="253"/>
                  </a:lnTo>
                  <a:lnTo>
                    <a:pt x="836" y="147"/>
                  </a:lnTo>
                  <a:lnTo>
                    <a:pt x="782" y="80"/>
                  </a:lnTo>
                  <a:lnTo>
                    <a:pt x="750" y="59"/>
                  </a:lnTo>
                  <a:lnTo>
                    <a:pt x="714" y="42"/>
                  </a:lnTo>
                  <a:lnTo>
                    <a:pt x="676" y="26"/>
                  </a:lnTo>
                  <a:lnTo>
                    <a:pt x="635" y="15"/>
                  </a:lnTo>
                  <a:lnTo>
                    <a:pt x="595" y="8"/>
                  </a:lnTo>
                  <a:lnTo>
                    <a:pt x="553" y="1"/>
                  </a:lnTo>
                  <a:lnTo>
                    <a:pt x="512" y="0"/>
                  </a:lnTo>
                  <a:lnTo>
                    <a:pt x="470" y="1"/>
                  </a:lnTo>
                  <a:lnTo>
                    <a:pt x="430" y="6"/>
                  </a:lnTo>
                  <a:lnTo>
                    <a:pt x="391" y="14"/>
                  </a:lnTo>
                  <a:lnTo>
                    <a:pt x="356" y="26"/>
                  </a:lnTo>
                  <a:lnTo>
                    <a:pt x="322" y="40"/>
                  </a:lnTo>
                  <a:lnTo>
                    <a:pt x="291" y="59"/>
                  </a:lnTo>
                  <a:lnTo>
                    <a:pt x="266" y="80"/>
                  </a:lnTo>
                  <a:lnTo>
                    <a:pt x="244" y="105"/>
                  </a:lnTo>
                  <a:lnTo>
                    <a:pt x="227" y="1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5104" y="2009"/>
              <a:ext cx="463" cy="962"/>
            </a:xfrm>
            <a:custGeom>
              <a:avLst/>
              <a:gdLst/>
              <a:ahLst/>
              <a:cxnLst>
                <a:cxn ang="0">
                  <a:pos x="213" y="137"/>
                </a:cxn>
                <a:cxn ang="0">
                  <a:pos x="186" y="194"/>
                </a:cxn>
                <a:cxn ang="0">
                  <a:pos x="140" y="300"/>
                </a:cxn>
                <a:cxn ang="0">
                  <a:pos x="89" y="439"/>
                </a:cxn>
                <a:cxn ang="0">
                  <a:pos x="41" y="599"/>
                </a:cxn>
                <a:cxn ang="0">
                  <a:pos x="7" y="771"/>
                </a:cxn>
                <a:cxn ang="0">
                  <a:pos x="0" y="940"/>
                </a:cxn>
                <a:cxn ang="0">
                  <a:pos x="27" y="1098"/>
                </a:cxn>
                <a:cxn ang="0">
                  <a:pos x="119" y="1288"/>
                </a:cxn>
                <a:cxn ang="0">
                  <a:pos x="171" y="1470"/>
                </a:cxn>
                <a:cxn ang="0">
                  <a:pos x="159" y="1584"/>
                </a:cxn>
                <a:cxn ang="0">
                  <a:pos x="114" y="1655"/>
                </a:cxn>
                <a:cxn ang="0">
                  <a:pos x="80" y="1691"/>
                </a:cxn>
                <a:cxn ang="0">
                  <a:pos x="74" y="1719"/>
                </a:cxn>
                <a:cxn ang="0">
                  <a:pos x="86" y="1748"/>
                </a:cxn>
                <a:cxn ang="0">
                  <a:pos x="112" y="1777"/>
                </a:cxn>
                <a:cxn ang="0">
                  <a:pos x="153" y="1807"/>
                </a:cxn>
                <a:cxn ang="0">
                  <a:pos x="205" y="1833"/>
                </a:cxn>
                <a:cxn ang="0">
                  <a:pos x="265" y="1856"/>
                </a:cxn>
                <a:cxn ang="0">
                  <a:pos x="335" y="1875"/>
                </a:cxn>
                <a:cxn ang="0">
                  <a:pos x="409" y="1889"/>
                </a:cxn>
                <a:cxn ang="0">
                  <a:pos x="495" y="1907"/>
                </a:cxn>
                <a:cxn ang="0">
                  <a:pos x="590" y="1921"/>
                </a:cxn>
                <a:cxn ang="0">
                  <a:pos x="682" y="1921"/>
                </a:cxn>
                <a:cxn ang="0">
                  <a:pos x="769" y="1893"/>
                </a:cxn>
                <a:cxn ang="0">
                  <a:pos x="842" y="1830"/>
                </a:cxn>
                <a:cxn ang="0">
                  <a:pos x="896" y="1717"/>
                </a:cxn>
                <a:cxn ang="0">
                  <a:pos x="923" y="1547"/>
                </a:cxn>
                <a:cxn ang="0">
                  <a:pos x="920" y="1198"/>
                </a:cxn>
                <a:cxn ang="0">
                  <a:pos x="908" y="755"/>
                </a:cxn>
                <a:cxn ang="0">
                  <a:pos x="874" y="391"/>
                </a:cxn>
                <a:cxn ang="0">
                  <a:pos x="806" y="144"/>
                </a:cxn>
                <a:cxn ang="0">
                  <a:pos x="723" y="57"/>
                </a:cxn>
                <a:cxn ang="0">
                  <a:pos x="652" y="25"/>
                </a:cxn>
                <a:cxn ang="0">
                  <a:pos x="573" y="6"/>
                </a:cxn>
                <a:cxn ang="0">
                  <a:pos x="492" y="0"/>
                </a:cxn>
                <a:cxn ang="0">
                  <a:pos x="414" y="6"/>
                </a:cxn>
                <a:cxn ang="0">
                  <a:pos x="341" y="25"/>
                </a:cxn>
                <a:cxn ang="0">
                  <a:pos x="279" y="57"/>
                </a:cxn>
                <a:cxn ang="0">
                  <a:pos x="233" y="102"/>
                </a:cxn>
              </a:cxnLst>
              <a:rect l="0" t="0" r="r" b="b"/>
              <a:pathLst>
                <a:path w="925" h="1924">
                  <a:moveTo>
                    <a:pt x="217" y="130"/>
                  </a:moveTo>
                  <a:lnTo>
                    <a:pt x="213" y="137"/>
                  </a:lnTo>
                  <a:lnTo>
                    <a:pt x="202" y="161"/>
                  </a:lnTo>
                  <a:lnTo>
                    <a:pt x="186" y="194"/>
                  </a:lnTo>
                  <a:lnTo>
                    <a:pt x="165" y="242"/>
                  </a:lnTo>
                  <a:lnTo>
                    <a:pt x="140" y="300"/>
                  </a:lnTo>
                  <a:lnTo>
                    <a:pt x="115" y="366"/>
                  </a:lnTo>
                  <a:lnTo>
                    <a:pt x="89" y="439"/>
                  </a:lnTo>
                  <a:lnTo>
                    <a:pt x="64" y="516"/>
                  </a:lnTo>
                  <a:lnTo>
                    <a:pt x="41" y="599"/>
                  </a:lnTo>
                  <a:lnTo>
                    <a:pt x="21" y="684"/>
                  </a:lnTo>
                  <a:lnTo>
                    <a:pt x="7" y="771"/>
                  </a:lnTo>
                  <a:lnTo>
                    <a:pt x="0" y="857"/>
                  </a:lnTo>
                  <a:lnTo>
                    <a:pt x="0" y="940"/>
                  </a:lnTo>
                  <a:lnTo>
                    <a:pt x="9" y="1022"/>
                  </a:lnTo>
                  <a:lnTo>
                    <a:pt x="27" y="1098"/>
                  </a:lnTo>
                  <a:lnTo>
                    <a:pt x="58" y="1167"/>
                  </a:lnTo>
                  <a:lnTo>
                    <a:pt x="119" y="1288"/>
                  </a:lnTo>
                  <a:lnTo>
                    <a:pt x="156" y="1388"/>
                  </a:lnTo>
                  <a:lnTo>
                    <a:pt x="171" y="1470"/>
                  </a:lnTo>
                  <a:lnTo>
                    <a:pt x="171" y="1533"/>
                  </a:lnTo>
                  <a:lnTo>
                    <a:pt x="159" y="1584"/>
                  </a:lnTo>
                  <a:lnTo>
                    <a:pt x="139" y="1625"/>
                  </a:lnTo>
                  <a:lnTo>
                    <a:pt x="114" y="1655"/>
                  </a:lnTo>
                  <a:lnTo>
                    <a:pt x="91" y="1679"/>
                  </a:lnTo>
                  <a:lnTo>
                    <a:pt x="80" y="1691"/>
                  </a:lnTo>
                  <a:lnTo>
                    <a:pt x="75" y="1705"/>
                  </a:lnTo>
                  <a:lnTo>
                    <a:pt x="74" y="1719"/>
                  </a:lnTo>
                  <a:lnTo>
                    <a:pt x="78" y="1733"/>
                  </a:lnTo>
                  <a:lnTo>
                    <a:pt x="86" y="1748"/>
                  </a:lnTo>
                  <a:lnTo>
                    <a:pt x="97" y="1762"/>
                  </a:lnTo>
                  <a:lnTo>
                    <a:pt x="112" y="1777"/>
                  </a:lnTo>
                  <a:lnTo>
                    <a:pt x="131" y="1791"/>
                  </a:lnTo>
                  <a:lnTo>
                    <a:pt x="153" y="1807"/>
                  </a:lnTo>
                  <a:lnTo>
                    <a:pt x="177" y="1819"/>
                  </a:lnTo>
                  <a:lnTo>
                    <a:pt x="205" y="1833"/>
                  </a:lnTo>
                  <a:lnTo>
                    <a:pt x="234" y="1845"/>
                  </a:lnTo>
                  <a:lnTo>
                    <a:pt x="265" y="1856"/>
                  </a:lnTo>
                  <a:lnTo>
                    <a:pt x="299" y="1865"/>
                  </a:lnTo>
                  <a:lnTo>
                    <a:pt x="335" y="1875"/>
                  </a:lnTo>
                  <a:lnTo>
                    <a:pt x="370" y="1881"/>
                  </a:lnTo>
                  <a:lnTo>
                    <a:pt x="409" y="1889"/>
                  </a:lnTo>
                  <a:lnTo>
                    <a:pt x="452" y="1898"/>
                  </a:lnTo>
                  <a:lnTo>
                    <a:pt x="495" y="1907"/>
                  </a:lnTo>
                  <a:lnTo>
                    <a:pt x="542" y="1915"/>
                  </a:lnTo>
                  <a:lnTo>
                    <a:pt x="590" y="1921"/>
                  </a:lnTo>
                  <a:lnTo>
                    <a:pt x="636" y="1924"/>
                  </a:lnTo>
                  <a:lnTo>
                    <a:pt x="682" y="1921"/>
                  </a:lnTo>
                  <a:lnTo>
                    <a:pt x="727" y="1910"/>
                  </a:lnTo>
                  <a:lnTo>
                    <a:pt x="769" y="1893"/>
                  </a:lnTo>
                  <a:lnTo>
                    <a:pt x="808" y="1867"/>
                  </a:lnTo>
                  <a:lnTo>
                    <a:pt x="842" y="1830"/>
                  </a:lnTo>
                  <a:lnTo>
                    <a:pt x="871" y="1781"/>
                  </a:lnTo>
                  <a:lnTo>
                    <a:pt x="896" y="1717"/>
                  </a:lnTo>
                  <a:lnTo>
                    <a:pt x="913" y="1640"/>
                  </a:lnTo>
                  <a:lnTo>
                    <a:pt x="923" y="1547"/>
                  </a:lnTo>
                  <a:lnTo>
                    <a:pt x="925" y="1436"/>
                  </a:lnTo>
                  <a:lnTo>
                    <a:pt x="920" y="1198"/>
                  </a:lnTo>
                  <a:lnTo>
                    <a:pt x="916" y="970"/>
                  </a:lnTo>
                  <a:lnTo>
                    <a:pt x="908" y="755"/>
                  </a:lnTo>
                  <a:lnTo>
                    <a:pt x="894" y="561"/>
                  </a:lnTo>
                  <a:lnTo>
                    <a:pt x="874" y="391"/>
                  </a:lnTo>
                  <a:lnTo>
                    <a:pt x="846" y="250"/>
                  </a:lnTo>
                  <a:lnTo>
                    <a:pt x="806" y="144"/>
                  </a:lnTo>
                  <a:lnTo>
                    <a:pt x="754" y="77"/>
                  </a:lnTo>
                  <a:lnTo>
                    <a:pt x="723" y="57"/>
                  </a:lnTo>
                  <a:lnTo>
                    <a:pt x="687" y="39"/>
                  </a:lnTo>
                  <a:lnTo>
                    <a:pt x="652" y="25"/>
                  </a:lnTo>
                  <a:lnTo>
                    <a:pt x="613" y="14"/>
                  </a:lnTo>
                  <a:lnTo>
                    <a:pt x="573" y="6"/>
                  </a:lnTo>
                  <a:lnTo>
                    <a:pt x="533" y="1"/>
                  </a:lnTo>
                  <a:lnTo>
                    <a:pt x="492" y="0"/>
                  </a:lnTo>
                  <a:lnTo>
                    <a:pt x="452" y="1"/>
                  </a:lnTo>
                  <a:lnTo>
                    <a:pt x="414" y="6"/>
                  </a:lnTo>
                  <a:lnTo>
                    <a:pt x="377" y="14"/>
                  </a:lnTo>
                  <a:lnTo>
                    <a:pt x="341" y="25"/>
                  </a:lnTo>
                  <a:lnTo>
                    <a:pt x="309" y="39"/>
                  </a:lnTo>
                  <a:lnTo>
                    <a:pt x="279" y="57"/>
                  </a:lnTo>
                  <a:lnTo>
                    <a:pt x="254" y="77"/>
                  </a:lnTo>
                  <a:lnTo>
                    <a:pt x="233" y="102"/>
                  </a:lnTo>
                  <a:lnTo>
                    <a:pt x="217" y="130"/>
                  </a:lnTo>
                  <a:close/>
                </a:path>
              </a:pathLst>
            </a:custGeom>
            <a:solidFill>
              <a:srgbClr val="FCF9F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5116" y="2017"/>
              <a:ext cx="446" cy="951"/>
            </a:xfrm>
            <a:custGeom>
              <a:avLst/>
              <a:gdLst/>
              <a:ahLst/>
              <a:cxnLst>
                <a:cxn ang="0">
                  <a:pos x="207" y="138"/>
                </a:cxn>
                <a:cxn ang="0">
                  <a:pos x="179" y="195"/>
                </a:cxn>
                <a:cxn ang="0">
                  <a:pos x="136" y="298"/>
                </a:cxn>
                <a:cxn ang="0">
                  <a:pos x="86" y="434"/>
                </a:cxn>
                <a:cxn ang="0">
                  <a:pos x="40" y="595"/>
                </a:cxn>
                <a:cxn ang="0">
                  <a:pos x="7" y="765"/>
                </a:cxn>
                <a:cxn ang="0">
                  <a:pos x="0" y="933"/>
                </a:cxn>
                <a:cxn ang="0">
                  <a:pos x="28" y="1088"/>
                </a:cxn>
                <a:cxn ang="0">
                  <a:pos x="116" y="1276"/>
                </a:cxn>
                <a:cxn ang="0">
                  <a:pos x="165" y="1455"/>
                </a:cxn>
                <a:cxn ang="0">
                  <a:pos x="154" y="1569"/>
                </a:cxn>
                <a:cxn ang="0">
                  <a:pos x="111" y="1637"/>
                </a:cxn>
                <a:cxn ang="0">
                  <a:pos x="77" y="1674"/>
                </a:cxn>
                <a:cxn ang="0">
                  <a:pos x="68" y="1702"/>
                </a:cxn>
                <a:cxn ang="0">
                  <a:pos x="79" y="1732"/>
                </a:cxn>
                <a:cxn ang="0">
                  <a:pos x="105" y="1761"/>
                </a:cxn>
                <a:cxn ang="0">
                  <a:pos x="143" y="1789"/>
                </a:cxn>
                <a:cxn ang="0">
                  <a:pos x="194" y="1815"/>
                </a:cxn>
                <a:cxn ang="0">
                  <a:pos x="255" y="1837"/>
                </a:cxn>
                <a:cxn ang="0">
                  <a:pos x="321" y="1855"/>
                </a:cxn>
                <a:cxn ang="0">
                  <a:pos x="394" y="1869"/>
                </a:cxn>
                <a:cxn ang="0">
                  <a:pos x="477" y="1888"/>
                </a:cxn>
                <a:cxn ang="0">
                  <a:pos x="567" y="1901"/>
                </a:cxn>
                <a:cxn ang="0">
                  <a:pos x="656" y="1901"/>
                </a:cxn>
                <a:cxn ang="0">
                  <a:pos x="740" y="1874"/>
                </a:cxn>
                <a:cxn ang="0">
                  <a:pos x="811" y="1810"/>
                </a:cxn>
                <a:cxn ang="0">
                  <a:pos x="863" y="1701"/>
                </a:cxn>
                <a:cxn ang="0">
                  <a:pos x="890" y="1531"/>
                </a:cxn>
                <a:cxn ang="0">
                  <a:pos x="887" y="1186"/>
                </a:cxn>
                <a:cxn ang="0">
                  <a:pos x="874" y="749"/>
                </a:cxn>
                <a:cxn ang="0">
                  <a:pos x="842" y="388"/>
                </a:cxn>
                <a:cxn ang="0">
                  <a:pos x="777" y="142"/>
                </a:cxn>
                <a:cxn ang="0">
                  <a:pos x="695" y="57"/>
                </a:cxn>
                <a:cxn ang="0">
                  <a:pos x="627" y="27"/>
                </a:cxn>
                <a:cxn ang="0">
                  <a:pos x="551" y="7"/>
                </a:cxn>
                <a:cxn ang="0">
                  <a:pos x="474" y="0"/>
                </a:cxn>
                <a:cxn ang="0">
                  <a:pos x="398" y="7"/>
                </a:cxn>
                <a:cxn ang="0">
                  <a:pos x="329" y="25"/>
                </a:cxn>
                <a:cxn ang="0">
                  <a:pos x="270" y="57"/>
                </a:cxn>
                <a:cxn ang="0">
                  <a:pos x="225" y="102"/>
                </a:cxn>
              </a:cxnLst>
              <a:rect l="0" t="0" r="r" b="b"/>
              <a:pathLst>
                <a:path w="891" h="1903">
                  <a:moveTo>
                    <a:pt x="210" y="130"/>
                  </a:moveTo>
                  <a:lnTo>
                    <a:pt x="207" y="138"/>
                  </a:lnTo>
                  <a:lnTo>
                    <a:pt x="196" y="159"/>
                  </a:lnTo>
                  <a:lnTo>
                    <a:pt x="179" y="195"/>
                  </a:lnTo>
                  <a:lnTo>
                    <a:pt x="159" y="241"/>
                  </a:lnTo>
                  <a:lnTo>
                    <a:pt x="136" y="298"/>
                  </a:lnTo>
                  <a:lnTo>
                    <a:pt x="111" y="363"/>
                  </a:lnTo>
                  <a:lnTo>
                    <a:pt x="86" y="434"/>
                  </a:lnTo>
                  <a:lnTo>
                    <a:pt x="62" y="513"/>
                  </a:lnTo>
                  <a:lnTo>
                    <a:pt x="40" y="595"/>
                  </a:lnTo>
                  <a:lnTo>
                    <a:pt x="21" y="678"/>
                  </a:lnTo>
                  <a:lnTo>
                    <a:pt x="7" y="765"/>
                  </a:lnTo>
                  <a:lnTo>
                    <a:pt x="1" y="850"/>
                  </a:lnTo>
                  <a:lnTo>
                    <a:pt x="0" y="933"/>
                  </a:lnTo>
                  <a:lnTo>
                    <a:pt x="9" y="1013"/>
                  </a:lnTo>
                  <a:lnTo>
                    <a:pt x="28" y="1088"/>
                  </a:lnTo>
                  <a:lnTo>
                    <a:pt x="57" y="1157"/>
                  </a:lnTo>
                  <a:lnTo>
                    <a:pt x="116" y="1276"/>
                  </a:lnTo>
                  <a:lnTo>
                    <a:pt x="150" y="1375"/>
                  </a:lnTo>
                  <a:lnTo>
                    <a:pt x="165" y="1455"/>
                  </a:lnTo>
                  <a:lnTo>
                    <a:pt x="165" y="1520"/>
                  </a:lnTo>
                  <a:lnTo>
                    <a:pt x="154" y="1569"/>
                  </a:lnTo>
                  <a:lnTo>
                    <a:pt x="134" y="1608"/>
                  </a:lnTo>
                  <a:lnTo>
                    <a:pt x="111" y="1637"/>
                  </a:lnTo>
                  <a:lnTo>
                    <a:pt x="88" y="1661"/>
                  </a:lnTo>
                  <a:lnTo>
                    <a:pt x="77" y="1674"/>
                  </a:lnTo>
                  <a:lnTo>
                    <a:pt x="69" y="1688"/>
                  </a:lnTo>
                  <a:lnTo>
                    <a:pt x="68" y="1702"/>
                  </a:lnTo>
                  <a:lnTo>
                    <a:pt x="71" y="1718"/>
                  </a:lnTo>
                  <a:lnTo>
                    <a:pt x="79" y="1732"/>
                  </a:lnTo>
                  <a:lnTo>
                    <a:pt x="89" y="1747"/>
                  </a:lnTo>
                  <a:lnTo>
                    <a:pt x="105" y="1761"/>
                  </a:lnTo>
                  <a:lnTo>
                    <a:pt x="123" y="1775"/>
                  </a:lnTo>
                  <a:lnTo>
                    <a:pt x="143" y="1789"/>
                  </a:lnTo>
                  <a:lnTo>
                    <a:pt x="168" y="1803"/>
                  </a:lnTo>
                  <a:lnTo>
                    <a:pt x="194" y="1815"/>
                  </a:lnTo>
                  <a:lnTo>
                    <a:pt x="224" y="1826"/>
                  </a:lnTo>
                  <a:lnTo>
                    <a:pt x="255" y="1837"/>
                  </a:lnTo>
                  <a:lnTo>
                    <a:pt x="287" y="1846"/>
                  </a:lnTo>
                  <a:lnTo>
                    <a:pt x="321" y="1855"/>
                  </a:lnTo>
                  <a:lnTo>
                    <a:pt x="357" y="1861"/>
                  </a:lnTo>
                  <a:lnTo>
                    <a:pt x="394" y="1869"/>
                  </a:lnTo>
                  <a:lnTo>
                    <a:pt x="435" y="1878"/>
                  </a:lnTo>
                  <a:lnTo>
                    <a:pt x="477" y="1888"/>
                  </a:lnTo>
                  <a:lnTo>
                    <a:pt x="522" y="1895"/>
                  </a:lnTo>
                  <a:lnTo>
                    <a:pt x="567" y="1901"/>
                  </a:lnTo>
                  <a:lnTo>
                    <a:pt x="613" y="1903"/>
                  </a:lnTo>
                  <a:lnTo>
                    <a:pt x="656" y="1901"/>
                  </a:lnTo>
                  <a:lnTo>
                    <a:pt x="700" y="1891"/>
                  </a:lnTo>
                  <a:lnTo>
                    <a:pt x="740" y="1874"/>
                  </a:lnTo>
                  <a:lnTo>
                    <a:pt x="777" y="1847"/>
                  </a:lnTo>
                  <a:lnTo>
                    <a:pt x="811" y="1810"/>
                  </a:lnTo>
                  <a:lnTo>
                    <a:pt x="840" y="1762"/>
                  </a:lnTo>
                  <a:lnTo>
                    <a:pt x="863" y="1701"/>
                  </a:lnTo>
                  <a:lnTo>
                    <a:pt x="879" y="1623"/>
                  </a:lnTo>
                  <a:lnTo>
                    <a:pt x="890" y="1531"/>
                  </a:lnTo>
                  <a:lnTo>
                    <a:pt x="891" y="1421"/>
                  </a:lnTo>
                  <a:lnTo>
                    <a:pt x="887" y="1186"/>
                  </a:lnTo>
                  <a:lnTo>
                    <a:pt x="882" y="961"/>
                  </a:lnTo>
                  <a:lnTo>
                    <a:pt x="874" y="749"/>
                  </a:lnTo>
                  <a:lnTo>
                    <a:pt x="862" y="556"/>
                  </a:lnTo>
                  <a:lnTo>
                    <a:pt x="842" y="388"/>
                  </a:lnTo>
                  <a:lnTo>
                    <a:pt x="814" y="247"/>
                  </a:lnTo>
                  <a:lnTo>
                    <a:pt x="777" y="142"/>
                  </a:lnTo>
                  <a:lnTo>
                    <a:pt x="726" y="78"/>
                  </a:lnTo>
                  <a:lnTo>
                    <a:pt x="695" y="57"/>
                  </a:lnTo>
                  <a:lnTo>
                    <a:pt x="663" y="41"/>
                  </a:lnTo>
                  <a:lnTo>
                    <a:pt x="627" y="27"/>
                  </a:lnTo>
                  <a:lnTo>
                    <a:pt x="590" y="14"/>
                  </a:lnTo>
                  <a:lnTo>
                    <a:pt x="551" y="7"/>
                  </a:lnTo>
                  <a:lnTo>
                    <a:pt x="513" y="2"/>
                  </a:lnTo>
                  <a:lnTo>
                    <a:pt x="474" y="0"/>
                  </a:lnTo>
                  <a:lnTo>
                    <a:pt x="435" y="2"/>
                  </a:lnTo>
                  <a:lnTo>
                    <a:pt x="398" y="7"/>
                  </a:lnTo>
                  <a:lnTo>
                    <a:pt x="363" y="14"/>
                  </a:lnTo>
                  <a:lnTo>
                    <a:pt x="329" y="25"/>
                  </a:lnTo>
                  <a:lnTo>
                    <a:pt x="298" y="41"/>
                  </a:lnTo>
                  <a:lnTo>
                    <a:pt x="270" y="57"/>
                  </a:lnTo>
                  <a:lnTo>
                    <a:pt x="245" y="78"/>
                  </a:lnTo>
                  <a:lnTo>
                    <a:pt x="225" y="102"/>
                  </a:lnTo>
                  <a:lnTo>
                    <a:pt x="210" y="130"/>
                  </a:lnTo>
                  <a:close/>
                </a:path>
              </a:pathLst>
            </a:custGeom>
            <a:solidFill>
              <a:srgbClr val="FCF7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5127" y="2025"/>
              <a:ext cx="428" cy="941"/>
            </a:xfrm>
            <a:custGeom>
              <a:avLst/>
              <a:gdLst/>
              <a:ahLst/>
              <a:cxnLst>
                <a:cxn ang="0">
                  <a:pos x="199" y="135"/>
                </a:cxn>
                <a:cxn ang="0">
                  <a:pos x="173" y="192"/>
                </a:cxn>
                <a:cxn ang="0">
                  <a:pos x="131" y="292"/>
                </a:cxn>
                <a:cxn ang="0">
                  <a:pos x="83" y="428"/>
                </a:cxn>
                <a:cxn ang="0">
                  <a:pos x="39" y="586"/>
                </a:cxn>
                <a:cxn ang="0">
                  <a:pos x="8" y="754"/>
                </a:cxn>
                <a:cxn ang="0">
                  <a:pos x="0" y="921"/>
                </a:cxn>
                <a:cxn ang="0">
                  <a:pos x="26" y="1075"/>
                </a:cxn>
                <a:cxn ang="0">
                  <a:pos x="111" y="1262"/>
                </a:cxn>
                <a:cxn ang="0">
                  <a:pos x="159" y="1440"/>
                </a:cxn>
                <a:cxn ang="0">
                  <a:pos x="148" y="1552"/>
                </a:cxn>
                <a:cxn ang="0">
                  <a:pos x="108" y="1620"/>
                </a:cxn>
                <a:cxn ang="0">
                  <a:pos x="73" y="1656"/>
                </a:cxn>
                <a:cxn ang="0">
                  <a:pos x="62" y="1685"/>
                </a:cxn>
                <a:cxn ang="0">
                  <a:pos x="71" y="1715"/>
                </a:cxn>
                <a:cxn ang="0">
                  <a:pos x="96" y="1744"/>
                </a:cxn>
                <a:cxn ang="0">
                  <a:pos x="136" y="1772"/>
                </a:cxn>
                <a:cxn ang="0">
                  <a:pos x="185" y="1796"/>
                </a:cxn>
                <a:cxn ang="0">
                  <a:pos x="244" y="1816"/>
                </a:cxn>
                <a:cxn ang="0">
                  <a:pos x="309" y="1835"/>
                </a:cxn>
                <a:cxn ang="0">
                  <a:pos x="378" y="1849"/>
                </a:cxn>
                <a:cxn ang="0">
                  <a:pos x="460" y="1866"/>
                </a:cxn>
                <a:cxn ang="0">
                  <a:pos x="545" y="1880"/>
                </a:cxn>
                <a:cxn ang="0">
                  <a:pos x="632" y="1880"/>
                </a:cxn>
                <a:cxn ang="0">
                  <a:pos x="712" y="1854"/>
                </a:cxn>
                <a:cxn ang="0">
                  <a:pos x="780" y="1790"/>
                </a:cxn>
                <a:cxn ang="0">
                  <a:pos x="830" y="1682"/>
                </a:cxn>
                <a:cxn ang="0">
                  <a:pos x="854" y="1514"/>
                </a:cxn>
                <a:cxn ang="0">
                  <a:pos x="853" y="1174"/>
                </a:cxn>
                <a:cxn ang="0">
                  <a:pos x="840" y="740"/>
                </a:cxn>
                <a:cxn ang="0">
                  <a:pos x="809" y="382"/>
                </a:cxn>
                <a:cxn ang="0">
                  <a:pos x="746" y="141"/>
                </a:cxn>
                <a:cxn ang="0">
                  <a:pos x="667" y="56"/>
                </a:cxn>
                <a:cxn ang="0">
                  <a:pos x="602" y="25"/>
                </a:cxn>
                <a:cxn ang="0">
                  <a:pos x="530" y="7"/>
                </a:cxn>
                <a:cxn ang="0">
                  <a:pos x="456" y="0"/>
                </a:cxn>
                <a:cxn ang="0">
                  <a:pos x="383" y="7"/>
                </a:cxn>
                <a:cxn ang="0">
                  <a:pos x="317" y="25"/>
                </a:cxn>
                <a:cxn ang="0">
                  <a:pos x="259" y="56"/>
                </a:cxn>
                <a:cxn ang="0">
                  <a:pos x="216" y="101"/>
                </a:cxn>
              </a:cxnLst>
              <a:rect l="0" t="0" r="r" b="b"/>
              <a:pathLst>
                <a:path w="856" h="1883">
                  <a:moveTo>
                    <a:pt x="202" y="127"/>
                  </a:moveTo>
                  <a:lnTo>
                    <a:pt x="199" y="135"/>
                  </a:lnTo>
                  <a:lnTo>
                    <a:pt x="188" y="156"/>
                  </a:lnTo>
                  <a:lnTo>
                    <a:pt x="173" y="192"/>
                  </a:lnTo>
                  <a:lnTo>
                    <a:pt x="153" y="237"/>
                  </a:lnTo>
                  <a:lnTo>
                    <a:pt x="131" y="292"/>
                  </a:lnTo>
                  <a:lnTo>
                    <a:pt x="108" y="357"/>
                  </a:lnTo>
                  <a:lnTo>
                    <a:pt x="83" y="428"/>
                  </a:lnTo>
                  <a:lnTo>
                    <a:pt x="60" y="505"/>
                  </a:lnTo>
                  <a:lnTo>
                    <a:pt x="39" y="586"/>
                  </a:lnTo>
                  <a:lnTo>
                    <a:pt x="22" y="669"/>
                  </a:lnTo>
                  <a:lnTo>
                    <a:pt x="8" y="754"/>
                  </a:lnTo>
                  <a:lnTo>
                    <a:pt x="0" y="839"/>
                  </a:lnTo>
                  <a:lnTo>
                    <a:pt x="0" y="921"/>
                  </a:lnTo>
                  <a:lnTo>
                    <a:pt x="8" y="1000"/>
                  </a:lnTo>
                  <a:lnTo>
                    <a:pt x="26" y="1075"/>
                  </a:lnTo>
                  <a:lnTo>
                    <a:pt x="54" y="1143"/>
                  </a:lnTo>
                  <a:lnTo>
                    <a:pt x="111" y="1262"/>
                  </a:lnTo>
                  <a:lnTo>
                    <a:pt x="145" y="1359"/>
                  </a:lnTo>
                  <a:lnTo>
                    <a:pt x="159" y="1440"/>
                  </a:lnTo>
                  <a:lnTo>
                    <a:pt x="161" y="1503"/>
                  </a:lnTo>
                  <a:lnTo>
                    <a:pt x="148" y="1552"/>
                  </a:lnTo>
                  <a:lnTo>
                    <a:pt x="130" y="1591"/>
                  </a:lnTo>
                  <a:lnTo>
                    <a:pt x="108" y="1620"/>
                  </a:lnTo>
                  <a:lnTo>
                    <a:pt x="85" y="1642"/>
                  </a:lnTo>
                  <a:lnTo>
                    <a:pt x="73" y="1656"/>
                  </a:lnTo>
                  <a:lnTo>
                    <a:pt x="65" y="1671"/>
                  </a:lnTo>
                  <a:lnTo>
                    <a:pt x="62" y="1685"/>
                  </a:lnTo>
                  <a:lnTo>
                    <a:pt x="65" y="1701"/>
                  </a:lnTo>
                  <a:lnTo>
                    <a:pt x="71" y="1715"/>
                  </a:lnTo>
                  <a:lnTo>
                    <a:pt x="82" y="1730"/>
                  </a:lnTo>
                  <a:lnTo>
                    <a:pt x="96" y="1744"/>
                  </a:lnTo>
                  <a:lnTo>
                    <a:pt x="114" y="1758"/>
                  </a:lnTo>
                  <a:lnTo>
                    <a:pt x="136" y="1772"/>
                  </a:lnTo>
                  <a:lnTo>
                    <a:pt x="159" y="1784"/>
                  </a:lnTo>
                  <a:lnTo>
                    <a:pt x="185" y="1796"/>
                  </a:lnTo>
                  <a:lnTo>
                    <a:pt x="215" y="1807"/>
                  </a:lnTo>
                  <a:lnTo>
                    <a:pt x="244" y="1816"/>
                  </a:lnTo>
                  <a:lnTo>
                    <a:pt x="276" y="1826"/>
                  </a:lnTo>
                  <a:lnTo>
                    <a:pt x="309" y="1835"/>
                  </a:lnTo>
                  <a:lnTo>
                    <a:pt x="343" y="1841"/>
                  </a:lnTo>
                  <a:lnTo>
                    <a:pt x="378" y="1849"/>
                  </a:lnTo>
                  <a:lnTo>
                    <a:pt x="419" y="1857"/>
                  </a:lnTo>
                  <a:lnTo>
                    <a:pt x="460" y="1866"/>
                  </a:lnTo>
                  <a:lnTo>
                    <a:pt x="502" y="1874"/>
                  </a:lnTo>
                  <a:lnTo>
                    <a:pt x="545" y="1880"/>
                  </a:lnTo>
                  <a:lnTo>
                    <a:pt x="589" y="1883"/>
                  </a:lnTo>
                  <a:lnTo>
                    <a:pt x="632" y="1880"/>
                  </a:lnTo>
                  <a:lnTo>
                    <a:pt x="674" y="1871"/>
                  </a:lnTo>
                  <a:lnTo>
                    <a:pt x="712" y="1854"/>
                  </a:lnTo>
                  <a:lnTo>
                    <a:pt x="748" y="1827"/>
                  </a:lnTo>
                  <a:lnTo>
                    <a:pt x="780" y="1790"/>
                  </a:lnTo>
                  <a:lnTo>
                    <a:pt x="806" y="1742"/>
                  </a:lnTo>
                  <a:lnTo>
                    <a:pt x="830" y="1682"/>
                  </a:lnTo>
                  <a:lnTo>
                    <a:pt x="845" y="1606"/>
                  </a:lnTo>
                  <a:lnTo>
                    <a:pt x="854" y="1514"/>
                  </a:lnTo>
                  <a:lnTo>
                    <a:pt x="856" y="1406"/>
                  </a:lnTo>
                  <a:lnTo>
                    <a:pt x="853" y="1174"/>
                  </a:lnTo>
                  <a:lnTo>
                    <a:pt x="847" y="950"/>
                  </a:lnTo>
                  <a:lnTo>
                    <a:pt x="840" y="740"/>
                  </a:lnTo>
                  <a:lnTo>
                    <a:pt x="828" y="549"/>
                  </a:lnTo>
                  <a:lnTo>
                    <a:pt x="809" y="382"/>
                  </a:lnTo>
                  <a:lnTo>
                    <a:pt x="783" y="244"/>
                  </a:lnTo>
                  <a:lnTo>
                    <a:pt x="746" y="141"/>
                  </a:lnTo>
                  <a:lnTo>
                    <a:pt x="697" y="76"/>
                  </a:lnTo>
                  <a:lnTo>
                    <a:pt x="667" y="56"/>
                  </a:lnTo>
                  <a:lnTo>
                    <a:pt x="636" y="39"/>
                  </a:lnTo>
                  <a:lnTo>
                    <a:pt x="602" y="25"/>
                  </a:lnTo>
                  <a:lnTo>
                    <a:pt x="567" y="14"/>
                  </a:lnTo>
                  <a:lnTo>
                    <a:pt x="530" y="7"/>
                  </a:lnTo>
                  <a:lnTo>
                    <a:pt x="493" y="2"/>
                  </a:lnTo>
                  <a:lnTo>
                    <a:pt x="456" y="0"/>
                  </a:lnTo>
                  <a:lnTo>
                    <a:pt x="419" y="2"/>
                  </a:lnTo>
                  <a:lnTo>
                    <a:pt x="383" y="7"/>
                  </a:lnTo>
                  <a:lnTo>
                    <a:pt x="349" y="14"/>
                  </a:lnTo>
                  <a:lnTo>
                    <a:pt x="317" y="25"/>
                  </a:lnTo>
                  <a:lnTo>
                    <a:pt x="286" y="39"/>
                  </a:lnTo>
                  <a:lnTo>
                    <a:pt x="259" y="56"/>
                  </a:lnTo>
                  <a:lnTo>
                    <a:pt x="236" y="76"/>
                  </a:lnTo>
                  <a:lnTo>
                    <a:pt x="216" y="101"/>
                  </a:lnTo>
                  <a:lnTo>
                    <a:pt x="202" y="127"/>
                  </a:lnTo>
                  <a:close/>
                </a:path>
              </a:pathLst>
            </a:custGeom>
            <a:solidFill>
              <a:srgbClr val="F9F2E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5139" y="2033"/>
              <a:ext cx="411" cy="931"/>
            </a:xfrm>
            <a:custGeom>
              <a:avLst/>
              <a:gdLst/>
              <a:ahLst/>
              <a:cxnLst>
                <a:cxn ang="0">
                  <a:pos x="190" y="134"/>
                </a:cxn>
                <a:cxn ang="0">
                  <a:pos x="165" y="190"/>
                </a:cxn>
                <a:cxn ang="0">
                  <a:pos x="125" y="290"/>
                </a:cxn>
                <a:cxn ang="0">
                  <a:pos x="79" y="424"/>
                </a:cxn>
                <a:cxn ang="0">
                  <a:pos x="37" y="580"/>
                </a:cxn>
                <a:cxn ang="0">
                  <a:pos x="8" y="746"/>
                </a:cxn>
                <a:cxn ang="0">
                  <a:pos x="0" y="911"/>
                </a:cxn>
                <a:cxn ang="0">
                  <a:pos x="25" y="1062"/>
                </a:cxn>
                <a:cxn ang="0">
                  <a:pos x="107" y="1248"/>
                </a:cxn>
                <a:cxn ang="0">
                  <a:pos x="153" y="1424"/>
                </a:cxn>
                <a:cxn ang="0">
                  <a:pos x="142" y="1536"/>
                </a:cxn>
                <a:cxn ang="0">
                  <a:pos x="102" y="1603"/>
                </a:cxn>
                <a:cxn ang="0">
                  <a:pos x="67" y="1640"/>
                </a:cxn>
                <a:cxn ang="0">
                  <a:pos x="54" y="1671"/>
                </a:cxn>
                <a:cxn ang="0">
                  <a:pos x="62" y="1700"/>
                </a:cxn>
                <a:cxn ang="0">
                  <a:pos x="87" y="1728"/>
                </a:cxn>
                <a:cxn ang="0">
                  <a:pos x="127" y="1754"/>
                </a:cxn>
                <a:cxn ang="0">
                  <a:pos x="176" y="1777"/>
                </a:cxn>
                <a:cxn ang="0">
                  <a:pos x="233" y="1797"/>
                </a:cxn>
                <a:cxn ang="0">
                  <a:pos x="297" y="1814"/>
                </a:cxn>
                <a:cxn ang="0">
                  <a:pos x="363" y="1828"/>
                </a:cxn>
                <a:cxn ang="0">
                  <a:pos x="440" y="1845"/>
                </a:cxn>
                <a:cxn ang="0">
                  <a:pos x="524" y="1859"/>
                </a:cxn>
                <a:cxn ang="0">
                  <a:pos x="606" y="1859"/>
                </a:cxn>
                <a:cxn ang="0">
                  <a:pos x="683" y="1833"/>
                </a:cxn>
                <a:cxn ang="0">
                  <a:pos x="748" y="1771"/>
                </a:cxn>
                <a:cxn ang="0">
                  <a:pos x="796" y="1663"/>
                </a:cxn>
                <a:cxn ang="0">
                  <a:pos x="820" y="1498"/>
                </a:cxn>
                <a:cxn ang="0">
                  <a:pos x="817" y="1160"/>
                </a:cxn>
                <a:cxn ang="0">
                  <a:pos x="805" y="732"/>
                </a:cxn>
                <a:cxn ang="0">
                  <a:pos x="776" y="378"/>
                </a:cxn>
                <a:cxn ang="0">
                  <a:pos x="715" y="139"/>
                </a:cxn>
                <a:cxn ang="0">
                  <a:pos x="641" y="55"/>
                </a:cxn>
                <a:cxn ang="0">
                  <a:pos x="578" y="24"/>
                </a:cxn>
                <a:cxn ang="0">
                  <a:pos x="508" y="6"/>
                </a:cxn>
                <a:cxn ang="0">
                  <a:pos x="437" y="0"/>
                </a:cxn>
                <a:cxn ang="0">
                  <a:pos x="368" y="6"/>
                </a:cxn>
                <a:cxn ang="0">
                  <a:pos x="303" y="24"/>
                </a:cxn>
                <a:cxn ang="0">
                  <a:pos x="249" y="55"/>
                </a:cxn>
                <a:cxn ang="0">
                  <a:pos x="207" y="100"/>
                </a:cxn>
              </a:cxnLst>
              <a:rect l="0" t="0" r="r" b="b"/>
              <a:pathLst>
                <a:path w="822" h="1862">
                  <a:moveTo>
                    <a:pt x="193" y="126"/>
                  </a:moveTo>
                  <a:lnTo>
                    <a:pt x="190" y="134"/>
                  </a:lnTo>
                  <a:lnTo>
                    <a:pt x="179" y="156"/>
                  </a:lnTo>
                  <a:lnTo>
                    <a:pt x="165" y="190"/>
                  </a:lnTo>
                  <a:lnTo>
                    <a:pt x="147" y="235"/>
                  </a:lnTo>
                  <a:lnTo>
                    <a:pt x="125" y="290"/>
                  </a:lnTo>
                  <a:lnTo>
                    <a:pt x="102" y="353"/>
                  </a:lnTo>
                  <a:lnTo>
                    <a:pt x="79" y="424"/>
                  </a:lnTo>
                  <a:lnTo>
                    <a:pt x="57" y="500"/>
                  </a:lnTo>
                  <a:lnTo>
                    <a:pt x="37" y="580"/>
                  </a:lnTo>
                  <a:lnTo>
                    <a:pt x="20" y="662"/>
                  </a:lnTo>
                  <a:lnTo>
                    <a:pt x="8" y="746"/>
                  </a:lnTo>
                  <a:lnTo>
                    <a:pt x="2" y="829"/>
                  </a:lnTo>
                  <a:lnTo>
                    <a:pt x="0" y="911"/>
                  </a:lnTo>
                  <a:lnTo>
                    <a:pt x="8" y="990"/>
                  </a:lnTo>
                  <a:lnTo>
                    <a:pt x="25" y="1062"/>
                  </a:lnTo>
                  <a:lnTo>
                    <a:pt x="53" y="1130"/>
                  </a:lnTo>
                  <a:lnTo>
                    <a:pt x="107" y="1248"/>
                  </a:lnTo>
                  <a:lnTo>
                    <a:pt x="139" y="1345"/>
                  </a:lnTo>
                  <a:lnTo>
                    <a:pt x="153" y="1424"/>
                  </a:lnTo>
                  <a:lnTo>
                    <a:pt x="153" y="1487"/>
                  </a:lnTo>
                  <a:lnTo>
                    <a:pt x="142" y="1536"/>
                  </a:lnTo>
                  <a:lnTo>
                    <a:pt x="125" y="1573"/>
                  </a:lnTo>
                  <a:lnTo>
                    <a:pt x="102" y="1603"/>
                  </a:lnTo>
                  <a:lnTo>
                    <a:pt x="80" y="1624"/>
                  </a:lnTo>
                  <a:lnTo>
                    <a:pt x="67" y="1640"/>
                  </a:lnTo>
                  <a:lnTo>
                    <a:pt x="57" y="1655"/>
                  </a:lnTo>
                  <a:lnTo>
                    <a:pt x="54" y="1671"/>
                  </a:lnTo>
                  <a:lnTo>
                    <a:pt x="56" y="1685"/>
                  </a:lnTo>
                  <a:lnTo>
                    <a:pt x="62" y="1700"/>
                  </a:lnTo>
                  <a:lnTo>
                    <a:pt x="73" y="1714"/>
                  </a:lnTo>
                  <a:lnTo>
                    <a:pt x="87" y="1728"/>
                  </a:lnTo>
                  <a:lnTo>
                    <a:pt x="105" y="1740"/>
                  </a:lnTo>
                  <a:lnTo>
                    <a:pt x="127" y="1754"/>
                  </a:lnTo>
                  <a:lnTo>
                    <a:pt x="150" y="1767"/>
                  </a:lnTo>
                  <a:lnTo>
                    <a:pt x="176" y="1777"/>
                  </a:lnTo>
                  <a:lnTo>
                    <a:pt x="204" y="1788"/>
                  </a:lnTo>
                  <a:lnTo>
                    <a:pt x="233" y="1797"/>
                  </a:lnTo>
                  <a:lnTo>
                    <a:pt x="264" y="1807"/>
                  </a:lnTo>
                  <a:lnTo>
                    <a:pt x="297" y="1814"/>
                  </a:lnTo>
                  <a:lnTo>
                    <a:pt x="329" y="1821"/>
                  </a:lnTo>
                  <a:lnTo>
                    <a:pt x="363" y="1828"/>
                  </a:lnTo>
                  <a:lnTo>
                    <a:pt x="402" y="1836"/>
                  </a:lnTo>
                  <a:lnTo>
                    <a:pt x="440" y="1845"/>
                  </a:lnTo>
                  <a:lnTo>
                    <a:pt x="482" y="1853"/>
                  </a:lnTo>
                  <a:lnTo>
                    <a:pt x="524" y="1859"/>
                  </a:lnTo>
                  <a:lnTo>
                    <a:pt x="566" y="1862"/>
                  </a:lnTo>
                  <a:lnTo>
                    <a:pt x="606" y="1859"/>
                  </a:lnTo>
                  <a:lnTo>
                    <a:pt x="646" y="1850"/>
                  </a:lnTo>
                  <a:lnTo>
                    <a:pt x="683" y="1833"/>
                  </a:lnTo>
                  <a:lnTo>
                    <a:pt x="717" y="1807"/>
                  </a:lnTo>
                  <a:lnTo>
                    <a:pt x="748" y="1771"/>
                  </a:lnTo>
                  <a:lnTo>
                    <a:pt x="774" y="1723"/>
                  </a:lnTo>
                  <a:lnTo>
                    <a:pt x="796" y="1663"/>
                  </a:lnTo>
                  <a:lnTo>
                    <a:pt x="811" y="1587"/>
                  </a:lnTo>
                  <a:lnTo>
                    <a:pt x="820" y="1498"/>
                  </a:lnTo>
                  <a:lnTo>
                    <a:pt x="822" y="1390"/>
                  </a:lnTo>
                  <a:lnTo>
                    <a:pt x="817" y="1160"/>
                  </a:lnTo>
                  <a:lnTo>
                    <a:pt x="813" y="939"/>
                  </a:lnTo>
                  <a:lnTo>
                    <a:pt x="805" y="732"/>
                  </a:lnTo>
                  <a:lnTo>
                    <a:pt x="794" y="543"/>
                  </a:lnTo>
                  <a:lnTo>
                    <a:pt x="776" y="378"/>
                  </a:lnTo>
                  <a:lnTo>
                    <a:pt x="751" y="242"/>
                  </a:lnTo>
                  <a:lnTo>
                    <a:pt x="715" y="139"/>
                  </a:lnTo>
                  <a:lnTo>
                    <a:pt x="669" y="75"/>
                  </a:lnTo>
                  <a:lnTo>
                    <a:pt x="641" y="55"/>
                  </a:lnTo>
                  <a:lnTo>
                    <a:pt x="610" y="38"/>
                  </a:lnTo>
                  <a:lnTo>
                    <a:pt x="578" y="24"/>
                  </a:lnTo>
                  <a:lnTo>
                    <a:pt x="544" y="14"/>
                  </a:lnTo>
                  <a:lnTo>
                    <a:pt x="508" y="6"/>
                  </a:lnTo>
                  <a:lnTo>
                    <a:pt x="473" y="1"/>
                  </a:lnTo>
                  <a:lnTo>
                    <a:pt x="437" y="0"/>
                  </a:lnTo>
                  <a:lnTo>
                    <a:pt x="402" y="1"/>
                  </a:lnTo>
                  <a:lnTo>
                    <a:pt x="368" y="6"/>
                  </a:lnTo>
                  <a:lnTo>
                    <a:pt x="334" y="14"/>
                  </a:lnTo>
                  <a:lnTo>
                    <a:pt x="303" y="24"/>
                  </a:lnTo>
                  <a:lnTo>
                    <a:pt x="274" y="38"/>
                  </a:lnTo>
                  <a:lnTo>
                    <a:pt x="249" y="55"/>
                  </a:lnTo>
                  <a:lnTo>
                    <a:pt x="226" y="75"/>
                  </a:lnTo>
                  <a:lnTo>
                    <a:pt x="207" y="100"/>
                  </a:lnTo>
                  <a:lnTo>
                    <a:pt x="193" y="126"/>
                  </a:lnTo>
                  <a:close/>
                </a:path>
              </a:pathLst>
            </a:custGeom>
            <a:solidFill>
              <a:srgbClr val="F9EF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5151" y="2041"/>
              <a:ext cx="393" cy="920"/>
            </a:xfrm>
            <a:custGeom>
              <a:avLst/>
              <a:gdLst/>
              <a:ahLst/>
              <a:cxnLst>
                <a:cxn ang="0">
                  <a:pos x="181" y="133"/>
                </a:cxn>
                <a:cxn ang="0">
                  <a:pos x="157" y="189"/>
                </a:cxn>
                <a:cxn ang="0">
                  <a:pos x="119" y="287"/>
                </a:cxn>
                <a:cxn ang="0">
                  <a:pos x="74" y="420"/>
                </a:cxn>
                <a:cxn ang="0">
                  <a:pos x="34" y="575"/>
                </a:cxn>
                <a:cxn ang="0">
                  <a:pos x="6" y="740"/>
                </a:cxn>
                <a:cxn ang="0">
                  <a:pos x="0" y="902"/>
                </a:cxn>
                <a:cxn ang="0">
                  <a:pos x="23" y="1053"/>
                </a:cxn>
                <a:cxn ang="0">
                  <a:pos x="100" y="1236"/>
                </a:cxn>
                <a:cxn ang="0">
                  <a:pos x="145" y="1409"/>
                </a:cxn>
                <a:cxn ang="0">
                  <a:pos x="136" y="1520"/>
                </a:cxn>
                <a:cxn ang="0">
                  <a:pos x="97" y="1586"/>
                </a:cxn>
                <a:cxn ang="0">
                  <a:pos x="60" y="1623"/>
                </a:cxn>
                <a:cxn ang="0">
                  <a:pos x="46" y="1656"/>
                </a:cxn>
                <a:cxn ang="0">
                  <a:pos x="54" y="1685"/>
                </a:cxn>
                <a:cxn ang="0">
                  <a:pos x="77" y="1713"/>
                </a:cxn>
                <a:cxn ang="0">
                  <a:pos x="116" y="1738"/>
                </a:cxn>
                <a:cxn ang="0">
                  <a:pos x="165" y="1759"/>
                </a:cxn>
                <a:cxn ang="0">
                  <a:pos x="221" y="1779"/>
                </a:cxn>
                <a:cxn ang="0">
                  <a:pos x="283" y="1795"/>
                </a:cxn>
                <a:cxn ang="0">
                  <a:pos x="346" y="1809"/>
                </a:cxn>
                <a:cxn ang="0">
                  <a:pos x="420" y="1826"/>
                </a:cxn>
                <a:cxn ang="0">
                  <a:pos x="499" y="1840"/>
                </a:cxn>
                <a:cxn ang="0">
                  <a:pos x="579" y="1840"/>
                </a:cxn>
                <a:cxn ang="0">
                  <a:pos x="652" y="1813"/>
                </a:cxn>
                <a:cxn ang="0">
                  <a:pos x="714" y="1753"/>
                </a:cxn>
                <a:cxn ang="0">
                  <a:pos x="760" y="1646"/>
                </a:cxn>
                <a:cxn ang="0">
                  <a:pos x="783" y="1483"/>
                </a:cxn>
                <a:cxn ang="0">
                  <a:pos x="782" y="1149"/>
                </a:cxn>
                <a:cxn ang="0">
                  <a:pos x="769" y="725"/>
                </a:cxn>
                <a:cxn ang="0">
                  <a:pos x="741" y="376"/>
                </a:cxn>
                <a:cxn ang="0">
                  <a:pos x="684" y="139"/>
                </a:cxn>
                <a:cxn ang="0">
                  <a:pos x="613" y="56"/>
                </a:cxn>
                <a:cxn ang="0">
                  <a:pos x="551" y="26"/>
                </a:cxn>
                <a:cxn ang="0">
                  <a:pos x="485" y="8"/>
                </a:cxn>
                <a:cxn ang="0">
                  <a:pos x="417" y="0"/>
                </a:cxn>
                <a:cxn ang="0">
                  <a:pos x="351" y="6"/>
                </a:cxn>
                <a:cxn ang="0">
                  <a:pos x="289" y="25"/>
                </a:cxn>
                <a:cxn ang="0">
                  <a:pos x="236" y="56"/>
                </a:cxn>
                <a:cxn ang="0">
                  <a:pos x="198" y="99"/>
                </a:cxn>
              </a:cxnLst>
              <a:rect l="0" t="0" r="r" b="b"/>
              <a:pathLst>
                <a:path w="785" h="1841">
                  <a:moveTo>
                    <a:pt x="184" y="125"/>
                  </a:moveTo>
                  <a:lnTo>
                    <a:pt x="181" y="133"/>
                  </a:lnTo>
                  <a:lnTo>
                    <a:pt x="171" y="155"/>
                  </a:lnTo>
                  <a:lnTo>
                    <a:pt x="157" y="189"/>
                  </a:lnTo>
                  <a:lnTo>
                    <a:pt x="139" y="233"/>
                  </a:lnTo>
                  <a:lnTo>
                    <a:pt x="119" y="287"/>
                  </a:lnTo>
                  <a:lnTo>
                    <a:pt x="97" y="351"/>
                  </a:lnTo>
                  <a:lnTo>
                    <a:pt x="74" y="420"/>
                  </a:lnTo>
                  <a:lnTo>
                    <a:pt x="54" y="496"/>
                  </a:lnTo>
                  <a:lnTo>
                    <a:pt x="34" y="575"/>
                  </a:lnTo>
                  <a:lnTo>
                    <a:pt x="18" y="657"/>
                  </a:lnTo>
                  <a:lnTo>
                    <a:pt x="6" y="740"/>
                  </a:lnTo>
                  <a:lnTo>
                    <a:pt x="0" y="822"/>
                  </a:lnTo>
                  <a:lnTo>
                    <a:pt x="0" y="902"/>
                  </a:lnTo>
                  <a:lnTo>
                    <a:pt x="6" y="979"/>
                  </a:lnTo>
                  <a:lnTo>
                    <a:pt x="23" y="1053"/>
                  </a:lnTo>
                  <a:lnTo>
                    <a:pt x="49" y="1120"/>
                  </a:lnTo>
                  <a:lnTo>
                    <a:pt x="100" y="1236"/>
                  </a:lnTo>
                  <a:lnTo>
                    <a:pt x="131" y="1331"/>
                  </a:lnTo>
                  <a:lnTo>
                    <a:pt x="145" y="1409"/>
                  </a:lnTo>
                  <a:lnTo>
                    <a:pt x="147" y="1472"/>
                  </a:lnTo>
                  <a:lnTo>
                    <a:pt x="136" y="1520"/>
                  </a:lnTo>
                  <a:lnTo>
                    <a:pt x="119" y="1558"/>
                  </a:lnTo>
                  <a:lnTo>
                    <a:pt x="97" y="1586"/>
                  </a:lnTo>
                  <a:lnTo>
                    <a:pt x="76" y="1608"/>
                  </a:lnTo>
                  <a:lnTo>
                    <a:pt x="60" y="1623"/>
                  </a:lnTo>
                  <a:lnTo>
                    <a:pt x="51" y="1640"/>
                  </a:lnTo>
                  <a:lnTo>
                    <a:pt x="46" y="1656"/>
                  </a:lnTo>
                  <a:lnTo>
                    <a:pt x="48" y="1670"/>
                  </a:lnTo>
                  <a:lnTo>
                    <a:pt x="54" y="1685"/>
                  </a:lnTo>
                  <a:lnTo>
                    <a:pt x="63" y="1699"/>
                  </a:lnTo>
                  <a:lnTo>
                    <a:pt x="77" y="1713"/>
                  </a:lnTo>
                  <a:lnTo>
                    <a:pt x="96" y="1725"/>
                  </a:lnTo>
                  <a:lnTo>
                    <a:pt x="116" y="1738"/>
                  </a:lnTo>
                  <a:lnTo>
                    <a:pt x="139" y="1748"/>
                  </a:lnTo>
                  <a:lnTo>
                    <a:pt x="165" y="1759"/>
                  </a:lnTo>
                  <a:lnTo>
                    <a:pt x="191" y="1770"/>
                  </a:lnTo>
                  <a:lnTo>
                    <a:pt x="221" y="1779"/>
                  </a:lnTo>
                  <a:lnTo>
                    <a:pt x="252" y="1787"/>
                  </a:lnTo>
                  <a:lnTo>
                    <a:pt x="283" y="1795"/>
                  </a:lnTo>
                  <a:lnTo>
                    <a:pt x="313" y="1801"/>
                  </a:lnTo>
                  <a:lnTo>
                    <a:pt x="346" y="1809"/>
                  </a:lnTo>
                  <a:lnTo>
                    <a:pt x="383" y="1816"/>
                  </a:lnTo>
                  <a:lnTo>
                    <a:pt x="420" y="1826"/>
                  </a:lnTo>
                  <a:lnTo>
                    <a:pt x="460" y="1833"/>
                  </a:lnTo>
                  <a:lnTo>
                    <a:pt x="499" y="1840"/>
                  </a:lnTo>
                  <a:lnTo>
                    <a:pt x="539" y="1841"/>
                  </a:lnTo>
                  <a:lnTo>
                    <a:pt x="579" y="1840"/>
                  </a:lnTo>
                  <a:lnTo>
                    <a:pt x="616" y="1830"/>
                  </a:lnTo>
                  <a:lnTo>
                    <a:pt x="652" y="1813"/>
                  </a:lnTo>
                  <a:lnTo>
                    <a:pt x="684" y="1789"/>
                  </a:lnTo>
                  <a:lnTo>
                    <a:pt x="714" y="1753"/>
                  </a:lnTo>
                  <a:lnTo>
                    <a:pt x="740" y="1705"/>
                  </a:lnTo>
                  <a:lnTo>
                    <a:pt x="760" y="1646"/>
                  </a:lnTo>
                  <a:lnTo>
                    <a:pt x="774" y="1572"/>
                  </a:lnTo>
                  <a:lnTo>
                    <a:pt x="783" y="1483"/>
                  </a:lnTo>
                  <a:lnTo>
                    <a:pt x="785" y="1376"/>
                  </a:lnTo>
                  <a:lnTo>
                    <a:pt x="782" y="1149"/>
                  </a:lnTo>
                  <a:lnTo>
                    <a:pt x="777" y="930"/>
                  </a:lnTo>
                  <a:lnTo>
                    <a:pt x="769" y="725"/>
                  </a:lnTo>
                  <a:lnTo>
                    <a:pt x="758" y="538"/>
                  </a:lnTo>
                  <a:lnTo>
                    <a:pt x="741" y="376"/>
                  </a:lnTo>
                  <a:lnTo>
                    <a:pt x="717" y="241"/>
                  </a:lnTo>
                  <a:lnTo>
                    <a:pt x="684" y="139"/>
                  </a:lnTo>
                  <a:lnTo>
                    <a:pt x="639" y="76"/>
                  </a:lnTo>
                  <a:lnTo>
                    <a:pt x="613" y="56"/>
                  </a:lnTo>
                  <a:lnTo>
                    <a:pt x="584" y="39"/>
                  </a:lnTo>
                  <a:lnTo>
                    <a:pt x="551" y="26"/>
                  </a:lnTo>
                  <a:lnTo>
                    <a:pt x="519" y="16"/>
                  </a:lnTo>
                  <a:lnTo>
                    <a:pt x="485" y="8"/>
                  </a:lnTo>
                  <a:lnTo>
                    <a:pt x="451" y="2"/>
                  </a:lnTo>
                  <a:lnTo>
                    <a:pt x="417" y="0"/>
                  </a:lnTo>
                  <a:lnTo>
                    <a:pt x="383" y="2"/>
                  </a:lnTo>
                  <a:lnTo>
                    <a:pt x="351" y="6"/>
                  </a:lnTo>
                  <a:lnTo>
                    <a:pt x="318" y="14"/>
                  </a:lnTo>
                  <a:lnTo>
                    <a:pt x="289" y="25"/>
                  </a:lnTo>
                  <a:lnTo>
                    <a:pt x="261" y="39"/>
                  </a:lnTo>
                  <a:lnTo>
                    <a:pt x="236" y="56"/>
                  </a:lnTo>
                  <a:lnTo>
                    <a:pt x="215" y="76"/>
                  </a:lnTo>
                  <a:lnTo>
                    <a:pt x="198" y="99"/>
                  </a:lnTo>
                  <a:lnTo>
                    <a:pt x="184" y="125"/>
                  </a:lnTo>
                  <a:close/>
                </a:path>
              </a:pathLst>
            </a:custGeom>
            <a:solidFill>
              <a:srgbClr val="F7EA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5162" y="2049"/>
              <a:ext cx="376" cy="910"/>
            </a:xfrm>
            <a:custGeom>
              <a:avLst/>
              <a:gdLst/>
              <a:ahLst/>
              <a:cxnLst>
                <a:cxn ang="0">
                  <a:pos x="175" y="131"/>
                </a:cxn>
                <a:cxn ang="0">
                  <a:pos x="152" y="186"/>
                </a:cxn>
                <a:cxn ang="0">
                  <a:pos x="116" y="284"/>
                </a:cxn>
                <a:cxn ang="0">
                  <a:pos x="73" y="416"/>
                </a:cxn>
                <a:cxn ang="0">
                  <a:pos x="34" y="567"/>
                </a:cxn>
                <a:cxn ang="0">
                  <a:pos x="7" y="729"/>
                </a:cxn>
                <a:cxn ang="0">
                  <a:pos x="0" y="891"/>
                </a:cxn>
                <a:cxn ang="0">
                  <a:pos x="24" y="1040"/>
                </a:cxn>
                <a:cxn ang="0">
                  <a:pos x="98" y="1220"/>
                </a:cxn>
                <a:cxn ang="0">
                  <a:pos x="143" y="1393"/>
                </a:cxn>
                <a:cxn ang="0">
                  <a:pos x="133" y="1503"/>
                </a:cxn>
                <a:cxn ang="0">
                  <a:pos x="96" y="1568"/>
                </a:cxn>
                <a:cxn ang="0">
                  <a:pos x="58" y="1605"/>
                </a:cxn>
                <a:cxn ang="0">
                  <a:pos x="42" y="1637"/>
                </a:cxn>
                <a:cxn ang="0">
                  <a:pos x="47" y="1667"/>
                </a:cxn>
                <a:cxn ang="0">
                  <a:pos x="70" y="1694"/>
                </a:cxn>
                <a:cxn ang="0">
                  <a:pos x="107" y="1719"/>
                </a:cxn>
                <a:cxn ang="0">
                  <a:pos x="156" y="1739"/>
                </a:cxn>
                <a:cxn ang="0">
                  <a:pos x="212" y="1758"/>
                </a:cxn>
                <a:cxn ang="0">
                  <a:pos x="271" y="1773"/>
                </a:cxn>
                <a:cxn ang="0">
                  <a:pos x="333" y="1787"/>
                </a:cxn>
                <a:cxn ang="0">
                  <a:pos x="404" y="1804"/>
                </a:cxn>
                <a:cxn ang="0">
                  <a:pos x="479" y="1818"/>
                </a:cxn>
                <a:cxn ang="0">
                  <a:pos x="555" y="1818"/>
                </a:cxn>
                <a:cxn ang="0">
                  <a:pos x="625" y="1792"/>
                </a:cxn>
                <a:cxn ang="0">
                  <a:pos x="685" y="1731"/>
                </a:cxn>
                <a:cxn ang="0">
                  <a:pos x="728" y="1626"/>
                </a:cxn>
                <a:cxn ang="0">
                  <a:pos x="751" y="1464"/>
                </a:cxn>
                <a:cxn ang="0">
                  <a:pos x="750" y="1134"/>
                </a:cxn>
                <a:cxn ang="0">
                  <a:pos x="737" y="715"/>
                </a:cxn>
                <a:cxn ang="0">
                  <a:pos x="711" y="369"/>
                </a:cxn>
                <a:cxn ang="0">
                  <a:pos x="656" y="136"/>
                </a:cxn>
                <a:cxn ang="0">
                  <a:pos x="588" y="54"/>
                </a:cxn>
                <a:cxn ang="0">
                  <a:pos x="529" y="25"/>
                </a:cxn>
                <a:cxn ang="0">
                  <a:pos x="467" y="6"/>
                </a:cxn>
                <a:cxn ang="0">
                  <a:pos x="401" y="0"/>
                </a:cxn>
                <a:cxn ang="0">
                  <a:pos x="337" y="6"/>
                </a:cxn>
                <a:cxn ang="0">
                  <a:pos x="279" y="25"/>
                </a:cxn>
                <a:cxn ang="0">
                  <a:pos x="229" y="54"/>
                </a:cxn>
                <a:cxn ang="0">
                  <a:pos x="190" y="98"/>
                </a:cxn>
              </a:cxnLst>
              <a:rect l="0" t="0" r="r" b="b"/>
              <a:pathLst>
                <a:path w="753" h="1819">
                  <a:moveTo>
                    <a:pt x="178" y="124"/>
                  </a:moveTo>
                  <a:lnTo>
                    <a:pt x="175" y="131"/>
                  </a:lnTo>
                  <a:lnTo>
                    <a:pt x="166" y="152"/>
                  </a:lnTo>
                  <a:lnTo>
                    <a:pt x="152" y="186"/>
                  </a:lnTo>
                  <a:lnTo>
                    <a:pt x="135" y="230"/>
                  </a:lnTo>
                  <a:lnTo>
                    <a:pt x="116" y="284"/>
                  </a:lnTo>
                  <a:lnTo>
                    <a:pt x="95" y="346"/>
                  </a:lnTo>
                  <a:lnTo>
                    <a:pt x="73" y="416"/>
                  </a:lnTo>
                  <a:lnTo>
                    <a:pt x="53" y="490"/>
                  </a:lnTo>
                  <a:lnTo>
                    <a:pt x="34" y="567"/>
                  </a:lnTo>
                  <a:lnTo>
                    <a:pt x="19" y="647"/>
                  </a:lnTo>
                  <a:lnTo>
                    <a:pt x="7" y="729"/>
                  </a:lnTo>
                  <a:lnTo>
                    <a:pt x="0" y="811"/>
                  </a:lnTo>
                  <a:lnTo>
                    <a:pt x="0" y="891"/>
                  </a:lnTo>
                  <a:lnTo>
                    <a:pt x="8" y="967"/>
                  </a:lnTo>
                  <a:lnTo>
                    <a:pt x="24" y="1040"/>
                  </a:lnTo>
                  <a:lnTo>
                    <a:pt x="48" y="1106"/>
                  </a:lnTo>
                  <a:lnTo>
                    <a:pt x="98" y="1220"/>
                  </a:lnTo>
                  <a:lnTo>
                    <a:pt x="129" y="1316"/>
                  </a:lnTo>
                  <a:lnTo>
                    <a:pt x="143" y="1393"/>
                  </a:lnTo>
                  <a:lnTo>
                    <a:pt x="143" y="1455"/>
                  </a:lnTo>
                  <a:lnTo>
                    <a:pt x="133" y="1503"/>
                  </a:lnTo>
                  <a:lnTo>
                    <a:pt x="116" y="1540"/>
                  </a:lnTo>
                  <a:lnTo>
                    <a:pt x="96" y="1568"/>
                  </a:lnTo>
                  <a:lnTo>
                    <a:pt x="75" y="1588"/>
                  </a:lnTo>
                  <a:lnTo>
                    <a:pt x="58" y="1605"/>
                  </a:lnTo>
                  <a:lnTo>
                    <a:pt x="47" y="1622"/>
                  </a:lnTo>
                  <a:lnTo>
                    <a:pt x="42" y="1637"/>
                  </a:lnTo>
                  <a:lnTo>
                    <a:pt x="42" y="1653"/>
                  </a:lnTo>
                  <a:lnTo>
                    <a:pt x="47" y="1667"/>
                  </a:lnTo>
                  <a:lnTo>
                    <a:pt x="56" y="1680"/>
                  </a:lnTo>
                  <a:lnTo>
                    <a:pt x="70" y="1694"/>
                  </a:lnTo>
                  <a:lnTo>
                    <a:pt x="87" y="1707"/>
                  </a:lnTo>
                  <a:lnTo>
                    <a:pt x="107" y="1719"/>
                  </a:lnTo>
                  <a:lnTo>
                    <a:pt x="130" y="1730"/>
                  </a:lnTo>
                  <a:lnTo>
                    <a:pt x="156" y="1739"/>
                  </a:lnTo>
                  <a:lnTo>
                    <a:pt x="183" y="1750"/>
                  </a:lnTo>
                  <a:lnTo>
                    <a:pt x="212" y="1758"/>
                  </a:lnTo>
                  <a:lnTo>
                    <a:pt x="241" y="1765"/>
                  </a:lnTo>
                  <a:lnTo>
                    <a:pt x="271" y="1773"/>
                  </a:lnTo>
                  <a:lnTo>
                    <a:pt x="302" y="1779"/>
                  </a:lnTo>
                  <a:lnTo>
                    <a:pt x="333" y="1787"/>
                  </a:lnTo>
                  <a:lnTo>
                    <a:pt x="368" y="1795"/>
                  </a:lnTo>
                  <a:lnTo>
                    <a:pt x="404" y="1804"/>
                  </a:lnTo>
                  <a:lnTo>
                    <a:pt x="441" y="1812"/>
                  </a:lnTo>
                  <a:lnTo>
                    <a:pt x="479" y="1818"/>
                  </a:lnTo>
                  <a:lnTo>
                    <a:pt x="518" y="1819"/>
                  </a:lnTo>
                  <a:lnTo>
                    <a:pt x="555" y="1818"/>
                  </a:lnTo>
                  <a:lnTo>
                    <a:pt x="591" y="1809"/>
                  </a:lnTo>
                  <a:lnTo>
                    <a:pt x="625" y="1792"/>
                  </a:lnTo>
                  <a:lnTo>
                    <a:pt x="657" y="1767"/>
                  </a:lnTo>
                  <a:lnTo>
                    <a:pt x="685" y="1731"/>
                  </a:lnTo>
                  <a:lnTo>
                    <a:pt x="710" y="1685"/>
                  </a:lnTo>
                  <a:lnTo>
                    <a:pt x="728" y="1626"/>
                  </a:lnTo>
                  <a:lnTo>
                    <a:pt x="742" y="1552"/>
                  </a:lnTo>
                  <a:lnTo>
                    <a:pt x="751" y="1464"/>
                  </a:lnTo>
                  <a:lnTo>
                    <a:pt x="753" y="1359"/>
                  </a:lnTo>
                  <a:lnTo>
                    <a:pt x="750" y="1134"/>
                  </a:lnTo>
                  <a:lnTo>
                    <a:pt x="745" y="918"/>
                  </a:lnTo>
                  <a:lnTo>
                    <a:pt x="737" y="715"/>
                  </a:lnTo>
                  <a:lnTo>
                    <a:pt x="727" y="531"/>
                  </a:lnTo>
                  <a:lnTo>
                    <a:pt x="711" y="369"/>
                  </a:lnTo>
                  <a:lnTo>
                    <a:pt x="688" y="237"/>
                  </a:lnTo>
                  <a:lnTo>
                    <a:pt x="656" y="136"/>
                  </a:lnTo>
                  <a:lnTo>
                    <a:pt x="612" y="74"/>
                  </a:lnTo>
                  <a:lnTo>
                    <a:pt x="588" y="54"/>
                  </a:lnTo>
                  <a:lnTo>
                    <a:pt x="560" y="39"/>
                  </a:lnTo>
                  <a:lnTo>
                    <a:pt x="529" y="25"/>
                  </a:lnTo>
                  <a:lnTo>
                    <a:pt x="498" y="14"/>
                  </a:lnTo>
                  <a:lnTo>
                    <a:pt x="467" y="6"/>
                  </a:lnTo>
                  <a:lnTo>
                    <a:pt x="433" y="2"/>
                  </a:lnTo>
                  <a:lnTo>
                    <a:pt x="401" y="0"/>
                  </a:lnTo>
                  <a:lnTo>
                    <a:pt x="368" y="2"/>
                  </a:lnTo>
                  <a:lnTo>
                    <a:pt x="337" y="6"/>
                  </a:lnTo>
                  <a:lnTo>
                    <a:pt x="306" y="14"/>
                  </a:lnTo>
                  <a:lnTo>
                    <a:pt x="279" y="25"/>
                  </a:lnTo>
                  <a:lnTo>
                    <a:pt x="252" y="37"/>
                  </a:lnTo>
                  <a:lnTo>
                    <a:pt x="229" y="54"/>
                  </a:lnTo>
                  <a:lnTo>
                    <a:pt x="207" y="74"/>
                  </a:lnTo>
                  <a:lnTo>
                    <a:pt x="190" y="98"/>
                  </a:lnTo>
                  <a:lnTo>
                    <a:pt x="178" y="124"/>
                  </a:lnTo>
                  <a:close/>
                </a:path>
              </a:pathLst>
            </a:custGeom>
            <a:solidFill>
              <a:srgbClr val="F4E5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5175" y="2057"/>
              <a:ext cx="357" cy="900"/>
            </a:xfrm>
            <a:custGeom>
              <a:avLst/>
              <a:gdLst/>
              <a:ahLst/>
              <a:cxnLst>
                <a:cxn ang="0">
                  <a:pos x="165" y="129"/>
                </a:cxn>
                <a:cxn ang="0">
                  <a:pos x="144" y="183"/>
                </a:cxn>
                <a:cxn ang="0">
                  <a:pos x="110" y="281"/>
                </a:cxn>
                <a:cxn ang="0">
                  <a:pos x="68" y="410"/>
                </a:cxn>
                <a:cxn ang="0">
                  <a:pos x="31" y="560"/>
                </a:cxn>
                <a:cxn ang="0">
                  <a:pos x="6" y="721"/>
                </a:cxn>
                <a:cxn ang="0">
                  <a:pos x="0" y="880"/>
                </a:cxn>
                <a:cxn ang="0">
                  <a:pos x="22" y="1028"/>
                </a:cxn>
                <a:cxn ang="0">
                  <a:pos x="93" y="1207"/>
                </a:cxn>
                <a:cxn ang="0">
                  <a:pos x="135" y="1377"/>
                </a:cxn>
                <a:cxn ang="0">
                  <a:pos x="125" y="1487"/>
                </a:cxn>
                <a:cxn ang="0">
                  <a:pos x="90" y="1550"/>
                </a:cxn>
                <a:cxn ang="0">
                  <a:pos x="51" y="1589"/>
                </a:cxn>
                <a:cxn ang="0">
                  <a:pos x="33" y="1621"/>
                </a:cxn>
                <a:cxn ang="0">
                  <a:pos x="37" y="1651"/>
                </a:cxn>
                <a:cxn ang="0">
                  <a:pos x="59" y="1678"/>
                </a:cxn>
                <a:cxn ang="0">
                  <a:pos x="96" y="1702"/>
                </a:cxn>
                <a:cxn ang="0">
                  <a:pos x="144" y="1722"/>
                </a:cxn>
                <a:cxn ang="0">
                  <a:pos x="199" y="1740"/>
                </a:cxn>
                <a:cxn ang="0">
                  <a:pos x="257" y="1754"/>
                </a:cxn>
                <a:cxn ang="0">
                  <a:pos x="317" y="1768"/>
                </a:cxn>
                <a:cxn ang="0">
                  <a:pos x="383" y="1785"/>
                </a:cxn>
                <a:cxn ang="0">
                  <a:pos x="456" y="1799"/>
                </a:cxn>
                <a:cxn ang="0">
                  <a:pos x="527" y="1797"/>
                </a:cxn>
                <a:cxn ang="0">
                  <a:pos x="595" y="1773"/>
                </a:cxn>
                <a:cxn ang="0">
                  <a:pos x="652" y="1712"/>
                </a:cxn>
                <a:cxn ang="0">
                  <a:pos x="692" y="1607"/>
                </a:cxn>
                <a:cxn ang="0">
                  <a:pos x="714" y="1447"/>
                </a:cxn>
                <a:cxn ang="0">
                  <a:pos x="712" y="1121"/>
                </a:cxn>
                <a:cxn ang="0">
                  <a:pos x="702" y="707"/>
                </a:cxn>
                <a:cxn ang="0">
                  <a:pos x="677" y="366"/>
                </a:cxn>
                <a:cxn ang="0">
                  <a:pos x="623" y="136"/>
                </a:cxn>
                <a:cxn ang="0">
                  <a:pos x="558" y="54"/>
                </a:cxn>
                <a:cxn ang="0">
                  <a:pos x="504" y="24"/>
                </a:cxn>
                <a:cxn ang="0">
                  <a:pos x="442" y="6"/>
                </a:cxn>
                <a:cxn ang="0">
                  <a:pos x="380" y="0"/>
                </a:cxn>
                <a:cxn ang="0">
                  <a:pos x="320" y="6"/>
                </a:cxn>
                <a:cxn ang="0">
                  <a:pos x="264" y="23"/>
                </a:cxn>
                <a:cxn ang="0">
                  <a:pos x="216" y="54"/>
                </a:cxn>
                <a:cxn ang="0">
                  <a:pos x="181" y="95"/>
                </a:cxn>
              </a:cxnLst>
              <a:rect l="0" t="0" r="r" b="b"/>
              <a:pathLst>
                <a:path w="715" h="1800">
                  <a:moveTo>
                    <a:pt x="169" y="122"/>
                  </a:moveTo>
                  <a:lnTo>
                    <a:pt x="165" y="129"/>
                  </a:lnTo>
                  <a:lnTo>
                    <a:pt x="158" y="149"/>
                  </a:lnTo>
                  <a:lnTo>
                    <a:pt x="144" y="183"/>
                  </a:lnTo>
                  <a:lnTo>
                    <a:pt x="128" y="227"/>
                  </a:lnTo>
                  <a:lnTo>
                    <a:pt x="110" y="281"/>
                  </a:lnTo>
                  <a:lnTo>
                    <a:pt x="90" y="343"/>
                  </a:lnTo>
                  <a:lnTo>
                    <a:pt x="68" y="410"/>
                  </a:lnTo>
                  <a:lnTo>
                    <a:pt x="50" y="483"/>
                  </a:lnTo>
                  <a:lnTo>
                    <a:pt x="31" y="560"/>
                  </a:lnTo>
                  <a:lnTo>
                    <a:pt x="17" y="641"/>
                  </a:lnTo>
                  <a:lnTo>
                    <a:pt x="6" y="721"/>
                  </a:lnTo>
                  <a:lnTo>
                    <a:pt x="0" y="801"/>
                  </a:lnTo>
                  <a:lnTo>
                    <a:pt x="0" y="880"/>
                  </a:lnTo>
                  <a:lnTo>
                    <a:pt x="6" y="957"/>
                  </a:lnTo>
                  <a:lnTo>
                    <a:pt x="22" y="1028"/>
                  </a:lnTo>
                  <a:lnTo>
                    <a:pt x="45" y="1093"/>
                  </a:lnTo>
                  <a:lnTo>
                    <a:pt x="93" y="1207"/>
                  </a:lnTo>
                  <a:lnTo>
                    <a:pt x="121" y="1300"/>
                  </a:lnTo>
                  <a:lnTo>
                    <a:pt x="135" y="1377"/>
                  </a:lnTo>
                  <a:lnTo>
                    <a:pt x="135" y="1439"/>
                  </a:lnTo>
                  <a:lnTo>
                    <a:pt x="125" y="1487"/>
                  </a:lnTo>
                  <a:lnTo>
                    <a:pt x="110" y="1524"/>
                  </a:lnTo>
                  <a:lnTo>
                    <a:pt x="90" y="1550"/>
                  </a:lnTo>
                  <a:lnTo>
                    <a:pt x="70" y="1570"/>
                  </a:lnTo>
                  <a:lnTo>
                    <a:pt x="51" y="1589"/>
                  </a:lnTo>
                  <a:lnTo>
                    <a:pt x="39" y="1606"/>
                  </a:lnTo>
                  <a:lnTo>
                    <a:pt x="33" y="1621"/>
                  </a:lnTo>
                  <a:lnTo>
                    <a:pt x="33" y="1637"/>
                  </a:lnTo>
                  <a:lnTo>
                    <a:pt x="37" y="1651"/>
                  </a:lnTo>
                  <a:lnTo>
                    <a:pt x="46" y="1664"/>
                  </a:lnTo>
                  <a:lnTo>
                    <a:pt x="59" y="1678"/>
                  </a:lnTo>
                  <a:lnTo>
                    <a:pt x="76" y="1691"/>
                  </a:lnTo>
                  <a:lnTo>
                    <a:pt x="96" y="1702"/>
                  </a:lnTo>
                  <a:lnTo>
                    <a:pt x="119" y="1712"/>
                  </a:lnTo>
                  <a:lnTo>
                    <a:pt x="144" y="1722"/>
                  </a:lnTo>
                  <a:lnTo>
                    <a:pt x="172" y="1731"/>
                  </a:lnTo>
                  <a:lnTo>
                    <a:pt x="199" y="1740"/>
                  </a:lnTo>
                  <a:lnTo>
                    <a:pt x="227" y="1748"/>
                  </a:lnTo>
                  <a:lnTo>
                    <a:pt x="257" y="1754"/>
                  </a:lnTo>
                  <a:lnTo>
                    <a:pt x="286" y="1760"/>
                  </a:lnTo>
                  <a:lnTo>
                    <a:pt x="317" y="1768"/>
                  </a:lnTo>
                  <a:lnTo>
                    <a:pt x="349" y="1776"/>
                  </a:lnTo>
                  <a:lnTo>
                    <a:pt x="383" y="1785"/>
                  </a:lnTo>
                  <a:lnTo>
                    <a:pt x="419" y="1793"/>
                  </a:lnTo>
                  <a:lnTo>
                    <a:pt x="456" y="1799"/>
                  </a:lnTo>
                  <a:lnTo>
                    <a:pt x="491" y="1800"/>
                  </a:lnTo>
                  <a:lnTo>
                    <a:pt x="527" y="1797"/>
                  </a:lnTo>
                  <a:lnTo>
                    <a:pt x="563" y="1788"/>
                  </a:lnTo>
                  <a:lnTo>
                    <a:pt x="595" y="1773"/>
                  </a:lnTo>
                  <a:lnTo>
                    <a:pt x="624" y="1748"/>
                  </a:lnTo>
                  <a:lnTo>
                    <a:pt x="652" y="1712"/>
                  </a:lnTo>
                  <a:lnTo>
                    <a:pt x="674" y="1666"/>
                  </a:lnTo>
                  <a:lnTo>
                    <a:pt x="692" y="1607"/>
                  </a:lnTo>
                  <a:lnTo>
                    <a:pt x="706" y="1535"/>
                  </a:lnTo>
                  <a:lnTo>
                    <a:pt x="714" y="1447"/>
                  </a:lnTo>
                  <a:lnTo>
                    <a:pt x="715" y="1343"/>
                  </a:lnTo>
                  <a:lnTo>
                    <a:pt x="712" y="1121"/>
                  </a:lnTo>
                  <a:lnTo>
                    <a:pt x="708" y="908"/>
                  </a:lnTo>
                  <a:lnTo>
                    <a:pt x="702" y="707"/>
                  </a:lnTo>
                  <a:lnTo>
                    <a:pt x="692" y="525"/>
                  </a:lnTo>
                  <a:lnTo>
                    <a:pt x="677" y="366"/>
                  </a:lnTo>
                  <a:lnTo>
                    <a:pt x="654" y="234"/>
                  </a:lnTo>
                  <a:lnTo>
                    <a:pt x="623" y="136"/>
                  </a:lnTo>
                  <a:lnTo>
                    <a:pt x="583" y="74"/>
                  </a:lnTo>
                  <a:lnTo>
                    <a:pt x="558" y="54"/>
                  </a:lnTo>
                  <a:lnTo>
                    <a:pt x="532" y="38"/>
                  </a:lnTo>
                  <a:lnTo>
                    <a:pt x="504" y="24"/>
                  </a:lnTo>
                  <a:lnTo>
                    <a:pt x="473" y="14"/>
                  </a:lnTo>
                  <a:lnTo>
                    <a:pt x="442" y="6"/>
                  </a:lnTo>
                  <a:lnTo>
                    <a:pt x="411" y="1"/>
                  </a:lnTo>
                  <a:lnTo>
                    <a:pt x="380" y="0"/>
                  </a:lnTo>
                  <a:lnTo>
                    <a:pt x="349" y="1"/>
                  </a:lnTo>
                  <a:lnTo>
                    <a:pt x="320" y="6"/>
                  </a:lnTo>
                  <a:lnTo>
                    <a:pt x="291" y="12"/>
                  </a:lnTo>
                  <a:lnTo>
                    <a:pt x="264" y="23"/>
                  </a:lnTo>
                  <a:lnTo>
                    <a:pt x="238" y="37"/>
                  </a:lnTo>
                  <a:lnTo>
                    <a:pt x="216" y="54"/>
                  </a:lnTo>
                  <a:lnTo>
                    <a:pt x="196" y="72"/>
                  </a:lnTo>
                  <a:lnTo>
                    <a:pt x="181" y="95"/>
                  </a:lnTo>
                  <a:lnTo>
                    <a:pt x="169" y="122"/>
                  </a:lnTo>
                  <a:close/>
                </a:path>
              </a:pathLst>
            </a:custGeom>
            <a:solidFill>
              <a:srgbClr val="F4E2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5185" y="2065"/>
              <a:ext cx="342" cy="890"/>
            </a:xfrm>
            <a:custGeom>
              <a:avLst/>
              <a:gdLst/>
              <a:ahLst/>
              <a:cxnLst>
                <a:cxn ang="0">
                  <a:pos x="157" y="128"/>
                </a:cxn>
                <a:cxn ang="0">
                  <a:pos x="137" y="180"/>
                </a:cxn>
                <a:cxn ang="0">
                  <a:pos x="103" y="278"/>
                </a:cxn>
                <a:cxn ang="0">
                  <a:pos x="66" y="404"/>
                </a:cxn>
                <a:cxn ang="0">
                  <a:pos x="31" y="554"/>
                </a:cxn>
                <a:cxn ang="0">
                  <a:pos x="6" y="712"/>
                </a:cxn>
                <a:cxn ang="0">
                  <a:pos x="0" y="869"/>
                </a:cxn>
                <a:cxn ang="0">
                  <a:pos x="20" y="1014"/>
                </a:cxn>
                <a:cxn ang="0">
                  <a:pos x="88" y="1192"/>
                </a:cxn>
                <a:cxn ang="0">
                  <a:pos x="130" y="1362"/>
                </a:cxn>
                <a:cxn ang="0">
                  <a:pos x="122" y="1470"/>
                </a:cxn>
                <a:cxn ang="0">
                  <a:pos x="86" y="1533"/>
                </a:cxn>
                <a:cxn ang="0">
                  <a:pos x="46" y="1570"/>
                </a:cxn>
                <a:cxn ang="0">
                  <a:pos x="28" y="1604"/>
                </a:cxn>
                <a:cxn ang="0">
                  <a:pos x="31" y="1634"/>
                </a:cxn>
                <a:cxn ang="0">
                  <a:pos x="52" y="1660"/>
                </a:cxn>
                <a:cxn ang="0">
                  <a:pos x="89" y="1683"/>
                </a:cxn>
                <a:cxn ang="0">
                  <a:pos x="136" y="1702"/>
                </a:cxn>
                <a:cxn ang="0">
                  <a:pos x="190" y="1718"/>
                </a:cxn>
                <a:cxn ang="0">
                  <a:pos x="245" y="1732"/>
                </a:cxn>
                <a:cxn ang="0">
                  <a:pos x="303" y="1746"/>
                </a:cxn>
                <a:cxn ang="0">
                  <a:pos x="366" y="1763"/>
                </a:cxn>
                <a:cxn ang="0">
                  <a:pos x="434" y="1777"/>
                </a:cxn>
                <a:cxn ang="0">
                  <a:pos x="503" y="1776"/>
                </a:cxn>
                <a:cxn ang="0">
                  <a:pos x="567" y="1751"/>
                </a:cxn>
                <a:cxn ang="0">
                  <a:pos x="621" y="1692"/>
                </a:cxn>
                <a:cxn ang="0">
                  <a:pos x="661" y="1589"/>
                </a:cxn>
                <a:cxn ang="0">
                  <a:pos x="681" y="1430"/>
                </a:cxn>
                <a:cxn ang="0">
                  <a:pos x="680" y="1108"/>
                </a:cxn>
                <a:cxn ang="0">
                  <a:pos x="669" y="698"/>
                </a:cxn>
                <a:cxn ang="0">
                  <a:pos x="646" y="361"/>
                </a:cxn>
                <a:cxn ang="0">
                  <a:pos x="595" y="132"/>
                </a:cxn>
                <a:cxn ang="0">
                  <a:pos x="533" y="54"/>
                </a:cxn>
                <a:cxn ang="0">
                  <a:pos x="480" y="23"/>
                </a:cxn>
                <a:cxn ang="0">
                  <a:pos x="423" y="6"/>
                </a:cxn>
                <a:cxn ang="0">
                  <a:pos x="363" y="0"/>
                </a:cxn>
                <a:cxn ang="0">
                  <a:pos x="306" y="4"/>
                </a:cxn>
                <a:cxn ang="0">
                  <a:pos x="252" y="23"/>
                </a:cxn>
                <a:cxn ang="0">
                  <a:pos x="207" y="52"/>
                </a:cxn>
                <a:cxn ang="0">
                  <a:pos x="173" y="94"/>
                </a:cxn>
              </a:cxnLst>
              <a:rect l="0" t="0" r="r" b="b"/>
              <a:pathLst>
                <a:path w="683" h="1779">
                  <a:moveTo>
                    <a:pt x="160" y="120"/>
                  </a:moveTo>
                  <a:lnTo>
                    <a:pt x="157" y="128"/>
                  </a:lnTo>
                  <a:lnTo>
                    <a:pt x="150" y="148"/>
                  </a:lnTo>
                  <a:lnTo>
                    <a:pt x="137" y="180"/>
                  </a:lnTo>
                  <a:lnTo>
                    <a:pt x="122" y="224"/>
                  </a:lnTo>
                  <a:lnTo>
                    <a:pt x="103" y="278"/>
                  </a:lnTo>
                  <a:lnTo>
                    <a:pt x="85" y="338"/>
                  </a:lnTo>
                  <a:lnTo>
                    <a:pt x="66" y="404"/>
                  </a:lnTo>
                  <a:lnTo>
                    <a:pt x="48" y="477"/>
                  </a:lnTo>
                  <a:lnTo>
                    <a:pt x="31" y="554"/>
                  </a:lnTo>
                  <a:lnTo>
                    <a:pt x="17" y="633"/>
                  </a:lnTo>
                  <a:lnTo>
                    <a:pt x="6" y="712"/>
                  </a:lnTo>
                  <a:lnTo>
                    <a:pt x="0" y="792"/>
                  </a:lnTo>
                  <a:lnTo>
                    <a:pt x="0" y="869"/>
                  </a:lnTo>
                  <a:lnTo>
                    <a:pt x="6" y="945"/>
                  </a:lnTo>
                  <a:lnTo>
                    <a:pt x="20" y="1014"/>
                  </a:lnTo>
                  <a:lnTo>
                    <a:pt x="43" y="1079"/>
                  </a:lnTo>
                  <a:lnTo>
                    <a:pt x="88" y="1192"/>
                  </a:lnTo>
                  <a:lnTo>
                    <a:pt x="116" y="1285"/>
                  </a:lnTo>
                  <a:lnTo>
                    <a:pt x="130" y="1362"/>
                  </a:lnTo>
                  <a:lnTo>
                    <a:pt x="130" y="1422"/>
                  </a:lnTo>
                  <a:lnTo>
                    <a:pt x="122" y="1470"/>
                  </a:lnTo>
                  <a:lnTo>
                    <a:pt x="106" y="1505"/>
                  </a:lnTo>
                  <a:lnTo>
                    <a:pt x="86" y="1533"/>
                  </a:lnTo>
                  <a:lnTo>
                    <a:pt x="66" y="1552"/>
                  </a:lnTo>
                  <a:lnTo>
                    <a:pt x="46" y="1570"/>
                  </a:lnTo>
                  <a:lnTo>
                    <a:pt x="34" y="1587"/>
                  </a:lnTo>
                  <a:lnTo>
                    <a:pt x="28" y="1604"/>
                  </a:lnTo>
                  <a:lnTo>
                    <a:pt x="26" y="1620"/>
                  </a:lnTo>
                  <a:lnTo>
                    <a:pt x="31" y="1634"/>
                  </a:lnTo>
                  <a:lnTo>
                    <a:pt x="38" y="1647"/>
                  </a:lnTo>
                  <a:lnTo>
                    <a:pt x="52" y="1660"/>
                  </a:lnTo>
                  <a:lnTo>
                    <a:pt x="69" y="1672"/>
                  </a:lnTo>
                  <a:lnTo>
                    <a:pt x="89" y="1683"/>
                  </a:lnTo>
                  <a:lnTo>
                    <a:pt x="111" y="1692"/>
                  </a:lnTo>
                  <a:lnTo>
                    <a:pt x="136" y="1702"/>
                  </a:lnTo>
                  <a:lnTo>
                    <a:pt x="162" y="1711"/>
                  </a:lnTo>
                  <a:lnTo>
                    <a:pt x="190" y="1718"/>
                  </a:lnTo>
                  <a:lnTo>
                    <a:pt x="218" y="1726"/>
                  </a:lnTo>
                  <a:lnTo>
                    <a:pt x="245" y="1732"/>
                  </a:lnTo>
                  <a:lnTo>
                    <a:pt x="273" y="1739"/>
                  </a:lnTo>
                  <a:lnTo>
                    <a:pt x="303" y="1746"/>
                  </a:lnTo>
                  <a:lnTo>
                    <a:pt x="333" y="1754"/>
                  </a:lnTo>
                  <a:lnTo>
                    <a:pt x="366" y="1763"/>
                  </a:lnTo>
                  <a:lnTo>
                    <a:pt x="400" y="1771"/>
                  </a:lnTo>
                  <a:lnTo>
                    <a:pt x="434" y="1777"/>
                  </a:lnTo>
                  <a:lnTo>
                    <a:pt x="469" y="1779"/>
                  </a:lnTo>
                  <a:lnTo>
                    <a:pt x="503" y="1776"/>
                  </a:lnTo>
                  <a:lnTo>
                    <a:pt x="536" y="1766"/>
                  </a:lnTo>
                  <a:lnTo>
                    <a:pt x="567" y="1751"/>
                  </a:lnTo>
                  <a:lnTo>
                    <a:pt x="596" y="1726"/>
                  </a:lnTo>
                  <a:lnTo>
                    <a:pt x="621" y="1692"/>
                  </a:lnTo>
                  <a:lnTo>
                    <a:pt x="642" y="1646"/>
                  </a:lnTo>
                  <a:lnTo>
                    <a:pt x="661" y="1589"/>
                  </a:lnTo>
                  <a:lnTo>
                    <a:pt x="673" y="1516"/>
                  </a:lnTo>
                  <a:lnTo>
                    <a:pt x="681" y="1430"/>
                  </a:lnTo>
                  <a:lnTo>
                    <a:pt x="683" y="1328"/>
                  </a:lnTo>
                  <a:lnTo>
                    <a:pt x="680" y="1108"/>
                  </a:lnTo>
                  <a:lnTo>
                    <a:pt x="675" y="897"/>
                  </a:lnTo>
                  <a:lnTo>
                    <a:pt x="669" y="698"/>
                  </a:lnTo>
                  <a:lnTo>
                    <a:pt x="659" y="519"/>
                  </a:lnTo>
                  <a:lnTo>
                    <a:pt x="646" y="361"/>
                  </a:lnTo>
                  <a:lnTo>
                    <a:pt x="624" y="231"/>
                  </a:lnTo>
                  <a:lnTo>
                    <a:pt x="595" y="132"/>
                  </a:lnTo>
                  <a:lnTo>
                    <a:pt x="556" y="72"/>
                  </a:lnTo>
                  <a:lnTo>
                    <a:pt x="533" y="54"/>
                  </a:lnTo>
                  <a:lnTo>
                    <a:pt x="508" y="37"/>
                  </a:lnTo>
                  <a:lnTo>
                    <a:pt x="480" y="23"/>
                  </a:lnTo>
                  <a:lnTo>
                    <a:pt x="452" y="14"/>
                  </a:lnTo>
                  <a:lnTo>
                    <a:pt x="423" y="6"/>
                  </a:lnTo>
                  <a:lnTo>
                    <a:pt x="394" y="1"/>
                  </a:lnTo>
                  <a:lnTo>
                    <a:pt x="363" y="0"/>
                  </a:lnTo>
                  <a:lnTo>
                    <a:pt x="333" y="1"/>
                  </a:lnTo>
                  <a:lnTo>
                    <a:pt x="306" y="4"/>
                  </a:lnTo>
                  <a:lnTo>
                    <a:pt x="278" y="12"/>
                  </a:lnTo>
                  <a:lnTo>
                    <a:pt x="252" y="23"/>
                  </a:lnTo>
                  <a:lnTo>
                    <a:pt x="228" y="37"/>
                  </a:lnTo>
                  <a:lnTo>
                    <a:pt x="207" y="52"/>
                  </a:lnTo>
                  <a:lnTo>
                    <a:pt x="188" y="72"/>
                  </a:lnTo>
                  <a:lnTo>
                    <a:pt x="173" y="94"/>
                  </a:lnTo>
                  <a:lnTo>
                    <a:pt x="160" y="120"/>
                  </a:lnTo>
                  <a:close/>
                </a:path>
              </a:pathLst>
            </a:custGeom>
            <a:solidFill>
              <a:srgbClr val="F2DD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4489" y="1600"/>
              <a:ext cx="290" cy="137"/>
            </a:xfrm>
            <a:custGeom>
              <a:avLst/>
              <a:gdLst/>
              <a:ahLst/>
              <a:cxnLst>
                <a:cxn ang="0">
                  <a:pos x="259" y="114"/>
                </a:cxn>
                <a:cxn ang="0">
                  <a:pos x="269" y="116"/>
                </a:cxn>
                <a:cxn ang="0">
                  <a:pos x="292" y="124"/>
                </a:cxn>
                <a:cxn ang="0">
                  <a:pos x="326" y="134"/>
                </a:cxn>
                <a:cxn ang="0">
                  <a:pos x="367" y="148"/>
                </a:cxn>
                <a:cxn ang="0">
                  <a:pos x="409" y="167"/>
                </a:cxn>
                <a:cxn ang="0">
                  <a:pos x="449" y="188"/>
                </a:cxn>
                <a:cxn ang="0">
                  <a:pos x="483" y="215"/>
                </a:cxn>
                <a:cxn ang="0">
                  <a:pos x="505" y="242"/>
                </a:cxn>
                <a:cxn ang="0">
                  <a:pos x="522" y="262"/>
                </a:cxn>
                <a:cxn ang="0">
                  <a:pos x="540" y="264"/>
                </a:cxn>
                <a:cxn ang="0">
                  <a:pos x="557" y="252"/>
                </a:cxn>
                <a:cxn ang="0">
                  <a:pos x="571" y="227"/>
                </a:cxn>
                <a:cxn ang="0">
                  <a:pos x="579" y="196"/>
                </a:cxn>
                <a:cxn ang="0">
                  <a:pos x="578" y="161"/>
                </a:cxn>
                <a:cxn ang="0">
                  <a:pos x="564" y="125"/>
                </a:cxn>
                <a:cxn ang="0">
                  <a:pos x="534" y="93"/>
                </a:cxn>
                <a:cxn ang="0">
                  <a:pos x="514" y="77"/>
                </a:cxn>
                <a:cxn ang="0">
                  <a:pos x="491" y="63"/>
                </a:cxn>
                <a:cxn ang="0">
                  <a:pos x="466" y="49"/>
                </a:cxn>
                <a:cxn ang="0">
                  <a:pos x="439" y="37"/>
                </a:cxn>
                <a:cxn ang="0">
                  <a:pos x="409" y="26"/>
                </a:cxn>
                <a:cxn ang="0">
                  <a:pos x="378" y="17"/>
                </a:cxn>
                <a:cxn ang="0">
                  <a:pos x="346" y="9"/>
                </a:cxn>
                <a:cxn ang="0">
                  <a:pos x="315" y="3"/>
                </a:cxn>
                <a:cxn ang="0">
                  <a:pos x="281" y="0"/>
                </a:cxn>
                <a:cxn ang="0">
                  <a:pos x="250" y="0"/>
                </a:cxn>
                <a:cxn ang="0">
                  <a:pos x="218" y="2"/>
                </a:cxn>
                <a:cxn ang="0">
                  <a:pos x="187" y="6"/>
                </a:cxn>
                <a:cxn ang="0">
                  <a:pos x="157" y="14"/>
                </a:cxn>
                <a:cxn ang="0">
                  <a:pos x="130" y="25"/>
                </a:cxn>
                <a:cxn ang="0">
                  <a:pos x="103" y="40"/>
                </a:cxn>
                <a:cxn ang="0">
                  <a:pos x="80" y="59"/>
                </a:cxn>
                <a:cxn ang="0">
                  <a:pos x="43" y="99"/>
                </a:cxn>
                <a:cxn ang="0">
                  <a:pos x="18" y="134"/>
                </a:cxn>
                <a:cxn ang="0">
                  <a:pos x="4" y="167"/>
                </a:cxn>
                <a:cxn ang="0">
                  <a:pos x="0" y="195"/>
                </a:cxn>
                <a:cxn ang="0">
                  <a:pos x="3" y="219"/>
                </a:cxn>
                <a:cxn ang="0">
                  <a:pos x="9" y="238"/>
                </a:cxn>
                <a:cxn ang="0">
                  <a:pos x="20" y="253"/>
                </a:cxn>
                <a:cxn ang="0">
                  <a:pos x="32" y="264"/>
                </a:cxn>
                <a:cxn ang="0">
                  <a:pos x="45" y="270"/>
                </a:cxn>
                <a:cxn ang="0">
                  <a:pos x="54" y="273"/>
                </a:cxn>
                <a:cxn ang="0">
                  <a:pos x="63" y="272"/>
                </a:cxn>
                <a:cxn ang="0">
                  <a:pos x="71" y="267"/>
                </a:cxn>
                <a:cxn ang="0">
                  <a:pos x="75" y="258"/>
                </a:cxn>
                <a:cxn ang="0">
                  <a:pos x="80" y="244"/>
                </a:cxn>
                <a:cxn ang="0">
                  <a:pos x="82" y="227"/>
                </a:cxn>
                <a:cxn ang="0">
                  <a:pos x="80" y="205"/>
                </a:cxn>
                <a:cxn ang="0">
                  <a:pos x="80" y="184"/>
                </a:cxn>
                <a:cxn ang="0">
                  <a:pos x="86" y="162"/>
                </a:cxn>
                <a:cxn ang="0">
                  <a:pos x="99" y="145"/>
                </a:cxn>
                <a:cxn ang="0">
                  <a:pos x="117" y="131"/>
                </a:cxn>
                <a:cxn ang="0">
                  <a:pos x="143" y="120"/>
                </a:cxn>
                <a:cxn ang="0">
                  <a:pos x="174" y="113"/>
                </a:cxn>
                <a:cxn ang="0">
                  <a:pos x="213" y="111"/>
                </a:cxn>
                <a:cxn ang="0">
                  <a:pos x="259" y="114"/>
                </a:cxn>
              </a:cxnLst>
              <a:rect l="0" t="0" r="r" b="b"/>
              <a:pathLst>
                <a:path w="579" h="273">
                  <a:moveTo>
                    <a:pt x="259" y="114"/>
                  </a:moveTo>
                  <a:lnTo>
                    <a:pt x="269" y="116"/>
                  </a:lnTo>
                  <a:lnTo>
                    <a:pt x="292" y="124"/>
                  </a:lnTo>
                  <a:lnTo>
                    <a:pt x="326" y="134"/>
                  </a:lnTo>
                  <a:lnTo>
                    <a:pt x="367" y="148"/>
                  </a:lnTo>
                  <a:lnTo>
                    <a:pt x="409" y="167"/>
                  </a:lnTo>
                  <a:lnTo>
                    <a:pt x="449" y="188"/>
                  </a:lnTo>
                  <a:lnTo>
                    <a:pt x="483" y="215"/>
                  </a:lnTo>
                  <a:lnTo>
                    <a:pt x="505" y="242"/>
                  </a:lnTo>
                  <a:lnTo>
                    <a:pt x="522" y="262"/>
                  </a:lnTo>
                  <a:lnTo>
                    <a:pt x="540" y="264"/>
                  </a:lnTo>
                  <a:lnTo>
                    <a:pt x="557" y="252"/>
                  </a:lnTo>
                  <a:lnTo>
                    <a:pt x="571" y="227"/>
                  </a:lnTo>
                  <a:lnTo>
                    <a:pt x="579" y="196"/>
                  </a:lnTo>
                  <a:lnTo>
                    <a:pt x="578" y="161"/>
                  </a:lnTo>
                  <a:lnTo>
                    <a:pt x="564" y="125"/>
                  </a:lnTo>
                  <a:lnTo>
                    <a:pt x="534" y="93"/>
                  </a:lnTo>
                  <a:lnTo>
                    <a:pt x="514" y="77"/>
                  </a:lnTo>
                  <a:lnTo>
                    <a:pt x="491" y="63"/>
                  </a:lnTo>
                  <a:lnTo>
                    <a:pt x="466" y="49"/>
                  </a:lnTo>
                  <a:lnTo>
                    <a:pt x="439" y="37"/>
                  </a:lnTo>
                  <a:lnTo>
                    <a:pt x="409" y="26"/>
                  </a:lnTo>
                  <a:lnTo>
                    <a:pt x="378" y="17"/>
                  </a:lnTo>
                  <a:lnTo>
                    <a:pt x="346" y="9"/>
                  </a:lnTo>
                  <a:lnTo>
                    <a:pt x="315" y="3"/>
                  </a:lnTo>
                  <a:lnTo>
                    <a:pt x="281" y="0"/>
                  </a:lnTo>
                  <a:lnTo>
                    <a:pt x="250" y="0"/>
                  </a:lnTo>
                  <a:lnTo>
                    <a:pt x="218" y="2"/>
                  </a:lnTo>
                  <a:lnTo>
                    <a:pt x="187" y="6"/>
                  </a:lnTo>
                  <a:lnTo>
                    <a:pt x="157" y="14"/>
                  </a:lnTo>
                  <a:lnTo>
                    <a:pt x="130" y="25"/>
                  </a:lnTo>
                  <a:lnTo>
                    <a:pt x="103" y="40"/>
                  </a:lnTo>
                  <a:lnTo>
                    <a:pt x="80" y="59"/>
                  </a:lnTo>
                  <a:lnTo>
                    <a:pt x="43" y="99"/>
                  </a:lnTo>
                  <a:lnTo>
                    <a:pt x="18" y="134"/>
                  </a:lnTo>
                  <a:lnTo>
                    <a:pt x="4" y="167"/>
                  </a:lnTo>
                  <a:lnTo>
                    <a:pt x="0" y="195"/>
                  </a:lnTo>
                  <a:lnTo>
                    <a:pt x="3" y="219"/>
                  </a:lnTo>
                  <a:lnTo>
                    <a:pt x="9" y="238"/>
                  </a:lnTo>
                  <a:lnTo>
                    <a:pt x="20" y="253"/>
                  </a:lnTo>
                  <a:lnTo>
                    <a:pt x="32" y="264"/>
                  </a:lnTo>
                  <a:lnTo>
                    <a:pt x="45" y="270"/>
                  </a:lnTo>
                  <a:lnTo>
                    <a:pt x="54" y="273"/>
                  </a:lnTo>
                  <a:lnTo>
                    <a:pt x="63" y="272"/>
                  </a:lnTo>
                  <a:lnTo>
                    <a:pt x="71" y="267"/>
                  </a:lnTo>
                  <a:lnTo>
                    <a:pt x="75" y="258"/>
                  </a:lnTo>
                  <a:lnTo>
                    <a:pt x="80" y="244"/>
                  </a:lnTo>
                  <a:lnTo>
                    <a:pt x="82" y="227"/>
                  </a:lnTo>
                  <a:lnTo>
                    <a:pt x="80" y="205"/>
                  </a:lnTo>
                  <a:lnTo>
                    <a:pt x="80" y="184"/>
                  </a:lnTo>
                  <a:lnTo>
                    <a:pt x="86" y="162"/>
                  </a:lnTo>
                  <a:lnTo>
                    <a:pt x="99" y="145"/>
                  </a:lnTo>
                  <a:lnTo>
                    <a:pt x="117" y="131"/>
                  </a:lnTo>
                  <a:lnTo>
                    <a:pt x="143" y="120"/>
                  </a:lnTo>
                  <a:lnTo>
                    <a:pt x="174" y="113"/>
                  </a:lnTo>
                  <a:lnTo>
                    <a:pt x="213" y="111"/>
                  </a:lnTo>
                  <a:lnTo>
                    <a:pt x="259" y="1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auto">
            <a:xfrm>
              <a:off x="4492" y="1604"/>
              <a:ext cx="281" cy="128"/>
            </a:xfrm>
            <a:custGeom>
              <a:avLst/>
              <a:gdLst/>
              <a:ahLst/>
              <a:cxnLst>
                <a:cxn ang="0">
                  <a:pos x="71" y="163"/>
                </a:cxn>
                <a:cxn ang="0">
                  <a:pos x="95" y="125"/>
                </a:cxn>
                <a:cxn ang="0">
                  <a:pos x="141" y="99"/>
                </a:cxn>
                <a:cxn ang="0">
                  <a:pos x="212" y="92"/>
                </a:cxn>
                <a:cxn ang="0">
                  <a:pos x="274" y="105"/>
                </a:cxn>
                <a:cxn ang="0">
                  <a:pos x="336" y="125"/>
                </a:cxn>
                <a:cxn ang="0">
                  <a:pos x="414" y="156"/>
                </a:cxn>
                <a:cxn ang="0">
                  <a:pos x="479" y="197"/>
                </a:cxn>
                <a:cxn ang="0">
                  <a:pos x="509" y="236"/>
                </a:cxn>
                <a:cxn ang="0">
                  <a:pos x="529" y="245"/>
                </a:cxn>
                <a:cxn ang="0">
                  <a:pos x="547" y="234"/>
                </a:cxn>
                <a:cxn ang="0">
                  <a:pos x="560" y="208"/>
                </a:cxn>
                <a:cxn ang="0">
                  <a:pos x="563" y="179"/>
                </a:cxn>
                <a:cxn ang="0">
                  <a:pos x="560" y="151"/>
                </a:cxn>
                <a:cxn ang="0">
                  <a:pos x="549" y="125"/>
                </a:cxn>
                <a:cxn ang="0">
                  <a:pos x="529" y="97"/>
                </a:cxn>
                <a:cxn ang="0">
                  <a:pos x="495" y="69"/>
                </a:cxn>
                <a:cxn ang="0">
                  <a:pos x="444" y="41"/>
                </a:cxn>
                <a:cxn ang="0">
                  <a:pos x="385" y="18"/>
                </a:cxn>
                <a:cxn ang="0">
                  <a:pos x="320" y="4"/>
                </a:cxn>
                <a:cxn ang="0">
                  <a:pos x="258" y="0"/>
                </a:cxn>
                <a:cxn ang="0">
                  <a:pos x="201" y="4"/>
                </a:cxn>
                <a:cxn ang="0">
                  <a:pos x="149" y="17"/>
                </a:cxn>
                <a:cxn ang="0">
                  <a:pos x="101" y="40"/>
                </a:cxn>
                <a:cxn ang="0">
                  <a:pos x="68" y="66"/>
                </a:cxn>
                <a:cxn ang="0">
                  <a:pos x="48" y="89"/>
                </a:cxn>
                <a:cxn ang="0">
                  <a:pos x="31" y="111"/>
                </a:cxn>
                <a:cxn ang="0">
                  <a:pos x="17" y="132"/>
                </a:cxn>
                <a:cxn ang="0">
                  <a:pos x="3" y="165"/>
                </a:cxn>
                <a:cxn ang="0">
                  <a:pos x="2" y="202"/>
                </a:cxn>
                <a:cxn ang="0">
                  <a:pos x="8" y="224"/>
                </a:cxn>
                <a:cxn ang="0">
                  <a:pos x="20" y="242"/>
                </a:cxn>
                <a:cxn ang="0">
                  <a:pos x="47" y="254"/>
                </a:cxn>
                <a:cxn ang="0">
                  <a:pos x="67" y="222"/>
                </a:cxn>
              </a:cxnLst>
              <a:rect l="0" t="0" r="r" b="b"/>
              <a:pathLst>
                <a:path w="563" h="254">
                  <a:moveTo>
                    <a:pt x="68" y="185"/>
                  </a:moveTo>
                  <a:lnTo>
                    <a:pt x="71" y="163"/>
                  </a:lnTo>
                  <a:lnTo>
                    <a:pt x="81" y="143"/>
                  </a:lnTo>
                  <a:lnTo>
                    <a:pt x="95" y="125"/>
                  </a:lnTo>
                  <a:lnTo>
                    <a:pt x="115" y="109"/>
                  </a:lnTo>
                  <a:lnTo>
                    <a:pt x="141" y="99"/>
                  </a:lnTo>
                  <a:lnTo>
                    <a:pt x="173" y="92"/>
                  </a:lnTo>
                  <a:lnTo>
                    <a:pt x="212" y="92"/>
                  </a:lnTo>
                  <a:lnTo>
                    <a:pt x="255" y="100"/>
                  </a:lnTo>
                  <a:lnTo>
                    <a:pt x="274" y="105"/>
                  </a:lnTo>
                  <a:lnTo>
                    <a:pt x="302" y="112"/>
                  </a:lnTo>
                  <a:lnTo>
                    <a:pt x="336" y="125"/>
                  </a:lnTo>
                  <a:lnTo>
                    <a:pt x="376" y="139"/>
                  </a:lnTo>
                  <a:lnTo>
                    <a:pt x="414" y="156"/>
                  </a:lnTo>
                  <a:lnTo>
                    <a:pt x="450" y="176"/>
                  </a:lnTo>
                  <a:lnTo>
                    <a:pt x="479" y="197"/>
                  </a:lnTo>
                  <a:lnTo>
                    <a:pt x="499" y="222"/>
                  </a:lnTo>
                  <a:lnTo>
                    <a:pt x="509" y="236"/>
                  </a:lnTo>
                  <a:lnTo>
                    <a:pt x="518" y="242"/>
                  </a:lnTo>
                  <a:lnTo>
                    <a:pt x="529" y="245"/>
                  </a:lnTo>
                  <a:lnTo>
                    <a:pt x="538" y="242"/>
                  </a:lnTo>
                  <a:lnTo>
                    <a:pt x="547" y="234"/>
                  </a:lnTo>
                  <a:lnTo>
                    <a:pt x="555" y="224"/>
                  </a:lnTo>
                  <a:lnTo>
                    <a:pt x="560" y="208"/>
                  </a:lnTo>
                  <a:lnTo>
                    <a:pt x="563" y="191"/>
                  </a:lnTo>
                  <a:lnTo>
                    <a:pt x="563" y="179"/>
                  </a:lnTo>
                  <a:lnTo>
                    <a:pt x="563" y="165"/>
                  </a:lnTo>
                  <a:lnTo>
                    <a:pt x="560" y="151"/>
                  </a:lnTo>
                  <a:lnTo>
                    <a:pt x="555" y="137"/>
                  </a:lnTo>
                  <a:lnTo>
                    <a:pt x="549" y="125"/>
                  </a:lnTo>
                  <a:lnTo>
                    <a:pt x="540" y="111"/>
                  </a:lnTo>
                  <a:lnTo>
                    <a:pt x="529" y="97"/>
                  </a:lnTo>
                  <a:lnTo>
                    <a:pt x="515" y="85"/>
                  </a:lnTo>
                  <a:lnTo>
                    <a:pt x="495" y="69"/>
                  </a:lnTo>
                  <a:lnTo>
                    <a:pt x="470" y="55"/>
                  </a:lnTo>
                  <a:lnTo>
                    <a:pt x="444" y="41"/>
                  </a:lnTo>
                  <a:lnTo>
                    <a:pt x="416" y="29"/>
                  </a:lnTo>
                  <a:lnTo>
                    <a:pt x="385" y="18"/>
                  </a:lnTo>
                  <a:lnTo>
                    <a:pt x="353" y="10"/>
                  </a:lnTo>
                  <a:lnTo>
                    <a:pt x="320" y="4"/>
                  </a:lnTo>
                  <a:lnTo>
                    <a:pt x="288" y="1"/>
                  </a:lnTo>
                  <a:lnTo>
                    <a:pt x="258" y="0"/>
                  </a:lnTo>
                  <a:lnTo>
                    <a:pt x="229" y="1"/>
                  </a:lnTo>
                  <a:lnTo>
                    <a:pt x="201" y="4"/>
                  </a:lnTo>
                  <a:lnTo>
                    <a:pt x="173" y="9"/>
                  </a:lnTo>
                  <a:lnTo>
                    <a:pt x="149" y="17"/>
                  </a:lnTo>
                  <a:lnTo>
                    <a:pt x="124" y="27"/>
                  </a:lnTo>
                  <a:lnTo>
                    <a:pt x="101" y="40"/>
                  </a:lnTo>
                  <a:lnTo>
                    <a:pt x="81" y="55"/>
                  </a:lnTo>
                  <a:lnTo>
                    <a:pt x="68" y="66"/>
                  </a:lnTo>
                  <a:lnTo>
                    <a:pt x="58" y="78"/>
                  </a:lnTo>
                  <a:lnTo>
                    <a:pt x="48" y="89"/>
                  </a:lnTo>
                  <a:lnTo>
                    <a:pt x="39" y="100"/>
                  </a:lnTo>
                  <a:lnTo>
                    <a:pt x="31" y="111"/>
                  </a:lnTo>
                  <a:lnTo>
                    <a:pt x="24" y="122"/>
                  </a:lnTo>
                  <a:lnTo>
                    <a:pt x="17" y="132"/>
                  </a:lnTo>
                  <a:lnTo>
                    <a:pt x="13" y="143"/>
                  </a:lnTo>
                  <a:lnTo>
                    <a:pt x="3" y="165"/>
                  </a:lnTo>
                  <a:lnTo>
                    <a:pt x="0" y="185"/>
                  </a:lnTo>
                  <a:lnTo>
                    <a:pt x="2" y="202"/>
                  </a:lnTo>
                  <a:lnTo>
                    <a:pt x="5" y="214"/>
                  </a:lnTo>
                  <a:lnTo>
                    <a:pt x="8" y="224"/>
                  </a:lnTo>
                  <a:lnTo>
                    <a:pt x="14" y="233"/>
                  </a:lnTo>
                  <a:lnTo>
                    <a:pt x="20" y="242"/>
                  </a:lnTo>
                  <a:lnTo>
                    <a:pt x="28" y="248"/>
                  </a:lnTo>
                  <a:lnTo>
                    <a:pt x="47" y="254"/>
                  </a:lnTo>
                  <a:lnTo>
                    <a:pt x="59" y="245"/>
                  </a:lnTo>
                  <a:lnTo>
                    <a:pt x="67" y="222"/>
                  </a:lnTo>
                  <a:lnTo>
                    <a:pt x="68" y="185"/>
                  </a:lnTo>
                  <a:close/>
                </a:path>
              </a:pathLst>
            </a:custGeom>
            <a:solidFill>
              <a:srgbClr val="D1BA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4496" y="1608"/>
              <a:ext cx="274" cy="117"/>
            </a:xfrm>
            <a:custGeom>
              <a:avLst/>
              <a:gdLst/>
              <a:ahLst/>
              <a:cxnLst>
                <a:cxn ang="0">
                  <a:pos x="58" y="144"/>
                </a:cxn>
                <a:cxn ang="0">
                  <a:pos x="86" y="107"/>
                </a:cxn>
                <a:cxn ang="0">
                  <a:pos x="136" y="82"/>
                </a:cxn>
                <a:cxn ang="0">
                  <a:pos x="207" y="78"/>
                </a:cxn>
                <a:cxn ang="0">
                  <a:pos x="276" y="93"/>
                </a:cxn>
                <a:cxn ang="0">
                  <a:pos x="343" y="113"/>
                </a:cxn>
                <a:cxn ang="0">
                  <a:pos x="415" y="144"/>
                </a:cxn>
                <a:cxn ang="0">
                  <a:pos x="472" y="181"/>
                </a:cxn>
                <a:cxn ang="0">
                  <a:pos x="499" y="214"/>
                </a:cxn>
                <a:cxn ang="0">
                  <a:pos x="519" y="223"/>
                </a:cxn>
                <a:cxn ang="0">
                  <a:pos x="536" y="215"/>
                </a:cxn>
                <a:cxn ang="0">
                  <a:pos x="547" y="190"/>
                </a:cxn>
                <a:cxn ang="0">
                  <a:pos x="545" y="161"/>
                </a:cxn>
                <a:cxn ang="0">
                  <a:pos x="537" y="136"/>
                </a:cxn>
                <a:cxn ang="0">
                  <a:pos x="525" y="112"/>
                </a:cxn>
                <a:cxn ang="0">
                  <a:pos x="505" y="87"/>
                </a:cxn>
                <a:cxn ang="0">
                  <a:pos x="472" y="61"/>
                </a:cxn>
                <a:cxn ang="0">
                  <a:pos x="425" y="34"/>
                </a:cxn>
                <a:cxn ang="0">
                  <a:pos x="369" y="14"/>
                </a:cxn>
                <a:cxn ang="0">
                  <a:pos x="307" y="2"/>
                </a:cxn>
                <a:cxn ang="0">
                  <a:pos x="247" y="0"/>
                </a:cxn>
                <a:cxn ang="0">
                  <a:pos x="191" y="5"/>
                </a:cxn>
                <a:cxn ang="0">
                  <a:pos x="142" y="17"/>
                </a:cxn>
                <a:cxn ang="0">
                  <a:pos x="99" y="36"/>
                </a:cxn>
                <a:cxn ang="0">
                  <a:pos x="69" y="59"/>
                </a:cxn>
                <a:cxn ang="0">
                  <a:pos x="49" y="79"/>
                </a:cxn>
                <a:cxn ang="0">
                  <a:pos x="34" y="99"/>
                </a:cxn>
                <a:cxn ang="0">
                  <a:pos x="20" y="119"/>
                </a:cxn>
                <a:cxn ang="0">
                  <a:pos x="4" y="150"/>
                </a:cxn>
                <a:cxn ang="0">
                  <a:pos x="0" y="186"/>
                </a:cxn>
                <a:cxn ang="0">
                  <a:pos x="4" y="204"/>
                </a:cxn>
                <a:cxn ang="0">
                  <a:pos x="12" y="224"/>
                </a:cxn>
                <a:cxn ang="0">
                  <a:pos x="37" y="234"/>
                </a:cxn>
                <a:cxn ang="0">
                  <a:pos x="49" y="197"/>
                </a:cxn>
              </a:cxnLst>
              <a:rect l="0" t="0" r="r" b="b"/>
              <a:pathLst>
                <a:path w="547" h="234">
                  <a:moveTo>
                    <a:pt x="54" y="163"/>
                  </a:moveTo>
                  <a:lnTo>
                    <a:pt x="58" y="144"/>
                  </a:lnTo>
                  <a:lnTo>
                    <a:pt x="69" y="124"/>
                  </a:lnTo>
                  <a:lnTo>
                    <a:pt x="86" y="107"/>
                  </a:lnTo>
                  <a:lnTo>
                    <a:pt x="108" y="93"/>
                  </a:lnTo>
                  <a:lnTo>
                    <a:pt x="136" y="82"/>
                  </a:lnTo>
                  <a:lnTo>
                    <a:pt x="168" y="78"/>
                  </a:lnTo>
                  <a:lnTo>
                    <a:pt x="207" y="78"/>
                  </a:lnTo>
                  <a:lnTo>
                    <a:pt x="250" y="85"/>
                  </a:lnTo>
                  <a:lnTo>
                    <a:pt x="276" y="93"/>
                  </a:lnTo>
                  <a:lnTo>
                    <a:pt x="307" y="102"/>
                  </a:lnTo>
                  <a:lnTo>
                    <a:pt x="343" y="113"/>
                  </a:lnTo>
                  <a:lnTo>
                    <a:pt x="380" y="127"/>
                  </a:lnTo>
                  <a:lnTo>
                    <a:pt x="415" y="144"/>
                  </a:lnTo>
                  <a:lnTo>
                    <a:pt x="448" y="161"/>
                  </a:lnTo>
                  <a:lnTo>
                    <a:pt x="472" y="181"/>
                  </a:lnTo>
                  <a:lnTo>
                    <a:pt x="489" y="201"/>
                  </a:lnTo>
                  <a:lnTo>
                    <a:pt x="499" y="214"/>
                  </a:lnTo>
                  <a:lnTo>
                    <a:pt x="508" y="221"/>
                  </a:lnTo>
                  <a:lnTo>
                    <a:pt x="519" y="223"/>
                  </a:lnTo>
                  <a:lnTo>
                    <a:pt x="528" y="221"/>
                  </a:lnTo>
                  <a:lnTo>
                    <a:pt x="536" y="215"/>
                  </a:lnTo>
                  <a:lnTo>
                    <a:pt x="542" y="204"/>
                  </a:lnTo>
                  <a:lnTo>
                    <a:pt x="547" y="190"/>
                  </a:lnTo>
                  <a:lnTo>
                    <a:pt x="547" y="172"/>
                  </a:lnTo>
                  <a:lnTo>
                    <a:pt x="545" y="161"/>
                  </a:lnTo>
                  <a:lnTo>
                    <a:pt x="542" y="149"/>
                  </a:lnTo>
                  <a:lnTo>
                    <a:pt x="537" y="136"/>
                  </a:lnTo>
                  <a:lnTo>
                    <a:pt x="533" y="124"/>
                  </a:lnTo>
                  <a:lnTo>
                    <a:pt x="525" y="112"/>
                  </a:lnTo>
                  <a:lnTo>
                    <a:pt x="516" y="99"/>
                  </a:lnTo>
                  <a:lnTo>
                    <a:pt x="505" y="87"/>
                  </a:lnTo>
                  <a:lnTo>
                    <a:pt x="492" y="76"/>
                  </a:lnTo>
                  <a:lnTo>
                    <a:pt x="472" y="61"/>
                  </a:lnTo>
                  <a:lnTo>
                    <a:pt x="449" y="47"/>
                  </a:lnTo>
                  <a:lnTo>
                    <a:pt x="425" y="34"/>
                  </a:lnTo>
                  <a:lnTo>
                    <a:pt x="397" y="24"/>
                  </a:lnTo>
                  <a:lnTo>
                    <a:pt x="369" y="14"/>
                  </a:lnTo>
                  <a:lnTo>
                    <a:pt x="338" y="7"/>
                  </a:lnTo>
                  <a:lnTo>
                    <a:pt x="307" y="2"/>
                  </a:lnTo>
                  <a:lnTo>
                    <a:pt x="276" y="0"/>
                  </a:lnTo>
                  <a:lnTo>
                    <a:pt x="247" y="0"/>
                  </a:lnTo>
                  <a:lnTo>
                    <a:pt x="219" y="2"/>
                  </a:lnTo>
                  <a:lnTo>
                    <a:pt x="191" y="5"/>
                  </a:lnTo>
                  <a:lnTo>
                    <a:pt x="166" y="10"/>
                  </a:lnTo>
                  <a:lnTo>
                    <a:pt x="142" y="17"/>
                  </a:lnTo>
                  <a:lnTo>
                    <a:pt x="120" y="25"/>
                  </a:lnTo>
                  <a:lnTo>
                    <a:pt x="99" y="36"/>
                  </a:lnTo>
                  <a:lnTo>
                    <a:pt x="80" y="50"/>
                  </a:lnTo>
                  <a:lnTo>
                    <a:pt x="69" y="59"/>
                  </a:lnTo>
                  <a:lnTo>
                    <a:pt x="58" y="70"/>
                  </a:lnTo>
                  <a:lnTo>
                    <a:pt x="49" y="79"/>
                  </a:lnTo>
                  <a:lnTo>
                    <a:pt x="41" y="88"/>
                  </a:lnTo>
                  <a:lnTo>
                    <a:pt x="34" y="99"/>
                  </a:lnTo>
                  <a:lnTo>
                    <a:pt x="26" y="109"/>
                  </a:lnTo>
                  <a:lnTo>
                    <a:pt x="20" y="119"/>
                  </a:lnTo>
                  <a:lnTo>
                    <a:pt x="14" y="129"/>
                  </a:lnTo>
                  <a:lnTo>
                    <a:pt x="4" y="150"/>
                  </a:lnTo>
                  <a:lnTo>
                    <a:pt x="0" y="170"/>
                  </a:lnTo>
                  <a:lnTo>
                    <a:pt x="0" y="186"/>
                  </a:lnTo>
                  <a:lnTo>
                    <a:pt x="1" y="197"/>
                  </a:lnTo>
                  <a:lnTo>
                    <a:pt x="4" y="204"/>
                  </a:lnTo>
                  <a:lnTo>
                    <a:pt x="7" y="214"/>
                  </a:lnTo>
                  <a:lnTo>
                    <a:pt x="12" y="224"/>
                  </a:lnTo>
                  <a:lnTo>
                    <a:pt x="21" y="232"/>
                  </a:lnTo>
                  <a:lnTo>
                    <a:pt x="37" y="234"/>
                  </a:lnTo>
                  <a:lnTo>
                    <a:pt x="44" y="221"/>
                  </a:lnTo>
                  <a:lnTo>
                    <a:pt x="49" y="197"/>
                  </a:lnTo>
                  <a:lnTo>
                    <a:pt x="54" y="163"/>
                  </a:lnTo>
                  <a:close/>
                </a:path>
              </a:pathLst>
            </a:custGeom>
            <a:solidFill>
              <a:srgbClr val="A072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4499" y="1611"/>
              <a:ext cx="268" cy="108"/>
            </a:xfrm>
            <a:custGeom>
              <a:avLst/>
              <a:gdLst/>
              <a:ahLst/>
              <a:cxnLst>
                <a:cxn ang="0">
                  <a:pos x="51" y="125"/>
                </a:cxn>
                <a:cxn ang="0">
                  <a:pos x="82" y="91"/>
                </a:cxn>
                <a:cxn ang="0">
                  <a:pos x="133" y="68"/>
                </a:cxn>
                <a:cxn ang="0">
                  <a:pos x="204" y="63"/>
                </a:cxn>
                <a:cxn ang="0">
                  <a:pos x="281" y="82"/>
                </a:cxn>
                <a:cxn ang="0">
                  <a:pos x="354" y="107"/>
                </a:cxn>
                <a:cxn ang="0">
                  <a:pos x="420" y="134"/>
                </a:cxn>
                <a:cxn ang="0">
                  <a:pos x="471" y="165"/>
                </a:cxn>
                <a:cxn ang="0">
                  <a:pos x="494" y="193"/>
                </a:cxn>
                <a:cxn ang="0">
                  <a:pos x="513" y="204"/>
                </a:cxn>
                <a:cxn ang="0">
                  <a:pos x="528" y="196"/>
                </a:cxn>
                <a:cxn ang="0">
                  <a:pos x="536" y="173"/>
                </a:cxn>
                <a:cxn ang="0">
                  <a:pos x="530" y="144"/>
                </a:cxn>
                <a:cxn ang="0">
                  <a:pos x="520" y="124"/>
                </a:cxn>
                <a:cxn ang="0">
                  <a:pos x="507" y="100"/>
                </a:cxn>
                <a:cxn ang="0">
                  <a:pos x="486" y="80"/>
                </a:cxn>
                <a:cxn ang="0">
                  <a:pos x="454" y="56"/>
                </a:cxn>
                <a:cxn ang="0">
                  <a:pos x="409" y="29"/>
                </a:cxn>
                <a:cxn ang="0">
                  <a:pos x="357" y="11"/>
                </a:cxn>
                <a:cxn ang="0">
                  <a:pos x="300" y="0"/>
                </a:cxn>
                <a:cxn ang="0">
                  <a:pos x="241" y="2"/>
                </a:cxn>
                <a:cxn ang="0">
                  <a:pos x="187" y="8"/>
                </a:cxn>
                <a:cxn ang="0">
                  <a:pos x="140" y="19"/>
                </a:cxn>
                <a:cxn ang="0">
                  <a:pos x="100" y="36"/>
                </a:cxn>
                <a:cxn ang="0">
                  <a:pos x="72" y="56"/>
                </a:cxn>
                <a:cxn ang="0">
                  <a:pos x="55" y="71"/>
                </a:cxn>
                <a:cxn ang="0">
                  <a:pos x="38" y="88"/>
                </a:cxn>
                <a:cxn ang="0">
                  <a:pos x="25" y="107"/>
                </a:cxn>
                <a:cxn ang="0">
                  <a:pos x="8" y="139"/>
                </a:cxn>
                <a:cxn ang="0">
                  <a:pos x="0" y="173"/>
                </a:cxn>
                <a:cxn ang="0">
                  <a:pos x="3" y="187"/>
                </a:cxn>
                <a:cxn ang="0">
                  <a:pos x="11" y="210"/>
                </a:cxn>
                <a:cxn ang="0">
                  <a:pos x="31" y="218"/>
                </a:cxn>
                <a:cxn ang="0">
                  <a:pos x="35" y="175"/>
                </a:cxn>
              </a:cxnLst>
              <a:rect l="0" t="0" r="r" b="b"/>
              <a:pathLst>
                <a:path w="536" h="218">
                  <a:moveTo>
                    <a:pt x="43" y="142"/>
                  </a:moveTo>
                  <a:lnTo>
                    <a:pt x="51" y="125"/>
                  </a:lnTo>
                  <a:lnTo>
                    <a:pt x="63" y="107"/>
                  </a:lnTo>
                  <a:lnTo>
                    <a:pt x="82" y="91"/>
                  </a:lnTo>
                  <a:lnTo>
                    <a:pt x="105" y="77"/>
                  </a:lnTo>
                  <a:lnTo>
                    <a:pt x="133" y="68"/>
                  </a:lnTo>
                  <a:lnTo>
                    <a:pt x="167" y="63"/>
                  </a:lnTo>
                  <a:lnTo>
                    <a:pt x="204" y="63"/>
                  </a:lnTo>
                  <a:lnTo>
                    <a:pt x="247" y="73"/>
                  </a:lnTo>
                  <a:lnTo>
                    <a:pt x="281" y="82"/>
                  </a:lnTo>
                  <a:lnTo>
                    <a:pt x="318" y="94"/>
                  </a:lnTo>
                  <a:lnTo>
                    <a:pt x="354" y="107"/>
                  </a:lnTo>
                  <a:lnTo>
                    <a:pt x="389" y="120"/>
                  </a:lnTo>
                  <a:lnTo>
                    <a:pt x="420" y="134"/>
                  </a:lnTo>
                  <a:lnTo>
                    <a:pt x="448" y="150"/>
                  </a:lnTo>
                  <a:lnTo>
                    <a:pt x="471" y="165"/>
                  </a:lnTo>
                  <a:lnTo>
                    <a:pt x="485" y="182"/>
                  </a:lnTo>
                  <a:lnTo>
                    <a:pt x="494" y="193"/>
                  </a:lnTo>
                  <a:lnTo>
                    <a:pt x="503" y="201"/>
                  </a:lnTo>
                  <a:lnTo>
                    <a:pt x="513" y="204"/>
                  </a:lnTo>
                  <a:lnTo>
                    <a:pt x="522" y="202"/>
                  </a:lnTo>
                  <a:lnTo>
                    <a:pt x="528" y="196"/>
                  </a:lnTo>
                  <a:lnTo>
                    <a:pt x="534" y="187"/>
                  </a:lnTo>
                  <a:lnTo>
                    <a:pt x="536" y="173"/>
                  </a:lnTo>
                  <a:lnTo>
                    <a:pt x="533" y="154"/>
                  </a:lnTo>
                  <a:lnTo>
                    <a:pt x="530" y="144"/>
                  </a:lnTo>
                  <a:lnTo>
                    <a:pt x="525" y="134"/>
                  </a:lnTo>
                  <a:lnTo>
                    <a:pt x="520" y="124"/>
                  </a:lnTo>
                  <a:lnTo>
                    <a:pt x="514" y="111"/>
                  </a:lnTo>
                  <a:lnTo>
                    <a:pt x="507" y="100"/>
                  </a:lnTo>
                  <a:lnTo>
                    <a:pt x="497" y="90"/>
                  </a:lnTo>
                  <a:lnTo>
                    <a:pt x="486" y="80"/>
                  </a:lnTo>
                  <a:lnTo>
                    <a:pt x="474" y="70"/>
                  </a:lnTo>
                  <a:lnTo>
                    <a:pt x="454" y="56"/>
                  </a:lnTo>
                  <a:lnTo>
                    <a:pt x="432" y="42"/>
                  </a:lnTo>
                  <a:lnTo>
                    <a:pt x="409" y="29"/>
                  </a:lnTo>
                  <a:lnTo>
                    <a:pt x="383" y="19"/>
                  </a:lnTo>
                  <a:lnTo>
                    <a:pt x="357" y="11"/>
                  </a:lnTo>
                  <a:lnTo>
                    <a:pt x="329" y="5"/>
                  </a:lnTo>
                  <a:lnTo>
                    <a:pt x="300" y="0"/>
                  </a:lnTo>
                  <a:lnTo>
                    <a:pt x="270" y="0"/>
                  </a:lnTo>
                  <a:lnTo>
                    <a:pt x="241" y="2"/>
                  </a:lnTo>
                  <a:lnTo>
                    <a:pt x="213" y="5"/>
                  </a:lnTo>
                  <a:lnTo>
                    <a:pt x="187" y="8"/>
                  </a:lnTo>
                  <a:lnTo>
                    <a:pt x="164" y="12"/>
                  </a:lnTo>
                  <a:lnTo>
                    <a:pt x="140" y="19"/>
                  </a:lnTo>
                  <a:lnTo>
                    <a:pt x="120" y="26"/>
                  </a:lnTo>
                  <a:lnTo>
                    <a:pt x="100" y="36"/>
                  </a:lnTo>
                  <a:lnTo>
                    <a:pt x="83" y="48"/>
                  </a:lnTo>
                  <a:lnTo>
                    <a:pt x="72" y="56"/>
                  </a:lnTo>
                  <a:lnTo>
                    <a:pt x="63" y="63"/>
                  </a:lnTo>
                  <a:lnTo>
                    <a:pt x="55" y="71"/>
                  </a:lnTo>
                  <a:lnTo>
                    <a:pt x="46" y="79"/>
                  </a:lnTo>
                  <a:lnTo>
                    <a:pt x="38" y="88"/>
                  </a:lnTo>
                  <a:lnTo>
                    <a:pt x="32" y="97"/>
                  </a:lnTo>
                  <a:lnTo>
                    <a:pt x="25" y="107"/>
                  </a:lnTo>
                  <a:lnTo>
                    <a:pt x="18" y="116"/>
                  </a:lnTo>
                  <a:lnTo>
                    <a:pt x="8" y="139"/>
                  </a:lnTo>
                  <a:lnTo>
                    <a:pt x="1" y="159"/>
                  </a:lnTo>
                  <a:lnTo>
                    <a:pt x="0" y="173"/>
                  </a:lnTo>
                  <a:lnTo>
                    <a:pt x="1" y="181"/>
                  </a:lnTo>
                  <a:lnTo>
                    <a:pt x="3" y="187"/>
                  </a:lnTo>
                  <a:lnTo>
                    <a:pt x="4" y="198"/>
                  </a:lnTo>
                  <a:lnTo>
                    <a:pt x="11" y="210"/>
                  </a:lnTo>
                  <a:lnTo>
                    <a:pt x="20" y="218"/>
                  </a:lnTo>
                  <a:lnTo>
                    <a:pt x="31" y="218"/>
                  </a:lnTo>
                  <a:lnTo>
                    <a:pt x="34" y="201"/>
                  </a:lnTo>
                  <a:lnTo>
                    <a:pt x="35" y="175"/>
                  </a:lnTo>
                  <a:lnTo>
                    <a:pt x="43" y="142"/>
                  </a:lnTo>
                  <a:close/>
                </a:path>
              </a:pathLst>
            </a:custGeom>
            <a:solidFill>
              <a:srgbClr val="722B1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4503" y="1613"/>
              <a:ext cx="262" cy="102"/>
            </a:xfrm>
            <a:custGeom>
              <a:avLst/>
              <a:gdLst/>
              <a:ahLst/>
              <a:cxnLst>
                <a:cxn ang="0">
                  <a:pos x="0" y="166"/>
                </a:cxn>
                <a:cxn ang="0">
                  <a:pos x="0" y="171"/>
                </a:cxn>
                <a:cxn ang="0">
                  <a:pos x="1" y="182"/>
                </a:cxn>
                <a:cxn ang="0">
                  <a:pos x="4" y="194"/>
                </a:cxn>
                <a:cxn ang="0">
                  <a:pos x="15" y="204"/>
                </a:cxn>
                <a:cxn ang="0">
                  <a:pos x="23" y="199"/>
                </a:cxn>
                <a:cxn ang="0">
                  <a:pos x="21" y="180"/>
                </a:cxn>
                <a:cxn ang="0">
                  <a:pos x="20" y="153"/>
                </a:cxn>
                <a:cxn ang="0">
                  <a:pos x="29" y="122"/>
                </a:cxn>
                <a:cxn ang="0">
                  <a:pos x="40" y="106"/>
                </a:cxn>
                <a:cxn ang="0">
                  <a:pos x="55" y="89"/>
                </a:cxn>
                <a:cxn ang="0">
                  <a:pos x="75" y="75"/>
                </a:cxn>
                <a:cxn ang="0">
                  <a:pos x="100" y="61"/>
                </a:cxn>
                <a:cxn ang="0">
                  <a:pos x="129" y="52"/>
                </a:cxn>
                <a:cxn ang="0">
                  <a:pos x="162" y="48"/>
                </a:cxn>
                <a:cxn ang="0">
                  <a:pos x="200" y="51"/>
                </a:cxn>
                <a:cxn ang="0">
                  <a:pos x="242" y="60"/>
                </a:cxn>
                <a:cxn ang="0">
                  <a:pos x="285" y="74"/>
                </a:cxn>
                <a:cxn ang="0">
                  <a:pos x="326" y="86"/>
                </a:cxn>
                <a:cxn ang="0">
                  <a:pos x="363" y="100"/>
                </a:cxn>
                <a:cxn ang="0">
                  <a:pos x="395" y="112"/>
                </a:cxn>
                <a:cxn ang="0">
                  <a:pos x="424" y="125"/>
                </a:cxn>
                <a:cxn ang="0">
                  <a:pos x="448" y="137"/>
                </a:cxn>
                <a:cxn ang="0">
                  <a:pos x="466" y="149"/>
                </a:cxn>
                <a:cxn ang="0">
                  <a:pos x="477" y="162"/>
                </a:cxn>
                <a:cxn ang="0">
                  <a:pos x="486" y="173"/>
                </a:cxn>
                <a:cxn ang="0">
                  <a:pos x="495" y="180"/>
                </a:cxn>
                <a:cxn ang="0">
                  <a:pos x="505" y="183"/>
                </a:cxn>
                <a:cxn ang="0">
                  <a:pos x="514" y="182"/>
                </a:cxn>
                <a:cxn ang="0">
                  <a:pos x="520" y="177"/>
                </a:cxn>
                <a:cxn ang="0">
                  <a:pos x="523" y="168"/>
                </a:cxn>
                <a:cxn ang="0">
                  <a:pos x="523" y="156"/>
                </a:cxn>
                <a:cxn ang="0">
                  <a:pos x="517" y="137"/>
                </a:cxn>
                <a:cxn ang="0">
                  <a:pos x="512" y="126"/>
                </a:cxn>
                <a:cxn ang="0">
                  <a:pos x="505" y="115"/>
                </a:cxn>
                <a:cxn ang="0">
                  <a:pos x="495" y="103"/>
                </a:cxn>
                <a:cxn ang="0">
                  <a:pos x="486" y="91"/>
                </a:cxn>
                <a:cxn ang="0">
                  <a:pos x="474" y="78"/>
                </a:cxn>
                <a:cxn ang="0">
                  <a:pos x="460" y="66"/>
                </a:cxn>
                <a:cxn ang="0">
                  <a:pos x="444" y="55"/>
                </a:cxn>
                <a:cxn ang="0">
                  <a:pos x="427" y="44"/>
                </a:cxn>
                <a:cxn ang="0">
                  <a:pos x="411" y="34"/>
                </a:cxn>
                <a:cxn ang="0">
                  <a:pos x="390" y="24"/>
                </a:cxn>
                <a:cxn ang="0">
                  <a:pos x="372" y="17"/>
                </a:cxn>
                <a:cxn ang="0">
                  <a:pos x="350" y="10"/>
                </a:cxn>
                <a:cxn ang="0">
                  <a:pos x="329" y="4"/>
                </a:cxn>
                <a:cxn ang="0">
                  <a:pos x="307" y="1"/>
                </a:cxn>
                <a:cxn ang="0">
                  <a:pos x="284" y="0"/>
                </a:cxn>
                <a:cxn ang="0">
                  <a:pos x="261" y="1"/>
                </a:cxn>
                <a:cxn ang="0">
                  <a:pos x="217" y="6"/>
                </a:cxn>
                <a:cxn ang="0">
                  <a:pos x="179" y="12"/>
                </a:cxn>
                <a:cxn ang="0">
                  <a:pos x="145" y="18"/>
                </a:cxn>
                <a:cxn ang="0">
                  <a:pos x="115" y="29"/>
                </a:cxn>
                <a:cxn ang="0">
                  <a:pos x="89" y="41"/>
                </a:cxn>
                <a:cxn ang="0">
                  <a:pos x="64" y="57"/>
                </a:cxn>
                <a:cxn ang="0">
                  <a:pos x="43" y="78"/>
                </a:cxn>
                <a:cxn ang="0">
                  <a:pos x="23" y="103"/>
                </a:cxn>
                <a:cxn ang="0">
                  <a:pos x="9" y="128"/>
                </a:cxn>
                <a:cxn ang="0">
                  <a:pos x="3" y="148"/>
                </a:cxn>
                <a:cxn ang="0">
                  <a:pos x="0" y="162"/>
                </a:cxn>
                <a:cxn ang="0">
                  <a:pos x="0" y="166"/>
                </a:cxn>
              </a:cxnLst>
              <a:rect l="0" t="0" r="r" b="b"/>
              <a:pathLst>
                <a:path w="523" h="204">
                  <a:moveTo>
                    <a:pt x="0" y="166"/>
                  </a:moveTo>
                  <a:lnTo>
                    <a:pt x="0" y="171"/>
                  </a:lnTo>
                  <a:lnTo>
                    <a:pt x="1" y="182"/>
                  </a:lnTo>
                  <a:lnTo>
                    <a:pt x="4" y="194"/>
                  </a:lnTo>
                  <a:lnTo>
                    <a:pt x="15" y="204"/>
                  </a:lnTo>
                  <a:lnTo>
                    <a:pt x="23" y="199"/>
                  </a:lnTo>
                  <a:lnTo>
                    <a:pt x="21" y="180"/>
                  </a:lnTo>
                  <a:lnTo>
                    <a:pt x="20" y="153"/>
                  </a:lnTo>
                  <a:lnTo>
                    <a:pt x="29" y="122"/>
                  </a:lnTo>
                  <a:lnTo>
                    <a:pt x="40" y="106"/>
                  </a:lnTo>
                  <a:lnTo>
                    <a:pt x="55" y="89"/>
                  </a:lnTo>
                  <a:lnTo>
                    <a:pt x="75" y="75"/>
                  </a:lnTo>
                  <a:lnTo>
                    <a:pt x="100" y="61"/>
                  </a:lnTo>
                  <a:lnTo>
                    <a:pt x="129" y="52"/>
                  </a:lnTo>
                  <a:lnTo>
                    <a:pt x="162" y="48"/>
                  </a:lnTo>
                  <a:lnTo>
                    <a:pt x="200" y="51"/>
                  </a:lnTo>
                  <a:lnTo>
                    <a:pt x="242" y="60"/>
                  </a:lnTo>
                  <a:lnTo>
                    <a:pt x="285" y="74"/>
                  </a:lnTo>
                  <a:lnTo>
                    <a:pt x="326" y="86"/>
                  </a:lnTo>
                  <a:lnTo>
                    <a:pt x="363" y="100"/>
                  </a:lnTo>
                  <a:lnTo>
                    <a:pt x="395" y="112"/>
                  </a:lnTo>
                  <a:lnTo>
                    <a:pt x="424" y="125"/>
                  </a:lnTo>
                  <a:lnTo>
                    <a:pt x="448" y="137"/>
                  </a:lnTo>
                  <a:lnTo>
                    <a:pt x="466" y="149"/>
                  </a:lnTo>
                  <a:lnTo>
                    <a:pt x="477" y="162"/>
                  </a:lnTo>
                  <a:lnTo>
                    <a:pt x="486" y="173"/>
                  </a:lnTo>
                  <a:lnTo>
                    <a:pt x="495" y="180"/>
                  </a:lnTo>
                  <a:lnTo>
                    <a:pt x="505" y="183"/>
                  </a:lnTo>
                  <a:lnTo>
                    <a:pt x="514" y="182"/>
                  </a:lnTo>
                  <a:lnTo>
                    <a:pt x="520" y="177"/>
                  </a:lnTo>
                  <a:lnTo>
                    <a:pt x="523" y="168"/>
                  </a:lnTo>
                  <a:lnTo>
                    <a:pt x="523" y="156"/>
                  </a:lnTo>
                  <a:lnTo>
                    <a:pt x="517" y="137"/>
                  </a:lnTo>
                  <a:lnTo>
                    <a:pt x="512" y="126"/>
                  </a:lnTo>
                  <a:lnTo>
                    <a:pt x="505" y="115"/>
                  </a:lnTo>
                  <a:lnTo>
                    <a:pt x="495" y="103"/>
                  </a:lnTo>
                  <a:lnTo>
                    <a:pt x="486" y="91"/>
                  </a:lnTo>
                  <a:lnTo>
                    <a:pt x="474" y="78"/>
                  </a:lnTo>
                  <a:lnTo>
                    <a:pt x="460" y="66"/>
                  </a:lnTo>
                  <a:lnTo>
                    <a:pt x="444" y="55"/>
                  </a:lnTo>
                  <a:lnTo>
                    <a:pt x="427" y="44"/>
                  </a:lnTo>
                  <a:lnTo>
                    <a:pt x="411" y="34"/>
                  </a:lnTo>
                  <a:lnTo>
                    <a:pt x="390" y="24"/>
                  </a:lnTo>
                  <a:lnTo>
                    <a:pt x="372" y="17"/>
                  </a:lnTo>
                  <a:lnTo>
                    <a:pt x="350" y="10"/>
                  </a:lnTo>
                  <a:lnTo>
                    <a:pt x="329" y="4"/>
                  </a:lnTo>
                  <a:lnTo>
                    <a:pt x="307" y="1"/>
                  </a:lnTo>
                  <a:lnTo>
                    <a:pt x="284" y="0"/>
                  </a:lnTo>
                  <a:lnTo>
                    <a:pt x="261" y="1"/>
                  </a:lnTo>
                  <a:lnTo>
                    <a:pt x="217" y="6"/>
                  </a:lnTo>
                  <a:lnTo>
                    <a:pt x="179" y="12"/>
                  </a:lnTo>
                  <a:lnTo>
                    <a:pt x="145" y="18"/>
                  </a:lnTo>
                  <a:lnTo>
                    <a:pt x="115" y="29"/>
                  </a:lnTo>
                  <a:lnTo>
                    <a:pt x="89" y="41"/>
                  </a:lnTo>
                  <a:lnTo>
                    <a:pt x="64" y="57"/>
                  </a:lnTo>
                  <a:lnTo>
                    <a:pt x="43" y="78"/>
                  </a:lnTo>
                  <a:lnTo>
                    <a:pt x="23" y="103"/>
                  </a:lnTo>
                  <a:lnTo>
                    <a:pt x="9" y="128"/>
                  </a:lnTo>
                  <a:lnTo>
                    <a:pt x="3" y="148"/>
                  </a:lnTo>
                  <a:lnTo>
                    <a:pt x="0" y="162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4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auto">
            <a:xfrm>
              <a:off x="4827" y="2678"/>
              <a:ext cx="219" cy="166"/>
            </a:xfrm>
            <a:custGeom>
              <a:avLst/>
              <a:gdLst/>
              <a:ahLst/>
              <a:cxnLst>
                <a:cxn ang="0">
                  <a:pos x="12" y="202"/>
                </a:cxn>
                <a:cxn ang="0">
                  <a:pos x="14" y="201"/>
                </a:cxn>
                <a:cxn ang="0">
                  <a:pos x="17" y="194"/>
                </a:cxn>
                <a:cxn ang="0">
                  <a:pos x="23" y="187"/>
                </a:cxn>
                <a:cxn ang="0">
                  <a:pos x="31" y="176"/>
                </a:cxn>
                <a:cxn ang="0">
                  <a:pos x="42" y="164"/>
                </a:cxn>
                <a:cxn ang="0">
                  <a:pos x="52" y="148"/>
                </a:cxn>
                <a:cxn ang="0">
                  <a:pos x="68" y="133"/>
                </a:cxn>
                <a:cxn ang="0">
                  <a:pos x="83" y="116"/>
                </a:cxn>
                <a:cxn ang="0">
                  <a:pos x="100" y="99"/>
                </a:cxn>
                <a:cxn ang="0">
                  <a:pos x="119" y="82"/>
                </a:cxn>
                <a:cxn ang="0">
                  <a:pos x="140" y="65"/>
                </a:cxn>
                <a:cxn ang="0">
                  <a:pos x="162" y="49"/>
                </a:cxn>
                <a:cxn ang="0">
                  <a:pos x="185" y="35"/>
                </a:cxn>
                <a:cxn ang="0">
                  <a:pos x="210" y="23"/>
                </a:cxn>
                <a:cxn ang="0">
                  <a:pos x="236" y="12"/>
                </a:cxn>
                <a:cxn ang="0">
                  <a:pos x="263" y="4"/>
                </a:cxn>
                <a:cxn ang="0">
                  <a:pos x="289" y="0"/>
                </a:cxn>
                <a:cxn ang="0">
                  <a:pos x="315" y="0"/>
                </a:cxn>
                <a:cxn ang="0">
                  <a:pos x="340" y="3"/>
                </a:cxn>
                <a:cxn ang="0">
                  <a:pos x="361" y="9"/>
                </a:cxn>
                <a:cxn ang="0">
                  <a:pos x="382" y="18"/>
                </a:cxn>
                <a:cxn ang="0">
                  <a:pos x="400" y="29"/>
                </a:cxn>
                <a:cxn ang="0">
                  <a:pos x="414" y="45"/>
                </a:cxn>
                <a:cxn ang="0">
                  <a:pos x="426" y="60"/>
                </a:cxn>
                <a:cxn ang="0">
                  <a:pos x="434" y="80"/>
                </a:cxn>
                <a:cxn ang="0">
                  <a:pos x="439" y="100"/>
                </a:cxn>
                <a:cxn ang="0">
                  <a:pos x="439" y="122"/>
                </a:cxn>
                <a:cxn ang="0">
                  <a:pos x="434" y="145"/>
                </a:cxn>
                <a:cxn ang="0">
                  <a:pos x="423" y="168"/>
                </a:cxn>
                <a:cxn ang="0">
                  <a:pos x="409" y="193"/>
                </a:cxn>
                <a:cxn ang="0">
                  <a:pos x="388" y="218"/>
                </a:cxn>
                <a:cxn ang="0">
                  <a:pos x="361" y="242"/>
                </a:cxn>
                <a:cxn ang="0">
                  <a:pos x="331" y="265"/>
                </a:cxn>
                <a:cxn ang="0">
                  <a:pos x="298" y="284"/>
                </a:cxn>
                <a:cxn ang="0">
                  <a:pos x="264" y="301"/>
                </a:cxn>
                <a:cxn ang="0">
                  <a:pos x="230" y="313"/>
                </a:cxn>
                <a:cxn ang="0">
                  <a:pos x="195" y="323"/>
                </a:cxn>
                <a:cxn ang="0">
                  <a:pos x="162" y="327"/>
                </a:cxn>
                <a:cxn ang="0">
                  <a:pos x="130" y="330"/>
                </a:cxn>
                <a:cxn ang="0">
                  <a:pos x="100" y="329"/>
                </a:cxn>
                <a:cxn ang="0">
                  <a:pos x="73" y="324"/>
                </a:cxn>
                <a:cxn ang="0">
                  <a:pos x="49" y="316"/>
                </a:cxn>
                <a:cxn ang="0">
                  <a:pos x="29" y="306"/>
                </a:cxn>
                <a:cxn ang="0">
                  <a:pos x="14" y="292"/>
                </a:cxn>
                <a:cxn ang="0">
                  <a:pos x="5" y="273"/>
                </a:cxn>
                <a:cxn ang="0">
                  <a:pos x="0" y="253"/>
                </a:cxn>
                <a:cxn ang="0">
                  <a:pos x="3" y="230"/>
                </a:cxn>
                <a:cxn ang="0">
                  <a:pos x="12" y="202"/>
                </a:cxn>
              </a:cxnLst>
              <a:rect l="0" t="0" r="r" b="b"/>
              <a:pathLst>
                <a:path w="439" h="330">
                  <a:moveTo>
                    <a:pt x="12" y="202"/>
                  </a:moveTo>
                  <a:lnTo>
                    <a:pt x="14" y="201"/>
                  </a:lnTo>
                  <a:lnTo>
                    <a:pt x="17" y="194"/>
                  </a:lnTo>
                  <a:lnTo>
                    <a:pt x="23" y="187"/>
                  </a:lnTo>
                  <a:lnTo>
                    <a:pt x="31" y="176"/>
                  </a:lnTo>
                  <a:lnTo>
                    <a:pt x="42" y="164"/>
                  </a:lnTo>
                  <a:lnTo>
                    <a:pt x="52" y="148"/>
                  </a:lnTo>
                  <a:lnTo>
                    <a:pt x="68" y="133"/>
                  </a:lnTo>
                  <a:lnTo>
                    <a:pt x="83" y="116"/>
                  </a:lnTo>
                  <a:lnTo>
                    <a:pt x="100" y="99"/>
                  </a:lnTo>
                  <a:lnTo>
                    <a:pt x="119" y="82"/>
                  </a:lnTo>
                  <a:lnTo>
                    <a:pt x="140" y="65"/>
                  </a:lnTo>
                  <a:lnTo>
                    <a:pt x="162" y="49"/>
                  </a:lnTo>
                  <a:lnTo>
                    <a:pt x="185" y="35"/>
                  </a:lnTo>
                  <a:lnTo>
                    <a:pt x="210" y="23"/>
                  </a:lnTo>
                  <a:lnTo>
                    <a:pt x="236" y="12"/>
                  </a:lnTo>
                  <a:lnTo>
                    <a:pt x="263" y="4"/>
                  </a:lnTo>
                  <a:lnTo>
                    <a:pt x="289" y="0"/>
                  </a:lnTo>
                  <a:lnTo>
                    <a:pt x="315" y="0"/>
                  </a:lnTo>
                  <a:lnTo>
                    <a:pt x="340" y="3"/>
                  </a:lnTo>
                  <a:lnTo>
                    <a:pt x="361" y="9"/>
                  </a:lnTo>
                  <a:lnTo>
                    <a:pt x="382" y="18"/>
                  </a:lnTo>
                  <a:lnTo>
                    <a:pt x="400" y="29"/>
                  </a:lnTo>
                  <a:lnTo>
                    <a:pt x="414" y="45"/>
                  </a:lnTo>
                  <a:lnTo>
                    <a:pt x="426" y="60"/>
                  </a:lnTo>
                  <a:lnTo>
                    <a:pt x="434" y="80"/>
                  </a:lnTo>
                  <a:lnTo>
                    <a:pt x="439" y="100"/>
                  </a:lnTo>
                  <a:lnTo>
                    <a:pt x="439" y="122"/>
                  </a:lnTo>
                  <a:lnTo>
                    <a:pt x="434" y="145"/>
                  </a:lnTo>
                  <a:lnTo>
                    <a:pt x="423" y="168"/>
                  </a:lnTo>
                  <a:lnTo>
                    <a:pt x="409" y="193"/>
                  </a:lnTo>
                  <a:lnTo>
                    <a:pt x="388" y="218"/>
                  </a:lnTo>
                  <a:lnTo>
                    <a:pt x="361" y="242"/>
                  </a:lnTo>
                  <a:lnTo>
                    <a:pt x="331" y="265"/>
                  </a:lnTo>
                  <a:lnTo>
                    <a:pt x="298" y="284"/>
                  </a:lnTo>
                  <a:lnTo>
                    <a:pt x="264" y="301"/>
                  </a:lnTo>
                  <a:lnTo>
                    <a:pt x="230" y="313"/>
                  </a:lnTo>
                  <a:lnTo>
                    <a:pt x="195" y="323"/>
                  </a:lnTo>
                  <a:lnTo>
                    <a:pt x="162" y="327"/>
                  </a:lnTo>
                  <a:lnTo>
                    <a:pt x="130" y="330"/>
                  </a:lnTo>
                  <a:lnTo>
                    <a:pt x="100" y="329"/>
                  </a:lnTo>
                  <a:lnTo>
                    <a:pt x="73" y="324"/>
                  </a:lnTo>
                  <a:lnTo>
                    <a:pt x="49" y="316"/>
                  </a:lnTo>
                  <a:lnTo>
                    <a:pt x="29" y="306"/>
                  </a:lnTo>
                  <a:lnTo>
                    <a:pt x="14" y="292"/>
                  </a:lnTo>
                  <a:lnTo>
                    <a:pt x="5" y="273"/>
                  </a:lnTo>
                  <a:lnTo>
                    <a:pt x="0" y="253"/>
                  </a:lnTo>
                  <a:lnTo>
                    <a:pt x="3" y="230"/>
                  </a:lnTo>
                  <a:lnTo>
                    <a:pt x="12" y="20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auto">
            <a:xfrm>
              <a:off x="4839" y="2685"/>
              <a:ext cx="201" cy="151"/>
            </a:xfrm>
            <a:custGeom>
              <a:avLst/>
              <a:gdLst/>
              <a:ahLst/>
              <a:cxnLst>
                <a:cxn ang="0">
                  <a:pos x="10" y="185"/>
                </a:cxn>
                <a:cxn ang="0">
                  <a:pos x="15" y="179"/>
                </a:cxn>
                <a:cxn ang="0">
                  <a:pos x="27" y="162"/>
                </a:cxn>
                <a:cxn ang="0">
                  <a:pos x="48" y="136"/>
                </a:cxn>
                <a:cxn ang="0">
                  <a:pos x="75" y="106"/>
                </a:cxn>
                <a:cxn ang="0">
                  <a:pos x="108" y="75"/>
                </a:cxn>
                <a:cxn ang="0">
                  <a:pos x="148" y="46"/>
                </a:cxn>
                <a:cxn ang="0">
                  <a:pos x="191" y="21"/>
                </a:cxn>
                <a:cxn ang="0">
                  <a:pos x="239" y="4"/>
                </a:cxn>
                <a:cxn ang="0">
                  <a:pos x="287" y="0"/>
                </a:cxn>
                <a:cxn ang="0">
                  <a:pos x="330" y="9"/>
                </a:cxn>
                <a:cxn ang="0">
                  <a:pos x="366" y="28"/>
                </a:cxn>
                <a:cxn ang="0">
                  <a:pos x="389" y="57"/>
                </a:cxn>
                <a:cxn ang="0">
                  <a:pos x="401" y="91"/>
                </a:cxn>
                <a:cxn ang="0">
                  <a:pos x="397" y="133"/>
                </a:cxn>
                <a:cxn ang="0">
                  <a:pos x="374" y="176"/>
                </a:cxn>
                <a:cxn ang="0">
                  <a:pos x="330" y="221"/>
                </a:cxn>
                <a:cxn ang="0">
                  <a:pos x="302" y="242"/>
                </a:cxn>
                <a:cxn ang="0">
                  <a:pos x="272" y="259"/>
                </a:cxn>
                <a:cxn ang="0">
                  <a:pos x="241" y="275"/>
                </a:cxn>
                <a:cxn ang="0">
                  <a:pos x="210" y="285"/>
                </a:cxn>
                <a:cxn ang="0">
                  <a:pos x="179" y="293"/>
                </a:cxn>
                <a:cxn ang="0">
                  <a:pos x="148" y="299"/>
                </a:cxn>
                <a:cxn ang="0">
                  <a:pos x="119" y="301"/>
                </a:cxn>
                <a:cxn ang="0">
                  <a:pos x="91" y="299"/>
                </a:cxn>
                <a:cxn ang="0">
                  <a:pos x="66" y="296"/>
                </a:cxn>
                <a:cxn ang="0">
                  <a:pos x="44" y="289"/>
                </a:cxn>
                <a:cxn ang="0">
                  <a:pos x="26" y="279"/>
                </a:cxn>
                <a:cxn ang="0">
                  <a:pos x="12" y="267"/>
                </a:cxn>
                <a:cxn ang="0">
                  <a:pos x="3" y="250"/>
                </a:cxn>
                <a:cxn ang="0">
                  <a:pos x="0" y="231"/>
                </a:cxn>
                <a:cxn ang="0">
                  <a:pos x="1" y="210"/>
                </a:cxn>
                <a:cxn ang="0">
                  <a:pos x="10" y="185"/>
                </a:cxn>
              </a:cxnLst>
              <a:rect l="0" t="0" r="r" b="b"/>
              <a:pathLst>
                <a:path w="401" h="301">
                  <a:moveTo>
                    <a:pt x="10" y="185"/>
                  </a:moveTo>
                  <a:lnTo>
                    <a:pt x="15" y="179"/>
                  </a:lnTo>
                  <a:lnTo>
                    <a:pt x="27" y="162"/>
                  </a:lnTo>
                  <a:lnTo>
                    <a:pt x="48" y="136"/>
                  </a:lnTo>
                  <a:lnTo>
                    <a:pt x="75" y="106"/>
                  </a:lnTo>
                  <a:lnTo>
                    <a:pt x="108" y="75"/>
                  </a:lnTo>
                  <a:lnTo>
                    <a:pt x="148" y="46"/>
                  </a:lnTo>
                  <a:lnTo>
                    <a:pt x="191" y="21"/>
                  </a:lnTo>
                  <a:lnTo>
                    <a:pt x="239" y="4"/>
                  </a:lnTo>
                  <a:lnTo>
                    <a:pt x="287" y="0"/>
                  </a:lnTo>
                  <a:lnTo>
                    <a:pt x="330" y="9"/>
                  </a:lnTo>
                  <a:lnTo>
                    <a:pt x="366" y="28"/>
                  </a:lnTo>
                  <a:lnTo>
                    <a:pt x="389" y="57"/>
                  </a:lnTo>
                  <a:lnTo>
                    <a:pt x="401" y="91"/>
                  </a:lnTo>
                  <a:lnTo>
                    <a:pt x="397" y="133"/>
                  </a:lnTo>
                  <a:lnTo>
                    <a:pt x="374" y="176"/>
                  </a:lnTo>
                  <a:lnTo>
                    <a:pt x="330" y="221"/>
                  </a:lnTo>
                  <a:lnTo>
                    <a:pt x="302" y="242"/>
                  </a:lnTo>
                  <a:lnTo>
                    <a:pt x="272" y="259"/>
                  </a:lnTo>
                  <a:lnTo>
                    <a:pt x="241" y="275"/>
                  </a:lnTo>
                  <a:lnTo>
                    <a:pt x="210" y="285"/>
                  </a:lnTo>
                  <a:lnTo>
                    <a:pt x="179" y="293"/>
                  </a:lnTo>
                  <a:lnTo>
                    <a:pt x="148" y="299"/>
                  </a:lnTo>
                  <a:lnTo>
                    <a:pt x="119" y="301"/>
                  </a:lnTo>
                  <a:lnTo>
                    <a:pt x="91" y="299"/>
                  </a:lnTo>
                  <a:lnTo>
                    <a:pt x="66" y="296"/>
                  </a:lnTo>
                  <a:lnTo>
                    <a:pt x="44" y="289"/>
                  </a:lnTo>
                  <a:lnTo>
                    <a:pt x="26" y="279"/>
                  </a:lnTo>
                  <a:lnTo>
                    <a:pt x="12" y="267"/>
                  </a:lnTo>
                  <a:lnTo>
                    <a:pt x="3" y="250"/>
                  </a:lnTo>
                  <a:lnTo>
                    <a:pt x="0" y="231"/>
                  </a:lnTo>
                  <a:lnTo>
                    <a:pt x="1" y="210"/>
                  </a:lnTo>
                  <a:lnTo>
                    <a:pt x="10" y="185"/>
                  </a:lnTo>
                  <a:close/>
                </a:path>
              </a:pathLst>
            </a:custGeom>
            <a:solidFill>
              <a:srgbClr val="EDDDD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4845" y="2693"/>
              <a:ext cx="184" cy="136"/>
            </a:xfrm>
            <a:custGeom>
              <a:avLst/>
              <a:gdLst/>
              <a:ahLst/>
              <a:cxnLst>
                <a:cxn ang="0">
                  <a:pos x="11" y="167"/>
                </a:cxn>
                <a:cxn ang="0">
                  <a:pos x="15" y="161"/>
                </a:cxn>
                <a:cxn ang="0">
                  <a:pos x="26" y="145"/>
                </a:cxn>
                <a:cxn ang="0">
                  <a:pos x="45" y="122"/>
                </a:cxn>
                <a:cxn ang="0">
                  <a:pos x="69" y="96"/>
                </a:cxn>
                <a:cxn ang="0">
                  <a:pos x="99" y="67"/>
                </a:cxn>
                <a:cxn ang="0">
                  <a:pos x="134" y="40"/>
                </a:cxn>
                <a:cxn ang="0">
                  <a:pos x="175" y="19"/>
                </a:cxn>
                <a:cxn ang="0">
                  <a:pos x="218" y="3"/>
                </a:cxn>
                <a:cxn ang="0">
                  <a:pos x="263" y="0"/>
                </a:cxn>
                <a:cxn ang="0">
                  <a:pos x="301" y="8"/>
                </a:cxn>
                <a:cxn ang="0">
                  <a:pos x="332" y="25"/>
                </a:cxn>
                <a:cxn ang="0">
                  <a:pos x="355" y="51"/>
                </a:cxn>
                <a:cxn ang="0">
                  <a:pos x="366" y="84"/>
                </a:cxn>
                <a:cxn ang="0">
                  <a:pos x="362" y="119"/>
                </a:cxn>
                <a:cxn ang="0">
                  <a:pos x="341" y="159"/>
                </a:cxn>
                <a:cxn ang="0">
                  <a:pos x="301" y="199"/>
                </a:cxn>
                <a:cxn ang="0">
                  <a:pos x="275" y="218"/>
                </a:cxn>
                <a:cxn ang="0">
                  <a:pos x="249" y="235"/>
                </a:cxn>
                <a:cxn ang="0">
                  <a:pos x="219" y="247"/>
                </a:cxn>
                <a:cxn ang="0">
                  <a:pos x="192" y="258"/>
                </a:cxn>
                <a:cxn ang="0">
                  <a:pos x="162" y="264"/>
                </a:cxn>
                <a:cxn ang="0">
                  <a:pos x="134" y="269"/>
                </a:cxn>
                <a:cxn ang="0">
                  <a:pos x="108" y="272"/>
                </a:cxn>
                <a:cxn ang="0">
                  <a:pos x="83" y="270"/>
                </a:cxn>
                <a:cxn ang="0">
                  <a:pos x="60" y="267"/>
                </a:cxn>
                <a:cxn ang="0">
                  <a:pos x="42" y="261"/>
                </a:cxn>
                <a:cxn ang="0">
                  <a:pos x="25" y="252"/>
                </a:cxn>
                <a:cxn ang="0">
                  <a:pos x="12" y="240"/>
                </a:cxn>
                <a:cxn ang="0">
                  <a:pos x="3" y="226"/>
                </a:cxn>
                <a:cxn ang="0">
                  <a:pos x="0" y="209"/>
                </a:cxn>
                <a:cxn ang="0">
                  <a:pos x="3" y="189"/>
                </a:cxn>
                <a:cxn ang="0">
                  <a:pos x="11" y="167"/>
                </a:cxn>
              </a:cxnLst>
              <a:rect l="0" t="0" r="r" b="b"/>
              <a:pathLst>
                <a:path w="366" h="272">
                  <a:moveTo>
                    <a:pt x="11" y="167"/>
                  </a:moveTo>
                  <a:lnTo>
                    <a:pt x="15" y="161"/>
                  </a:lnTo>
                  <a:lnTo>
                    <a:pt x="26" y="145"/>
                  </a:lnTo>
                  <a:lnTo>
                    <a:pt x="45" y="122"/>
                  </a:lnTo>
                  <a:lnTo>
                    <a:pt x="69" y="96"/>
                  </a:lnTo>
                  <a:lnTo>
                    <a:pt x="99" y="67"/>
                  </a:lnTo>
                  <a:lnTo>
                    <a:pt x="134" y="40"/>
                  </a:lnTo>
                  <a:lnTo>
                    <a:pt x="175" y="19"/>
                  </a:lnTo>
                  <a:lnTo>
                    <a:pt x="218" y="3"/>
                  </a:lnTo>
                  <a:lnTo>
                    <a:pt x="263" y="0"/>
                  </a:lnTo>
                  <a:lnTo>
                    <a:pt x="301" y="8"/>
                  </a:lnTo>
                  <a:lnTo>
                    <a:pt x="332" y="25"/>
                  </a:lnTo>
                  <a:lnTo>
                    <a:pt x="355" y="51"/>
                  </a:lnTo>
                  <a:lnTo>
                    <a:pt x="366" y="84"/>
                  </a:lnTo>
                  <a:lnTo>
                    <a:pt x="362" y="119"/>
                  </a:lnTo>
                  <a:lnTo>
                    <a:pt x="341" y="159"/>
                  </a:lnTo>
                  <a:lnTo>
                    <a:pt x="301" y="199"/>
                  </a:lnTo>
                  <a:lnTo>
                    <a:pt x="275" y="218"/>
                  </a:lnTo>
                  <a:lnTo>
                    <a:pt x="249" y="235"/>
                  </a:lnTo>
                  <a:lnTo>
                    <a:pt x="219" y="247"/>
                  </a:lnTo>
                  <a:lnTo>
                    <a:pt x="192" y="258"/>
                  </a:lnTo>
                  <a:lnTo>
                    <a:pt x="162" y="264"/>
                  </a:lnTo>
                  <a:lnTo>
                    <a:pt x="134" y="269"/>
                  </a:lnTo>
                  <a:lnTo>
                    <a:pt x="108" y="272"/>
                  </a:lnTo>
                  <a:lnTo>
                    <a:pt x="83" y="270"/>
                  </a:lnTo>
                  <a:lnTo>
                    <a:pt x="60" y="267"/>
                  </a:lnTo>
                  <a:lnTo>
                    <a:pt x="42" y="261"/>
                  </a:lnTo>
                  <a:lnTo>
                    <a:pt x="25" y="252"/>
                  </a:lnTo>
                  <a:lnTo>
                    <a:pt x="12" y="240"/>
                  </a:lnTo>
                  <a:lnTo>
                    <a:pt x="3" y="226"/>
                  </a:lnTo>
                  <a:lnTo>
                    <a:pt x="0" y="209"/>
                  </a:lnTo>
                  <a:lnTo>
                    <a:pt x="3" y="189"/>
                  </a:lnTo>
                  <a:lnTo>
                    <a:pt x="11" y="167"/>
                  </a:lnTo>
                  <a:close/>
                </a:path>
              </a:pathLst>
            </a:custGeom>
            <a:solidFill>
              <a:srgbClr val="D6B7A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4855" y="2701"/>
              <a:ext cx="164" cy="120"/>
            </a:xfrm>
            <a:custGeom>
              <a:avLst/>
              <a:gdLst/>
              <a:ahLst/>
              <a:cxnLst>
                <a:cxn ang="0">
                  <a:pos x="9" y="148"/>
                </a:cxn>
                <a:cxn ang="0">
                  <a:pos x="12" y="143"/>
                </a:cxn>
                <a:cxn ang="0">
                  <a:pos x="23" y="128"/>
                </a:cxn>
                <a:cxn ang="0">
                  <a:pos x="40" y="108"/>
                </a:cxn>
                <a:cxn ang="0">
                  <a:pos x="61" y="85"/>
                </a:cxn>
                <a:cxn ang="0">
                  <a:pos x="89" y="58"/>
                </a:cxn>
                <a:cxn ang="0">
                  <a:pos x="122" y="35"/>
                </a:cxn>
                <a:cxn ang="0">
                  <a:pos x="157" y="15"/>
                </a:cxn>
                <a:cxn ang="0">
                  <a:pos x="196" y="3"/>
                </a:cxn>
                <a:cxn ang="0">
                  <a:pos x="236" y="0"/>
                </a:cxn>
                <a:cxn ang="0">
                  <a:pos x="270" y="6"/>
                </a:cxn>
                <a:cxn ang="0">
                  <a:pos x="299" y="21"/>
                </a:cxn>
                <a:cxn ang="0">
                  <a:pos x="319" y="44"/>
                </a:cxn>
                <a:cxn ang="0">
                  <a:pos x="329" y="72"/>
                </a:cxn>
                <a:cxn ang="0">
                  <a:pos x="324" y="106"/>
                </a:cxn>
                <a:cxn ang="0">
                  <a:pos x="305" y="140"/>
                </a:cxn>
                <a:cxn ang="0">
                  <a:pos x="270" y="177"/>
                </a:cxn>
                <a:cxn ang="0">
                  <a:pos x="247" y="194"/>
                </a:cxn>
                <a:cxn ang="0">
                  <a:pos x="222" y="208"/>
                </a:cxn>
                <a:cxn ang="0">
                  <a:pos x="197" y="219"/>
                </a:cxn>
                <a:cxn ang="0">
                  <a:pos x="171" y="228"/>
                </a:cxn>
                <a:cxn ang="0">
                  <a:pos x="146" y="236"/>
                </a:cxn>
                <a:cxn ang="0">
                  <a:pos x="120" y="239"/>
                </a:cxn>
                <a:cxn ang="0">
                  <a:pos x="97" y="241"/>
                </a:cxn>
                <a:cxn ang="0">
                  <a:pos x="75" y="241"/>
                </a:cxn>
                <a:cxn ang="0">
                  <a:pos x="54" y="237"/>
                </a:cxn>
                <a:cxn ang="0">
                  <a:pos x="37" y="231"/>
                </a:cxn>
                <a:cxn ang="0">
                  <a:pos x="21" y="224"/>
                </a:cxn>
                <a:cxn ang="0">
                  <a:pos x="10" y="213"/>
                </a:cxn>
                <a:cxn ang="0">
                  <a:pos x="3" y="200"/>
                </a:cxn>
                <a:cxn ang="0">
                  <a:pos x="0" y="185"/>
                </a:cxn>
                <a:cxn ang="0">
                  <a:pos x="1" y="168"/>
                </a:cxn>
                <a:cxn ang="0">
                  <a:pos x="9" y="148"/>
                </a:cxn>
              </a:cxnLst>
              <a:rect l="0" t="0" r="r" b="b"/>
              <a:pathLst>
                <a:path w="329" h="241">
                  <a:moveTo>
                    <a:pt x="9" y="148"/>
                  </a:moveTo>
                  <a:lnTo>
                    <a:pt x="12" y="143"/>
                  </a:lnTo>
                  <a:lnTo>
                    <a:pt x="23" y="128"/>
                  </a:lnTo>
                  <a:lnTo>
                    <a:pt x="40" y="108"/>
                  </a:lnTo>
                  <a:lnTo>
                    <a:pt x="61" y="85"/>
                  </a:lnTo>
                  <a:lnTo>
                    <a:pt x="89" y="58"/>
                  </a:lnTo>
                  <a:lnTo>
                    <a:pt x="122" y="35"/>
                  </a:lnTo>
                  <a:lnTo>
                    <a:pt x="157" y="15"/>
                  </a:lnTo>
                  <a:lnTo>
                    <a:pt x="196" y="3"/>
                  </a:lnTo>
                  <a:lnTo>
                    <a:pt x="236" y="0"/>
                  </a:lnTo>
                  <a:lnTo>
                    <a:pt x="270" y="6"/>
                  </a:lnTo>
                  <a:lnTo>
                    <a:pt x="299" y="21"/>
                  </a:lnTo>
                  <a:lnTo>
                    <a:pt x="319" y="44"/>
                  </a:lnTo>
                  <a:lnTo>
                    <a:pt x="329" y="72"/>
                  </a:lnTo>
                  <a:lnTo>
                    <a:pt x="324" y="106"/>
                  </a:lnTo>
                  <a:lnTo>
                    <a:pt x="305" y="140"/>
                  </a:lnTo>
                  <a:lnTo>
                    <a:pt x="270" y="177"/>
                  </a:lnTo>
                  <a:lnTo>
                    <a:pt x="247" y="194"/>
                  </a:lnTo>
                  <a:lnTo>
                    <a:pt x="222" y="208"/>
                  </a:lnTo>
                  <a:lnTo>
                    <a:pt x="197" y="219"/>
                  </a:lnTo>
                  <a:lnTo>
                    <a:pt x="171" y="228"/>
                  </a:lnTo>
                  <a:lnTo>
                    <a:pt x="146" y="236"/>
                  </a:lnTo>
                  <a:lnTo>
                    <a:pt x="120" y="239"/>
                  </a:lnTo>
                  <a:lnTo>
                    <a:pt x="97" y="241"/>
                  </a:lnTo>
                  <a:lnTo>
                    <a:pt x="75" y="241"/>
                  </a:lnTo>
                  <a:lnTo>
                    <a:pt x="54" y="237"/>
                  </a:lnTo>
                  <a:lnTo>
                    <a:pt x="37" y="231"/>
                  </a:lnTo>
                  <a:lnTo>
                    <a:pt x="21" y="224"/>
                  </a:lnTo>
                  <a:lnTo>
                    <a:pt x="10" y="213"/>
                  </a:lnTo>
                  <a:lnTo>
                    <a:pt x="3" y="200"/>
                  </a:lnTo>
                  <a:lnTo>
                    <a:pt x="0" y="185"/>
                  </a:lnTo>
                  <a:lnTo>
                    <a:pt x="1" y="168"/>
                  </a:lnTo>
                  <a:lnTo>
                    <a:pt x="9" y="148"/>
                  </a:lnTo>
                  <a:close/>
                </a:path>
              </a:pathLst>
            </a:custGeom>
            <a:solidFill>
              <a:srgbClr val="C1967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auto">
            <a:xfrm>
              <a:off x="4864" y="2708"/>
              <a:ext cx="146" cy="106"/>
            </a:xfrm>
            <a:custGeom>
              <a:avLst/>
              <a:gdLst/>
              <a:ahLst/>
              <a:cxnLst>
                <a:cxn ang="0">
                  <a:pos x="9" y="131"/>
                </a:cxn>
                <a:cxn ang="0">
                  <a:pos x="12" y="126"/>
                </a:cxn>
                <a:cxn ang="0">
                  <a:pos x="22" y="114"/>
                </a:cxn>
                <a:cxn ang="0">
                  <a:pos x="36" y="95"/>
                </a:cxn>
                <a:cxn ang="0">
                  <a:pos x="56" y="75"/>
                </a:cxn>
                <a:cxn ang="0">
                  <a:pos x="79" y="52"/>
                </a:cxn>
                <a:cxn ang="0">
                  <a:pos x="108" y="32"/>
                </a:cxn>
                <a:cxn ang="0">
                  <a:pos x="139" y="15"/>
                </a:cxn>
                <a:cxn ang="0">
                  <a:pos x="175" y="3"/>
                </a:cxn>
                <a:cxn ang="0">
                  <a:pos x="210" y="0"/>
                </a:cxn>
                <a:cxn ang="0">
                  <a:pos x="241" y="6"/>
                </a:cxn>
                <a:cxn ang="0">
                  <a:pos x="266" y="20"/>
                </a:cxn>
                <a:cxn ang="0">
                  <a:pos x="284" y="40"/>
                </a:cxn>
                <a:cxn ang="0">
                  <a:pos x="292" y="64"/>
                </a:cxn>
                <a:cxn ang="0">
                  <a:pos x="289" y="92"/>
                </a:cxn>
                <a:cxn ang="0">
                  <a:pos x="274" y="123"/>
                </a:cxn>
                <a:cxn ang="0">
                  <a:pos x="241" y="156"/>
                </a:cxn>
                <a:cxn ang="0">
                  <a:pos x="221" y="171"/>
                </a:cxn>
                <a:cxn ang="0">
                  <a:pos x="198" y="183"/>
                </a:cxn>
                <a:cxn ang="0">
                  <a:pos x="176" y="193"/>
                </a:cxn>
                <a:cxn ang="0">
                  <a:pos x="153" y="202"/>
                </a:cxn>
                <a:cxn ang="0">
                  <a:pos x="130" y="206"/>
                </a:cxn>
                <a:cxn ang="0">
                  <a:pos x="108" y="211"/>
                </a:cxn>
                <a:cxn ang="0">
                  <a:pos x="87" y="213"/>
                </a:cxn>
                <a:cxn ang="0">
                  <a:pos x="66" y="211"/>
                </a:cxn>
                <a:cxn ang="0">
                  <a:pos x="48" y="208"/>
                </a:cxn>
                <a:cxn ang="0">
                  <a:pos x="32" y="203"/>
                </a:cxn>
                <a:cxn ang="0">
                  <a:pos x="20" y="197"/>
                </a:cxn>
                <a:cxn ang="0">
                  <a:pos x="9" y="188"/>
                </a:cxn>
                <a:cxn ang="0">
                  <a:pos x="3" y="177"/>
                </a:cxn>
                <a:cxn ang="0">
                  <a:pos x="0" y="163"/>
                </a:cxn>
                <a:cxn ang="0">
                  <a:pos x="3" y="148"/>
                </a:cxn>
                <a:cxn ang="0">
                  <a:pos x="9" y="131"/>
                </a:cxn>
              </a:cxnLst>
              <a:rect l="0" t="0" r="r" b="b"/>
              <a:pathLst>
                <a:path w="292" h="213">
                  <a:moveTo>
                    <a:pt x="9" y="131"/>
                  </a:moveTo>
                  <a:lnTo>
                    <a:pt x="12" y="126"/>
                  </a:lnTo>
                  <a:lnTo>
                    <a:pt x="22" y="114"/>
                  </a:lnTo>
                  <a:lnTo>
                    <a:pt x="36" y="95"/>
                  </a:lnTo>
                  <a:lnTo>
                    <a:pt x="56" y="75"/>
                  </a:lnTo>
                  <a:lnTo>
                    <a:pt x="79" y="52"/>
                  </a:lnTo>
                  <a:lnTo>
                    <a:pt x="108" y="32"/>
                  </a:lnTo>
                  <a:lnTo>
                    <a:pt x="139" y="15"/>
                  </a:lnTo>
                  <a:lnTo>
                    <a:pt x="175" y="3"/>
                  </a:lnTo>
                  <a:lnTo>
                    <a:pt x="210" y="0"/>
                  </a:lnTo>
                  <a:lnTo>
                    <a:pt x="241" y="6"/>
                  </a:lnTo>
                  <a:lnTo>
                    <a:pt x="266" y="20"/>
                  </a:lnTo>
                  <a:lnTo>
                    <a:pt x="284" y="40"/>
                  </a:lnTo>
                  <a:lnTo>
                    <a:pt x="292" y="64"/>
                  </a:lnTo>
                  <a:lnTo>
                    <a:pt x="289" y="92"/>
                  </a:lnTo>
                  <a:lnTo>
                    <a:pt x="274" y="123"/>
                  </a:lnTo>
                  <a:lnTo>
                    <a:pt x="241" y="156"/>
                  </a:lnTo>
                  <a:lnTo>
                    <a:pt x="221" y="171"/>
                  </a:lnTo>
                  <a:lnTo>
                    <a:pt x="198" y="183"/>
                  </a:lnTo>
                  <a:lnTo>
                    <a:pt x="176" y="193"/>
                  </a:lnTo>
                  <a:lnTo>
                    <a:pt x="153" y="202"/>
                  </a:lnTo>
                  <a:lnTo>
                    <a:pt x="130" y="206"/>
                  </a:lnTo>
                  <a:lnTo>
                    <a:pt x="108" y="211"/>
                  </a:lnTo>
                  <a:lnTo>
                    <a:pt x="87" y="213"/>
                  </a:lnTo>
                  <a:lnTo>
                    <a:pt x="66" y="211"/>
                  </a:lnTo>
                  <a:lnTo>
                    <a:pt x="48" y="208"/>
                  </a:lnTo>
                  <a:lnTo>
                    <a:pt x="32" y="203"/>
                  </a:lnTo>
                  <a:lnTo>
                    <a:pt x="20" y="197"/>
                  </a:lnTo>
                  <a:lnTo>
                    <a:pt x="9" y="188"/>
                  </a:lnTo>
                  <a:lnTo>
                    <a:pt x="3" y="177"/>
                  </a:lnTo>
                  <a:lnTo>
                    <a:pt x="0" y="163"/>
                  </a:lnTo>
                  <a:lnTo>
                    <a:pt x="3" y="148"/>
                  </a:lnTo>
                  <a:lnTo>
                    <a:pt x="9" y="131"/>
                  </a:lnTo>
                  <a:close/>
                </a:path>
              </a:pathLst>
            </a:custGeom>
            <a:solidFill>
              <a:srgbClr val="AF755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4079" y="2028"/>
              <a:ext cx="954" cy="830"/>
            </a:xfrm>
            <a:custGeom>
              <a:avLst/>
              <a:gdLst/>
              <a:ahLst/>
              <a:cxnLst>
                <a:cxn ang="0">
                  <a:pos x="0" y="850"/>
                </a:cxn>
                <a:cxn ang="0">
                  <a:pos x="3" y="815"/>
                </a:cxn>
                <a:cxn ang="0">
                  <a:pos x="13" y="750"/>
                </a:cxn>
                <a:cxn ang="0">
                  <a:pos x="34" y="662"/>
                </a:cxn>
                <a:cxn ang="0">
                  <a:pos x="71" y="557"/>
                </a:cxn>
                <a:cxn ang="0">
                  <a:pos x="129" y="444"/>
                </a:cxn>
                <a:cxn ang="0">
                  <a:pos x="210" y="327"/>
                </a:cxn>
                <a:cxn ang="0">
                  <a:pos x="323" y="214"/>
                </a:cxn>
                <a:cxn ang="0">
                  <a:pos x="489" y="100"/>
                </a:cxn>
                <a:cxn ang="0">
                  <a:pos x="665" y="23"/>
                </a:cxn>
                <a:cxn ang="0">
                  <a:pos x="818" y="0"/>
                </a:cxn>
                <a:cxn ang="0">
                  <a:pos x="951" y="18"/>
                </a:cxn>
                <a:cxn ang="0">
                  <a:pos x="1065" y="66"/>
                </a:cxn>
                <a:cxn ang="0">
                  <a:pos x="1165" y="131"/>
                </a:cxn>
                <a:cxn ang="0">
                  <a:pos x="1253" y="200"/>
                </a:cxn>
                <a:cxn ang="0">
                  <a:pos x="1332" y="264"/>
                </a:cxn>
                <a:cxn ang="0">
                  <a:pos x="1406" y="315"/>
                </a:cxn>
                <a:cxn ang="0">
                  <a:pos x="1485" y="387"/>
                </a:cxn>
                <a:cxn ang="0">
                  <a:pos x="1567" y="480"/>
                </a:cxn>
                <a:cxn ang="0">
                  <a:pos x="1649" y="585"/>
                </a:cxn>
                <a:cxn ang="0">
                  <a:pos x="1726" y="698"/>
                </a:cxn>
                <a:cxn ang="0">
                  <a:pos x="1796" y="809"/>
                </a:cxn>
                <a:cxn ang="0">
                  <a:pos x="1851" y="911"/>
                </a:cxn>
                <a:cxn ang="0">
                  <a:pos x="1891" y="997"/>
                </a:cxn>
                <a:cxn ang="0">
                  <a:pos x="1908" y="1065"/>
                </a:cxn>
                <a:cxn ang="0">
                  <a:pos x="1884" y="1128"/>
                </a:cxn>
                <a:cxn ang="0">
                  <a:pos x="1827" y="1189"/>
                </a:cxn>
                <a:cxn ang="0">
                  <a:pos x="1746" y="1249"/>
                </a:cxn>
                <a:cxn ang="0">
                  <a:pos x="1652" y="1309"/>
                </a:cxn>
                <a:cxn ang="0">
                  <a:pos x="1555" y="1368"/>
                </a:cxn>
                <a:cxn ang="0">
                  <a:pos x="1467" y="1426"/>
                </a:cxn>
                <a:cxn ang="0">
                  <a:pos x="1395" y="1487"/>
                </a:cxn>
                <a:cxn ang="0">
                  <a:pos x="1344" y="1544"/>
                </a:cxn>
                <a:cxn ang="0">
                  <a:pos x="1278" y="1590"/>
                </a:cxn>
                <a:cxn ang="0">
                  <a:pos x="1192" y="1624"/>
                </a:cxn>
                <a:cxn ang="0">
                  <a:pos x="1091" y="1646"/>
                </a:cxn>
                <a:cxn ang="0">
                  <a:pos x="980" y="1657"/>
                </a:cxn>
                <a:cxn ang="0">
                  <a:pos x="867" y="1658"/>
                </a:cxn>
                <a:cxn ang="0">
                  <a:pos x="753" y="1650"/>
                </a:cxn>
                <a:cxn ang="0">
                  <a:pos x="646" y="1632"/>
                </a:cxn>
                <a:cxn ang="0">
                  <a:pos x="549" y="1606"/>
                </a:cxn>
                <a:cxn ang="0">
                  <a:pos x="455" y="1552"/>
                </a:cxn>
                <a:cxn ang="0">
                  <a:pos x="363" y="1476"/>
                </a:cxn>
                <a:cxn ang="0">
                  <a:pos x="277" y="1382"/>
                </a:cxn>
                <a:cxn ang="0">
                  <a:pos x="198" y="1274"/>
                </a:cxn>
                <a:cxn ang="0">
                  <a:pos x="127" y="1156"/>
                </a:cxn>
                <a:cxn ang="0">
                  <a:pos x="68" y="1036"/>
                </a:cxn>
                <a:cxn ang="0">
                  <a:pos x="19" y="914"/>
                </a:cxn>
              </a:cxnLst>
              <a:rect l="0" t="0" r="r" b="b"/>
              <a:pathLst>
                <a:path w="1908" h="1660">
                  <a:moveTo>
                    <a:pt x="0" y="855"/>
                  </a:moveTo>
                  <a:lnTo>
                    <a:pt x="0" y="850"/>
                  </a:lnTo>
                  <a:lnTo>
                    <a:pt x="2" y="837"/>
                  </a:lnTo>
                  <a:lnTo>
                    <a:pt x="3" y="815"/>
                  </a:lnTo>
                  <a:lnTo>
                    <a:pt x="7" y="786"/>
                  </a:lnTo>
                  <a:lnTo>
                    <a:pt x="13" y="750"/>
                  </a:lnTo>
                  <a:lnTo>
                    <a:pt x="22" y="708"/>
                  </a:lnTo>
                  <a:lnTo>
                    <a:pt x="34" y="662"/>
                  </a:lnTo>
                  <a:lnTo>
                    <a:pt x="50" y="611"/>
                  </a:lnTo>
                  <a:lnTo>
                    <a:pt x="71" y="557"/>
                  </a:lnTo>
                  <a:lnTo>
                    <a:pt x="98" y="501"/>
                  </a:lnTo>
                  <a:lnTo>
                    <a:pt x="129" y="444"/>
                  </a:lnTo>
                  <a:lnTo>
                    <a:pt x="167" y="386"/>
                  </a:lnTo>
                  <a:lnTo>
                    <a:pt x="210" y="327"/>
                  </a:lnTo>
                  <a:lnTo>
                    <a:pt x="263" y="270"/>
                  </a:lnTo>
                  <a:lnTo>
                    <a:pt x="323" y="214"/>
                  </a:lnTo>
                  <a:lnTo>
                    <a:pt x="391" y="162"/>
                  </a:lnTo>
                  <a:lnTo>
                    <a:pt x="489" y="100"/>
                  </a:lnTo>
                  <a:lnTo>
                    <a:pt x="580" y="54"/>
                  </a:lnTo>
                  <a:lnTo>
                    <a:pt x="665" y="23"/>
                  </a:lnTo>
                  <a:lnTo>
                    <a:pt x="743" y="6"/>
                  </a:lnTo>
                  <a:lnTo>
                    <a:pt x="818" y="0"/>
                  </a:lnTo>
                  <a:lnTo>
                    <a:pt x="886" y="4"/>
                  </a:lnTo>
                  <a:lnTo>
                    <a:pt x="951" y="18"/>
                  </a:lnTo>
                  <a:lnTo>
                    <a:pt x="1009" y="40"/>
                  </a:lnTo>
                  <a:lnTo>
                    <a:pt x="1065" y="66"/>
                  </a:lnTo>
                  <a:lnTo>
                    <a:pt x="1117" y="97"/>
                  </a:lnTo>
                  <a:lnTo>
                    <a:pt x="1165" y="131"/>
                  </a:lnTo>
                  <a:lnTo>
                    <a:pt x="1212" y="165"/>
                  </a:lnTo>
                  <a:lnTo>
                    <a:pt x="1253" y="200"/>
                  </a:lnTo>
                  <a:lnTo>
                    <a:pt x="1293" y="233"/>
                  </a:lnTo>
                  <a:lnTo>
                    <a:pt x="1332" y="264"/>
                  </a:lnTo>
                  <a:lnTo>
                    <a:pt x="1369" y="288"/>
                  </a:lnTo>
                  <a:lnTo>
                    <a:pt x="1406" y="315"/>
                  </a:lnTo>
                  <a:lnTo>
                    <a:pt x="1445" y="347"/>
                  </a:lnTo>
                  <a:lnTo>
                    <a:pt x="1485" y="387"/>
                  </a:lnTo>
                  <a:lnTo>
                    <a:pt x="1527" y="430"/>
                  </a:lnTo>
                  <a:lnTo>
                    <a:pt x="1567" y="480"/>
                  </a:lnTo>
                  <a:lnTo>
                    <a:pt x="1609" y="531"/>
                  </a:lnTo>
                  <a:lnTo>
                    <a:pt x="1649" y="585"/>
                  </a:lnTo>
                  <a:lnTo>
                    <a:pt x="1689" y="640"/>
                  </a:lnTo>
                  <a:lnTo>
                    <a:pt x="1726" y="698"/>
                  </a:lnTo>
                  <a:lnTo>
                    <a:pt x="1762" y="753"/>
                  </a:lnTo>
                  <a:lnTo>
                    <a:pt x="1796" y="809"/>
                  </a:lnTo>
                  <a:lnTo>
                    <a:pt x="1825" y="861"/>
                  </a:lnTo>
                  <a:lnTo>
                    <a:pt x="1851" y="911"/>
                  </a:lnTo>
                  <a:lnTo>
                    <a:pt x="1873" y="957"/>
                  </a:lnTo>
                  <a:lnTo>
                    <a:pt x="1891" y="997"/>
                  </a:lnTo>
                  <a:lnTo>
                    <a:pt x="1904" y="1033"/>
                  </a:lnTo>
                  <a:lnTo>
                    <a:pt x="1908" y="1065"/>
                  </a:lnTo>
                  <a:lnTo>
                    <a:pt x="1901" y="1096"/>
                  </a:lnTo>
                  <a:lnTo>
                    <a:pt x="1884" y="1128"/>
                  </a:lnTo>
                  <a:lnTo>
                    <a:pt x="1859" y="1159"/>
                  </a:lnTo>
                  <a:lnTo>
                    <a:pt x="1827" y="1189"/>
                  </a:lnTo>
                  <a:lnTo>
                    <a:pt x="1788" y="1220"/>
                  </a:lnTo>
                  <a:lnTo>
                    <a:pt x="1746" y="1249"/>
                  </a:lnTo>
                  <a:lnTo>
                    <a:pt x="1700" y="1278"/>
                  </a:lnTo>
                  <a:lnTo>
                    <a:pt x="1652" y="1309"/>
                  </a:lnTo>
                  <a:lnTo>
                    <a:pt x="1602" y="1338"/>
                  </a:lnTo>
                  <a:lnTo>
                    <a:pt x="1555" y="1368"/>
                  </a:lnTo>
                  <a:lnTo>
                    <a:pt x="1508" y="1397"/>
                  </a:lnTo>
                  <a:lnTo>
                    <a:pt x="1467" y="1426"/>
                  </a:lnTo>
                  <a:lnTo>
                    <a:pt x="1428" y="1456"/>
                  </a:lnTo>
                  <a:lnTo>
                    <a:pt x="1395" y="1487"/>
                  </a:lnTo>
                  <a:lnTo>
                    <a:pt x="1369" y="1516"/>
                  </a:lnTo>
                  <a:lnTo>
                    <a:pt x="1344" y="1544"/>
                  </a:lnTo>
                  <a:lnTo>
                    <a:pt x="1314" y="1569"/>
                  </a:lnTo>
                  <a:lnTo>
                    <a:pt x="1278" y="1590"/>
                  </a:lnTo>
                  <a:lnTo>
                    <a:pt x="1236" y="1609"/>
                  </a:lnTo>
                  <a:lnTo>
                    <a:pt x="1192" y="1624"/>
                  </a:lnTo>
                  <a:lnTo>
                    <a:pt x="1142" y="1637"/>
                  </a:lnTo>
                  <a:lnTo>
                    <a:pt x="1091" y="1646"/>
                  </a:lnTo>
                  <a:lnTo>
                    <a:pt x="1037" y="1653"/>
                  </a:lnTo>
                  <a:lnTo>
                    <a:pt x="980" y="1657"/>
                  </a:lnTo>
                  <a:lnTo>
                    <a:pt x="924" y="1660"/>
                  </a:lnTo>
                  <a:lnTo>
                    <a:pt x="867" y="1658"/>
                  </a:lnTo>
                  <a:lnTo>
                    <a:pt x="810" y="1655"/>
                  </a:lnTo>
                  <a:lnTo>
                    <a:pt x="753" y="1650"/>
                  </a:lnTo>
                  <a:lnTo>
                    <a:pt x="699" y="1643"/>
                  </a:lnTo>
                  <a:lnTo>
                    <a:pt x="646" y="1632"/>
                  </a:lnTo>
                  <a:lnTo>
                    <a:pt x="597" y="1621"/>
                  </a:lnTo>
                  <a:lnTo>
                    <a:pt x="549" y="1606"/>
                  </a:lnTo>
                  <a:lnTo>
                    <a:pt x="501" y="1582"/>
                  </a:lnTo>
                  <a:lnTo>
                    <a:pt x="455" y="1552"/>
                  </a:lnTo>
                  <a:lnTo>
                    <a:pt x="408" y="1518"/>
                  </a:lnTo>
                  <a:lnTo>
                    <a:pt x="363" y="1476"/>
                  </a:lnTo>
                  <a:lnTo>
                    <a:pt x="319" y="1431"/>
                  </a:lnTo>
                  <a:lnTo>
                    <a:pt x="277" y="1382"/>
                  </a:lnTo>
                  <a:lnTo>
                    <a:pt x="237" y="1329"/>
                  </a:lnTo>
                  <a:lnTo>
                    <a:pt x="198" y="1274"/>
                  </a:lnTo>
                  <a:lnTo>
                    <a:pt x="161" y="1216"/>
                  </a:lnTo>
                  <a:lnTo>
                    <a:pt x="127" y="1156"/>
                  </a:lnTo>
                  <a:lnTo>
                    <a:pt x="96" y="1096"/>
                  </a:lnTo>
                  <a:lnTo>
                    <a:pt x="68" y="1036"/>
                  </a:lnTo>
                  <a:lnTo>
                    <a:pt x="42" y="974"/>
                  </a:lnTo>
                  <a:lnTo>
                    <a:pt x="19" y="914"/>
                  </a:lnTo>
                  <a:lnTo>
                    <a:pt x="0" y="85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auto">
            <a:xfrm>
              <a:off x="4095" y="2051"/>
              <a:ext cx="923" cy="795"/>
            </a:xfrm>
            <a:custGeom>
              <a:avLst/>
              <a:gdLst/>
              <a:ahLst/>
              <a:cxnLst>
                <a:cxn ang="0">
                  <a:pos x="467" y="87"/>
                </a:cxn>
                <a:cxn ang="0">
                  <a:pos x="632" y="20"/>
                </a:cxn>
                <a:cxn ang="0">
                  <a:pos x="779" y="0"/>
                </a:cxn>
                <a:cxn ang="0">
                  <a:pos x="907" y="16"/>
                </a:cxn>
                <a:cxn ang="0">
                  <a:pos x="1021" y="59"/>
                </a:cxn>
                <a:cxn ang="0">
                  <a:pos x="1123" y="118"/>
                </a:cxn>
                <a:cxn ang="0">
                  <a:pos x="1212" y="181"/>
                </a:cxn>
                <a:cxn ang="0">
                  <a:pos x="1290" y="238"/>
                </a:cxn>
                <a:cxn ang="0">
                  <a:pos x="1361" y="288"/>
                </a:cxn>
                <a:cxn ang="0">
                  <a:pos x="1439" y="357"/>
                </a:cxn>
                <a:cxn ang="0">
                  <a:pos x="1517" y="447"/>
                </a:cxn>
                <a:cxn ang="0">
                  <a:pos x="1596" y="550"/>
                </a:cxn>
                <a:cxn ang="0">
                  <a:pos x="1670" y="658"/>
                </a:cxn>
                <a:cxn ang="0">
                  <a:pos x="1737" y="766"/>
                </a:cxn>
                <a:cxn ang="0">
                  <a:pos x="1792" y="865"/>
                </a:cxn>
                <a:cxn ang="0">
                  <a:pos x="1831" y="950"/>
                </a:cxn>
                <a:cxn ang="0">
                  <a:pos x="1847" y="1015"/>
                </a:cxn>
                <a:cxn ang="0">
                  <a:pos x="1825" y="1075"/>
                </a:cxn>
                <a:cxn ang="0">
                  <a:pos x="1768" y="1135"/>
                </a:cxn>
                <a:cxn ang="0">
                  <a:pos x="1690" y="1193"/>
                </a:cxn>
                <a:cxn ang="0">
                  <a:pos x="1599" y="1251"/>
                </a:cxn>
                <a:cxn ang="0">
                  <a:pos x="1505" y="1308"/>
                </a:cxn>
                <a:cxn ang="0">
                  <a:pos x="1419" y="1365"/>
                </a:cxn>
                <a:cxn ang="0">
                  <a:pos x="1351" y="1423"/>
                </a:cxn>
                <a:cxn ang="0">
                  <a:pos x="1301" y="1480"/>
                </a:cxn>
                <a:cxn ang="0">
                  <a:pos x="1236" y="1525"/>
                </a:cxn>
                <a:cxn ang="0">
                  <a:pos x="1153" y="1557"/>
                </a:cxn>
                <a:cxn ang="0">
                  <a:pos x="1055" y="1579"/>
                </a:cxn>
                <a:cxn ang="0">
                  <a:pos x="949" y="1589"/>
                </a:cxn>
                <a:cxn ang="0">
                  <a:pos x="838" y="1589"/>
                </a:cxn>
                <a:cxn ang="0">
                  <a:pos x="728" y="1582"/>
                </a:cxn>
                <a:cxn ang="0">
                  <a:pos x="624" y="1565"/>
                </a:cxn>
                <a:cxn ang="0">
                  <a:pos x="530" y="1538"/>
                </a:cxn>
                <a:cxn ang="0">
                  <a:pos x="442" y="1491"/>
                </a:cxn>
                <a:cxn ang="0">
                  <a:pos x="356" y="1420"/>
                </a:cxn>
                <a:cxn ang="0">
                  <a:pos x="274" y="1330"/>
                </a:cxn>
                <a:cxn ang="0">
                  <a:pos x="198" y="1230"/>
                </a:cxn>
                <a:cxn ang="0">
                  <a:pos x="132" y="1118"/>
                </a:cxn>
                <a:cxn ang="0">
                  <a:pos x="73" y="1004"/>
                </a:cxn>
                <a:cxn ang="0">
                  <a:pos x="25" y="888"/>
                </a:cxn>
                <a:cxn ang="0">
                  <a:pos x="5" y="827"/>
                </a:cxn>
                <a:cxn ang="0">
                  <a:pos x="2" y="817"/>
                </a:cxn>
                <a:cxn ang="0">
                  <a:pos x="0" y="805"/>
                </a:cxn>
                <a:cxn ang="0">
                  <a:pos x="2" y="769"/>
                </a:cxn>
                <a:cxn ang="0">
                  <a:pos x="11" y="705"/>
                </a:cxn>
                <a:cxn ang="0">
                  <a:pos x="31" y="618"/>
                </a:cxn>
                <a:cxn ang="0">
                  <a:pos x="67" y="518"/>
                </a:cxn>
                <a:cxn ang="0">
                  <a:pos x="122" y="408"/>
                </a:cxn>
                <a:cxn ang="0">
                  <a:pos x="201" y="297"/>
                </a:cxn>
                <a:cxn ang="0">
                  <a:pos x="311" y="190"/>
                </a:cxn>
              </a:cxnLst>
              <a:rect l="0" t="0" r="r" b="b"/>
              <a:pathLst>
                <a:path w="1847" h="1591">
                  <a:moveTo>
                    <a:pt x="377" y="141"/>
                  </a:moveTo>
                  <a:lnTo>
                    <a:pt x="467" y="87"/>
                  </a:lnTo>
                  <a:lnTo>
                    <a:pt x="552" y="47"/>
                  </a:lnTo>
                  <a:lnTo>
                    <a:pt x="632" y="20"/>
                  </a:lnTo>
                  <a:lnTo>
                    <a:pt x="708" y="5"/>
                  </a:lnTo>
                  <a:lnTo>
                    <a:pt x="779" y="0"/>
                  </a:lnTo>
                  <a:lnTo>
                    <a:pt x="845" y="5"/>
                  </a:lnTo>
                  <a:lnTo>
                    <a:pt x="907" y="16"/>
                  </a:lnTo>
                  <a:lnTo>
                    <a:pt x="967" y="34"/>
                  </a:lnTo>
                  <a:lnTo>
                    <a:pt x="1021" y="59"/>
                  </a:lnTo>
                  <a:lnTo>
                    <a:pt x="1074" y="87"/>
                  </a:lnTo>
                  <a:lnTo>
                    <a:pt x="1123" y="118"/>
                  </a:lnTo>
                  <a:lnTo>
                    <a:pt x="1168" y="149"/>
                  </a:lnTo>
                  <a:lnTo>
                    <a:pt x="1212" y="181"/>
                  </a:lnTo>
                  <a:lnTo>
                    <a:pt x="1252" y="210"/>
                  </a:lnTo>
                  <a:lnTo>
                    <a:pt x="1290" y="238"/>
                  </a:lnTo>
                  <a:lnTo>
                    <a:pt x="1326" y="263"/>
                  </a:lnTo>
                  <a:lnTo>
                    <a:pt x="1361" y="288"/>
                  </a:lnTo>
                  <a:lnTo>
                    <a:pt x="1398" y="320"/>
                  </a:lnTo>
                  <a:lnTo>
                    <a:pt x="1439" y="357"/>
                  </a:lnTo>
                  <a:lnTo>
                    <a:pt x="1477" y="400"/>
                  </a:lnTo>
                  <a:lnTo>
                    <a:pt x="1517" y="447"/>
                  </a:lnTo>
                  <a:lnTo>
                    <a:pt x="1558" y="498"/>
                  </a:lnTo>
                  <a:lnTo>
                    <a:pt x="1596" y="550"/>
                  </a:lnTo>
                  <a:lnTo>
                    <a:pt x="1635" y="604"/>
                  </a:lnTo>
                  <a:lnTo>
                    <a:pt x="1670" y="658"/>
                  </a:lnTo>
                  <a:lnTo>
                    <a:pt x="1706" y="712"/>
                  </a:lnTo>
                  <a:lnTo>
                    <a:pt x="1737" y="766"/>
                  </a:lnTo>
                  <a:lnTo>
                    <a:pt x="1766" y="817"/>
                  </a:lnTo>
                  <a:lnTo>
                    <a:pt x="1792" y="865"/>
                  </a:lnTo>
                  <a:lnTo>
                    <a:pt x="1814" y="910"/>
                  </a:lnTo>
                  <a:lnTo>
                    <a:pt x="1831" y="950"/>
                  </a:lnTo>
                  <a:lnTo>
                    <a:pt x="1843" y="984"/>
                  </a:lnTo>
                  <a:lnTo>
                    <a:pt x="1847" y="1015"/>
                  </a:lnTo>
                  <a:lnTo>
                    <a:pt x="1840" y="1046"/>
                  </a:lnTo>
                  <a:lnTo>
                    <a:pt x="1825" y="1075"/>
                  </a:lnTo>
                  <a:lnTo>
                    <a:pt x="1800" y="1106"/>
                  </a:lnTo>
                  <a:lnTo>
                    <a:pt x="1768" y="1135"/>
                  </a:lnTo>
                  <a:lnTo>
                    <a:pt x="1731" y="1165"/>
                  </a:lnTo>
                  <a:lnTo>
                    <a:pt x="1690" y="1193"/>
                  </a:lnTo>
                  <a:lnTo>
                    <a:pt x="1646" y="1222"/>
                  </a:lnTo>
                  <a:lnTo>
                    <a:pt x="1599" y="1251"/>
                  </a:lnTo>
                  <a:lnTo>
                    <a:pt x="1551" y="1279"/>
                  </a:lnTo>
                  <a:lnTo>
                    <a:pt x="1505" y="1308"/>
                  </a:lnTo>
                  <a:lnTo>
                    <a:pt x="1460" y="1336"/>
                  </a:lnTo>
                  <a:lnTo>
                    <a:pt x="1419" y="1365"/>
                  </a:lnTo>
                  <a:lnTo>
                    <a:pt x="1381" y="1393"/>
                  </a:lnTo>
                  <a:lnTo>
                    <a:pt x="1351" y="1423"/>
                  </a:lnTo>
                  <a:lnTo>
                    <a:pt x="1326" y="1452"/>
                  </a:lnTo>
                  <a:lnTo>
                    <a:pt x="1301" y="1480"/>
                  </a:lnTo>
                  <a:lnTo>
                    <a:pt x="1272" y="1503"/>
                  </a:lnTo>
                  <a:lnTo>
                    <a:pt x="1236" y="1525"/>
                  </a:lnTo>
                  <a:lnTo>
                    <a:pt x="1196" y="1542"/>
                  </a:lnTo>
                  <a:lnTo>
                    <a:pt x="1153" y="1557"/>
                  </a:lnTo>
                  <a:lnTo>
                    <a:pt x="1105" y="1569"/>
                  </a:lnTo>
                  <a:lnTo>
                    <a:pt x="1055" y="1579"/>
                  </a:lnTo>
                  <a:lnTo>
                    <a:pt x="1003" y="1585"/>
                  </a:lnTo>
                  <a:lnTo>
                    <a:pt x="949" y="1589"/>
                  </a:lnTo>
                  <a:lnTo>
                    <a:pt x="893" y="1591"/>
                  </a:lnTo>
                  <a:lnTo>
                    <a:pt x="838" y="1589"/>
                  </a:lnTo>
                  <a:lnTo>
                    <a:pt x="784" y="1586"/>
                  </a:lnTo>
                  <a:lnTo>
                    <a:pt x="728" y="1582"/>
                  </a:lnTo>
                  <a:lnTo>
                    <a:pt x="675" y="1574"/>
                  </a:lnTo>
                  <a:lnTo>
                    <a:pt x="624" y="1565"/>
                  </a:lnTo>
                  <a:lnTo>
                    <a:pt x="577" y="1554"/>
                  </a:lnTo>
                  <a:lnTo>
                    <a:pt x="530" y="1538"/>
                  </a:lnTo>
                  <a:lnTo>
                    <a:pt x="485" y="1517"/>
                  </a:lnTo>
                  <a:lnTo>
                    <a:pt x="442" y="1491"/>
                  </a:lnTo>
                  <a:lnTo>
                    <a:pt x="397" y="1457"/>
                  </a:lnTo>
                  <a:lnTo>
                    <a:pt x="356" y="1420"/>
                  </a:lnTo>
                  <a:lnTo>
                    <a:pt x="314" y="1376"/>
                  </a:lnTo>
                  <a:lnTo>
                    <a:pt x="274" y="1330"/>
                  </a:lnTo>
                  <a:lnTo>
                    <a:pt x="235" y="1281"/>
                  </a:lnTo>
                  <a:lnTo>
                    <a:pt x="198" y="1230"/>
                  </a:lnTo>
                  <a:lnTo>
                    <a:pt x="164" y="1176"/>
                  </a:lnTo>
                  <a:lnTo>
                    <a:pt x="132" y="1118"/>
                  </a:lnTo>
                  <a:lnTo>
                    <a:pt x="101" y="1061"/>
                  </a:lnTo>
                  <a:lnTo>
                    <a:pt x="73" y="1004"/>
                  </a:lnTo>
                  <a:lnTo>
                    <a:pt x="48" y="947"/>
                  </a:lnTo>
                  <a:lnTo>
                    <a:pt x="25" y="888"/>
                  </a:lnTo>
                  <a:lnTo>
                    <a:pt x="6" y="833"/>
                  </a:lnTo>
                  <a:lnTo>
                    <a:pt x="5" y="827"/>
                  </a:lnTo>
                  <a:lnTo>
                    <a:pt x="3" y="822"/>
                  </a:lnTo>
                  <a:lnTo>
                    <a:pt x="2" y="817"/>
                  </a:lnTo>
                  <a:lnTo>
                    <a:pt x="0" y="811"/>
                  </a:lnTo>
                  <a:lnTo>
                    <a:pt x="0" y="805"/>
                  </a:lnTo>
                  <a:lnTo>
                    <a:pt x="0" y="791"/>
                  </a:lnTo>
                  <a:lnTo>
                    <a:pt x="2" y="769"/>
                  </a:lnTo>
                  <a:lnTo>
                    <a:pt x="5" y="740"/>
                  </a:lnTo>
                  <a:lnTo>
                    <a:pt x="11" y="705"/>
                  </a:lnTo>
                  <a:lnTo>
                    <a:pt x="19" y="664"/>
                  </a:lnTo>
                  <a:lnTo>
                    <a:pt x="31" y="618"/>
                  </a:lnTo>
                  <a:lnTo>
                    <a:pt x="47" y="569"/>
                  </a:lnTo>
                  <a:lnTo>
                    <a:pt x="67" y="518"/>
                  </a:lnTo>
                  <a:lnTo>
                    <a:pt x="91" y="464"/>
                  </a:lnTo>
                  <a:lnTo>
                    <a:pt x="122" y="408"/>
                  </a:lnTo>
                  <a:lnTo>
                    <a:pt x="158" y="352"/>
                  </a:lnTo>
                  <a:lnTo>
                    <a:pt x="201" y="297"/>
                  </a:lnTo>
                  <a:lnTo>
                    <a:pt x="252" y="243"/>
                  </a:lnTo>
                  <a:lnTo>
                    <a:pt x="311" y="190"/>
                  </a:lnTo>
                  <a:lnTo>
                    <a:pt x="377" y="141"/>
                  </a:lnTo>
                  <a:close/>
                </a:path>
              </a:pathLst>
            </a:custGeom>
            <a:solidFill>
              <a:srgbClr val="F7EFE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4109" y="2072"/>
              <a:ext cx="893" cy="762"/>
            </a:xfrm>
            <a:custGeom>
              <a:avLst/>
              <a:gdLst/>
              <a:ahLst/>
              <a:cxnLst>
                <a:cxn ang="0">
                  <a:pos x="448" y="74"/>
                </a:cxn>
                <a:cxn ang="0">
                  <a:pos x="601" y="17"/>
                </a:cxn>
                <a:cxn ang="0">
                  <a:pos x="740" y="0"/>
                </a:cxn>
                <a:cxn ang="0">
                  <a:pos x="866" y="15"/>
                </a:cxn>
                <a:cxn ang="0">
                  <a:pos x="979" y="52"/>
                </a:cxn>
                <a:cxn ang="0">
                  <a:pos x="1080" y="105"/>
                </a:cxn>
                <a:cxn ang="0">
                  <a:pos x="1169" y="162"/>
                </a:cxn>
                <a:cxn ang="0">
                  <a:pos x="1246" y="214"/>
                </a:cxn>
                <a:cxn ang="0">
                  <a:pos x="1317" y="262"/>
                </a:cxn>
                <a:cxn ang="0">
                  <a:pos x="1392" y="330"/>
                </a:cxn>
                <a:cxn ang="0">
                  <a:pos x="1469" y="417"/>
                </a:cxn>
                <a:cxn ang="0">
                  <a:pos x="1545" y="515"/>
                </a:cxn>
                <a:cxn ang="0">
                  <a:pos x="1617" y="620"/>
                </a:cxn>
                <a:cxn ang="0">
                  <a:pos x="1681" y="725"/>
                </a:cxn>
                <a:cxn ang="0">
                  <a:pos x="1733" y="821"/>
                </a:cxn>
                <a:cxn ang="0">
                  <a:pos x="1770" y="903"/>
                </a:cxn>
                <a:cxn ang="0">
                  <a:pos x="1786" y="965"/>
                </a:cxn>
                <a:cxn ang="0">
                  <a:pos x="1764" y="1023"/>
                </a:cxn>
                <a:cxn ang="0">
                  <a:pos x="1710" y="1082"/>
                </a:cxn>
                <a:cxn ang="0">
                  <a:pos x="1634" y="1138"/>
                </a:cxn>
                <a:cxn ang="0">
                  <a:pos x="1546" y="1193"/>
                </a:cxn>
                <a:cxn ang="0">
                  <a:pos x="1457" y="1249"/>
                </a:cxn>
                <a:cxn ang="0">
                  <a:pos x="1373" y="1305"/>
                </a:cxn>
                <a:cxn ang="0">
                  <a:pos x="1307" y="1360"/>
                </a:cxn>
                <a:cxn ang="0">
                  <a:pos x="1259" y="1414"/>
                </a:cxn>
                <a:cxn ang="0">
                  <a:pos x="1195" y="1457"/>
                </a:cxn>
                <a:cxn ang="0">
                  <a:pos x="1115" y="1490"/>
                </a:cxn>
                <a:cxn ang="0">
                  <a:pos x="1021" y="1510"/>
                </a:cxn>
                <a:cxn ang="0">
                  <a:pos x="917" y="1521"/>
                </a:cxn>
                <a:cxn ang="0">
                  <a:pos x="811" y="1521"/>
                </a:cxn>
                <a:cxn ang="0">
                  <a:pos x="704" y="1513"/>
                </a:cxn>
                <a:cxn ang="0">
                  <a:pos x="604" y="1498"/>
                </a:cxn>
                <a:cxn ang="0">
                  <a:pos x="513" y="1473"/>
                </a:cxn>
                <a:cxn ang="0">
                  <a:pos x="426" y="1425"/>
                </a:cxn>
                <a:cxn ang="0">
                  <a:pos x="343" y="1355"/>
                </a:cxn>
                <a:cxn ang="0">
                  <a:pos x="264" y="1271"/>
                </a:cxn>
                <a:cxn ang="0">
                  <a:pos x="191" y="1172"/>
                </a:cxn>
                <a:cxn ang="0">
                  <a:pos x="126" y="1065"/>
                </a:cxn>
                <a:cxn ang="0">
                  <a:pos x="71" y="954"/>
                </a:cxn>
                <a:cxn ang="0">
                  <a:pos x="24" y="841"/>
                </a:cxn>
                <a:cxn ang="0">
                  <a:pos x="4" y="783"/>
                </a:cxn>
                <a:cxn ang="0">
                  <a:pos x="1" y="773"/>
                </a:cxn>
                <a:cxn ang="0">
                  <a:pos x="0" y="761"/>
                </a:cxn>
                <a:cxn ang="0">
                  <a:pos x="1" y="724"/>
                </a:cxn>
                <a:cxn ang="0">
                  <a:pos x="9" y="661"/>
                </a:cxn>
                <a:cxn ang="0">
                  <a:pos x="29" y="576"/>
                </a:cxn>
                <a:cxn ang="0">
                  <a:pos x="63" y="477"/>
                </a:cxn>
                <a:cxn ang="0">
                  <a:pos x="117" y="372"/>
                </a:cxn>
                <a:cxn ang="0">
                  <a:pos x="194" y="265"/>
                </a:cxn>
                <a:cxn ang="0">
                  <a:pos x="301" y="165"/>
                </a:cxn>
              </a:cxnLst>
              <a:rect l="0" t="0" r="r" b="b"/>
              <a:pathLst>
                <a:path w="1786" h="1522">
                  <a:moveTo>
                    <a:pt x="366" y="120"/>
                  </a:moveTo>
                  <a:lnTo>
                    <a:pt x="448" y="74"/>
                  </a:lnTo>
                  <a:lnTo>
                    <a:pt x="526" y="40"/>
                  </a:lnTo>
                  <a:lnTo>
                    <a:pt x="601" y="17"/>
                  </a:lnTo>
                  <a:lnTo>
                    <a:pt x="672" y="4"/>
                  </a:lnTo>
                  <a:lnTo>
                    <a:pt x="740" y="0"/>
                  </a:lnTo>
                  <a:lnTo>
                    <a:pt x="805" y="4"/>
                  </a:lnTo>
                  <a:lnTo>
                    <a:pt x="866" y="15"/>
                  </a:lnTo>
                  <a:lnTo>
                    <a:pt x="923" y="30"/>
                  </a:lnTo>
                  <a:lnTo>
                    <a:pt x="979" y="52"/>
                  </a:lnTo>
                  <a:lnTo>
                    <a:pt x="1032" y="77"/>
                  </a:lnTo>
                  <a:lnTo>
                    <a:pt x="1080" y="105"/>
                  </a:lnTo>
                  <a:lnTo>
                    <a:pt x="1126" y="132"/>
                  </a:lnTo>
                  <a:lnTo>
                    <a:pt x="1169" y="162"/>
                  </a:lnTo>
                  <a:lnTo>
                    <a:pt x="1209" y="190"/>
                  </a:lnTo>
                  <a:lnTo>
                    <a:pt x="1246" y="214"/>
                  </a:lnTo>
                  <a:lnTo>
                    <a:pt x="1282" y="237"/>
                  </a:lnTo>
                  <a:lnTo>
                    <a:pt x="1317" y="262"/>
                  </a:lnTo>
                  <a:lnTo>
                    <a:pt x="1353" y="293"/>
                  </a:lnTo>
                  <a:lnTo>
                    <a:pt x="1392" y="330"/>
                  </a:lnTo>
                  <a:lnTo>
                    <a:pt x="1429" y="370"/>
                  </a:lnTo>
                  <a:lnTo>
                    <a:pt x="1469" y="417"/>
                  </a:lnTo>
                  <a:lnTo>
                    <a:pt x="1506" y="464"/>
                  </a:lnTo>
                  <a:lnTo>
                    <a:pt x="1545" y="515"/>
                  </a:lnTo>
                  <a:lnTo>
                    <a:pt x="1582" y="568"/>
                  </a:lnTo>
                  <a:lnTo>
                    <a:pt x="1617" y="620"/>
                  </a:lnTo>
                  <a:lnTo>
                    <a:pt x="1650" y="673"/>
                  </a:lnTo>
                  <a:lnTo>
                    <a:pt x="1681" y="725"/>
                  </a:lnTo>
                  <a:lnTo>
                    <a:pt x="1708" y="775"/>
                  </a:lnTo>
                  <a:lnTo>
                    <a:pt x="1733" y="821"/>
                  </a:lnTo>
                  <a:lnTo>
                    <a:pt x="1755" y="864"/>
                  </a:lnTo>
                  <a:lnTo>
                    <a:pt x="1770" y="903"/>
                  </a:lnTo>
                  <a:lnTo>
                    <a:pt x="1783" y="935"/>
                  </a:lnTo>
                  <a:lnTo>
                    <a:pt x="1786" y="965"/>
                  </a:lnTo>
                  <a:lnTo>
                    <a:pt x="1779" y="994"/>
                  </a:lnTo>
                  <a:lnTo>
                    <a:pt x="1764" y="1023"/>
                  </a:lnTo>
                  <a:lnTo>
                    <a:pt x="1741" y="1053"/>
                  </a:lnTo>
                  <a:lnTo>
                    <a:pt x="1710" y="1082"/>
                  </a:lnTo>
                  <a:lnTo>
                    <a:pt x="1674" y="1110"/>
                  </a:lnTo>
                  <a:lnTo>
                    <a:pt x="1634" y="1138"/>
                  </a:lnTo>
                  <a:lnTo>
                    <a:pt x="1591" y="1166"/>
                  </a:lnTo>
                  <a:lnTo>
                    <a:pt x="1546" y="1193"/>
                  </a:lnTo>
                  <a:lnTo>
                    <a:pt x="1501" y="1221"/>
                  </a:lnTo>
                  <a:lnTo>
                    <a:pt x="1457" y="1249"/>
                  </a:lnTo>
                  <a:lnTo>
                    <a:pt x="1413" y="1277"/>
                  </a:lnTo>
                  <a:lnTo>
                    <a:pt x="1373" y="1305"/>
                  </a:lnTo>
                  <a:lnTo>
                    <a:pt x="1336" y="1332"/>
                  </a:lnTo>
                  <a:lnTo>
                    <a:pt x="1307" y="1360"/>
                  </a:lnTo>
                  <a:lnTo>
                    <a:pt x="1282" y="1388"/>
                  </a:lnTo>
                  <a:lnTo>
                    <a:pt x="1259" y="1414"/>
                  </a:lnTo>
                  <a:lnTo>
                    <a:pt x="1229" y="1437"/>
                  </a:lnTo>
                  <a:lnTo>
                    <a:pt x="1195" y="1457"/>
                  </a:lnTo>
                  <a:lnTo>
                    <a:pt x="1158" y="1476"/>
                  </a:lnTo>
                  <a:lnTo>
                    <a:pt x="1115" y="1490"/>
                  </a:lnTo>
                  <a:lnTo>
                    <a:pt x="1069" y="1501"/>
                  </a:lnTo>
                  <a:lnTo>
                    <a:pt x="1021" y="1510"/>
                  </a:lnTo>
                  <a:lnTo>
                    <a:pt x="970" y="1516"/>
                  </a:lnTo>
                  <a:lnTo>
                    <a:pt x="917" y="1521"/>
                  </a:lnTo>
                  <a:lnTo>
                    <a:pt x="865" y="1522"/>
                  </a:lnTo>
                  <a:lnTo>
                    <a:pt x="811" y="1521"/>
                  </a:lnTo>
                  <a:lnTo>
                    <a:pt x="757" y="1519"/>
                  </a:lnTo>
                  <a:lnTo>
                    <a:pt x="704" y="1513"/>
                  </a:lnTo>
                  <a:lnTo>
                    <a:pt x="653" y="1507"/>
                  </a:lnTo>
                  <a:lnTo>
                    <a:pt x="604" y="1498"/>
                  </a:lnTo>
                  <a:lnTo>
                    <a:pt x="557" y="1487"/>
                  </a:lnTo>
                  <a:lnTo>
                    <a:pt x="513" y="1473"/>
                  </a:lnTo>
                  <a:lnTo>
                    <a:pt x="469" y="1451"/>
                  </a:lnTo>
                  <a:lnTo>
                    <a:pt x="426" y="1425"/>
                  </a:lnTo>
                  <a:lnTo>
                    <a:pt x="384" y="1393"/>
                  </a:lnTo>
                  <a:lnTo>
                    <a:pt x="343" y="1355"/>
                  </a:lnTo>
                  <a:lnTo>
                    <a:pt x="302" y="1315"/>
                  </a:lnTo>
                  <a:lnTo>
                    <a:pt x="264" y="1271"/>
                  </a:lnTo>
                  <a:lnTo>
                    <a:pt x="227" y="1223"/>
                  </a:lnTo>
                  <a:lnTo>
                    <a:pt x="191" y="1172"/>
                  </a:lnTo>
                  <a:lnTo>
                    <a:pt x="159" y="1119"/>
                  </a:lnTo>
                  <a:lnTo>
                    <a:pt x="126" y="1065"/>
                  </a:lnTo>
                  <a:lnTo>
                    <a:pt x="97" y="1010"/>
                  </a:lnTo>
                  <a:lnTo>
                    <a:pt x="71" y="954"/>
                  </a:lnTo>
                  <a:lnTo>
                    <a:pt x="46" y="897"/>
                  </a:lnTo>
                  <a:lnTo>
                    <a:pt x="24" y="841"/>
                  </a:lnTo>
                  <a:lnTo>
                    <a:pt x="6" y="787"/>
                  </a:lnTo>
                  <a:lnTo>
                    <a:pt x="4" y="783"/>
                  </a:lnTo>
                  <a:lnTo>
                    <a:pt x="3" y="778"/>
                  </a:lnTo>
                  <a:lnTo>
                    <a:pt x="1" y="773"/>
                  </a:lnTo>
                  <a:lnTo>
                    <a:pt x="0" y="767"/>
                  </a:lnTo>
                  <a:lnTo>
                    <a:pt x="0" y="761"/>
                  </a:lnTo>
                  <a:lnTo>
                    <a:pt x="0" y="747"/>
                  </a:lnTo>
                  <a:lnTo>
                    <a:pt x="1" y="724"/>
                  </a:lnTo>
                  <a:lnTo>
                    <a:pt x="4" y="696"/>
                  </a:lnTo>
                  <a:lnTo>
                    <a:pt x="9" y="661"/>
                  </a:lnTo>
                  <a:lnTo>
                    <a:pt x="18" y="620"/>
                  </a:lnTo>
                  <a:lnTo>
                    <a:pt x="29" y="576"/>
                  </a:lnTo>
                  <a:lnTo>
                    <a:pt x="44" y="528"/>
                  </a:lnTo>
                  <a:lnTo>
                    <a:pt x="63" y="477"/>
                  </a:lnTo>
                  <a:lnTo>
                    <a:pt x="88" y="424"/>
                  </a:lnTo>
                  <a:lnTo>
                    <a:pt x="117" y="372"/>
                  </a:lnTo>
                  <a:lnTo>
                    <a:pt x="153" y="318"/>
                  </a:lnTo>
                  <a:lnTo>
                    <a:pt x="194" y="265"/>
                  </a:lnTo>
                  <a:lnTo>
                    <a:pt x="244" y="214"/>
                  </a:lnTo>
                  <a:lnTo>
                    <a:pt x="301" y="165"/>
                  </a:lnTo>
                  <a:lnTo>
                    <a:pt x="366" y="120"/>
                  </a:lnTo>
                  <a:close/>
                </a:path>
              </a:pathLst>
            </a:custGeom>
            <a:solidFill>
              <a:srgbClr val="F2E2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52" name="Freeform 28"/>
            <p:cNvSpPr>
              <a:spLocks/>
            </p:cNvSpPr>
            <p:nvPr/>
          </p:nvSpPr>
          <p:spPr bwMode="auto">
            <a:xfrm>
              <a:off x="4124" y="2094"/>
              <a:ext cx="864" cy="728"/>
            </a:xfrm>
            <a:custGeom>
              <a:avLst/>
              <a:gdLst/>
              <a:ahLst/>
              <a:cxnLst>
                <a:cxn ang="0">
                  <a:pos x="428" y="62"/>
                </a:cxn>
                <a:cxn ang="0">
                  <a:pos x="570" y="14"/>
                </a:cxn>
                <a:cxn ang="0">
                  <a:pos x="703" y="0"/>
                </a:cxn>
                <a:cxn ang="0">
                  <a:pos x="825" y="14"/>
                </a:cxn>
                <a:cxn ang="0">
                  <a:pos x="938" y="46"/>
                </a:cxn>
                <a:cxn ang="0">
                  <a:pos x="1038" y="91"/>
                </a:cxn>
                <a:cxn ang="0">
                  <a:pos x="1128" y="142"/>
                </a:cxn>
                <a:cxn ang="0">
                  <a:pos x="1207" y="191"/>
                </a:cxn>
                <a:cxn ang="0">
                  <a:pos x="1275" y="236"/>
                </a:cxn>
                <a:cxn ang="0">
                  <a:pos x="1346" y="302"/>
                </a:cxn>
                <a:cxn ang="0">
                  <a:pos x="1420" y="386"/>
                </a:cxn>
                <a:cxn ang="0">
                  <a:pos x="1494" y="483"/>
                </a:cxn>
                <a:cxn ang="0">
                  <a:pos x="1563" y="584"/>
                </a:cxn>
                <a:cxn ang="0">
                  <a:pos x="1625" y="684"/>
                </a:cxn>
                <a:cxn ang="0">
                  <a:pos x="1676" y="778"/>
                </a:cxn>
                <a:cxn ang="0">
                  <a:pos x="1713" y="855"/>
                </a:cxn>
                <a:cxn ang="0">
                  <a:pos x="1727" y="917"/>
                </a:cxn>
                <a:cxn ang="0">
                  <a:pos x="1706" y="974"/>
                </a:cxn>
                <a:cxn ang="0">
                  <a:pos x="1655" y="1030"/>
                </a:cxn>
                <a:cxn ang="0">
                  <a:pos x="1580" y="1084"/>
                </a:cxn>
                <a:cxn ang="0">
                  <a:pos x="1496" y="1138"/>
                </a:cxn>
                <a:cxn ang="0">
                  <a:pos x="1409" y="1192"/>
                </a:cxn>
                <a:cxn ang="0">
                  <a:pos x="1327" y="1246"/>
                </a:cxn>
                <a:cxn ang="0">
                  <a:pos x="1264" y="1299"/>
                </a:cxn>
                <a:cxn ang="0">
                  <a:pos x="1219" y="1351"/>
                </a:cxn>
                <a:cxn ang="0">
                  <a:pos x="1157" y="1394"/>
                </a:cxn>
                <a:cxn ang="0">
                  <a:pos x="1078" y="1424"/>
                </a:cxn>
                <a:cxn ang="0">
                  <a:pos x="987" y="1444"/>
                </a:cxn>
                <a:cxn ang="0">
                  <a:pos x="888" y="1455"/>
                </a:cxn>
                <a:cxn ang="0">
                  <a:pos x="785" y="1455"/>
                </a:cxn>
                <a:cxn ang="0">
                  <a:pos x="681" y="1447"/>
                </a:cxn>
                <a:cxn ang="0">
                  <a:pos x="584" y="1433"/>
                </a:cxn>
                <a:cxn ang="0">
                  <a:pos x="496" y="1408"/>
                </a:cxn>
                <a:cxn ang="0">
                  <a:pos x="412" y="1362"/>
                </a:cxn>
                <a:cxn ang="0">
                  <a:pos x="332" y="1294"/>
                </a:cxn>
                <a:cxn ang="0">
                  <a:pos x="255" y="1211"/>
                </a:cxn>
                <a:cxn ang="0">
                  <a:pos x="185" y="1115"/>
                </a:cxn>
                <a:cxn ang="0">
                  <a:pos x="122" y="1011"/>
                </a:cxn>
                <a:cxn ang="0">
                  <a:pos x="66" y="903"/>
                </a:cxn>
                <a:cxn ang="0">
                  <a:pos x="23" y="795"/>
                </a:cxn>
                <a:cxn ang="0">
                  <a:pos x="3" y="738"/>
                </a:cxn>
                <a:cxn ang="0">
                  <a:pos x="1" y="730"/>
                </a:cxn>
                <a:cxn ang="0">
                  <a:pos x="0" y="719"/>
                </a:cxn>
                <a:cxn ang="0">
                  <a:pos x="0" y="681"/>
                </a:cxn>
                <a:cxn ang="0">
                  <a:pos x="8" y="618"/>
                </a:cxn>
                <a:cxn ang="0">
                  <a:pos x="26" y="534"/>
                </a:cxn>
                <a:cxn ang="0">
                  <a:pos x="59" y="438"/>
                </a:cxn>
                <a:cxn ang="0">
                  <a:pos x="111" y="336"/>
                </a:cxn>
                <a:cxn ang="0">
                  <a:pos x="187" y="235"/>
                </a:cxn>
                <a:cxn ang="0">
                  <a:pos x="290" y="142"/>
                </a:cxn>
              </a:cxnLst>
              <a:rect l="0" t="0" r="r" b="b"/>
              <a:pathLst>
                <a:path w="1727" h="1456">
                  <a:moveTo>
                    <a:pt x="354" y="100"/>
                  </a:moveTo>
                  <a:lnTo>
                    <a:pt x="428" y="62"/>
                  </a:lnTo>
                  <a:lnTo>
                    <a:pt x="501" y="32"/>
                  </a:lnTo>
                  <a:lnTo>
                    <a:pt x="570" y="14"/>
                  </a:lnTo>
                  <a:lnTo>
                    <a:pt x="636" y="3"/>
                  </a:lnTo>
                  <a:lnTo>
                    <a:pt x="703" y="0"/>
                  </a:lnTo>
                  <a:lnTo>
                    <a:pt x="765" y="3"/>
                  </a:lnTo>
                  <a:lnTo>
                    <a:pt x="825" y="14"/>
                  </a:lnTo>
                  <a:lnTo>
                    <a:pt x="882" y="28"/>
                  </a:lnTo>
                  <a:lnTo>
                    <a:pt x="938" y="46"/>
                  </a:lnTo>
                  <a:lnTo>
                    <a:pt x="989" y="68"/>
                  </a:lnTo>
                  <a:lnTo>
                    <a:pt x="1038" y="91"/>
                  </a:lnTo>
                  <a:lnTo>
                    <a:pt x="1085" y="117"/>
                  </a:lnTo>
                  <a:lnTo>
                    <a:pt x="1128" y="142"/>
                  </a:lnTo>
                  <a:lnTo>
                    <a:pt x="1170" y="167"/>
                  </a:lnTo>
                  <a:lnTo>
                    <a:pt x="1207" y="191"/>
                  </a:lnTo>
                  <a:lnTo>
                    <a:pt x="1241" y="213"/>
                  </a:lnTo>
                  <a:lnTo>
                    <a:pt x="1275" y="236"/>
                  </a:lnTo>
                  <a:lnTo>
                    <a:pt x="1309" y="267"/>
                  </a:lnTo>
                  <a:lnTo>
                    <a:pt x="1346" y="302"/>
                  </a:lnTo>
                  <a:lnTo>
                    <a:pt x="1383" y="343"/>
                  </a:lnTo>
                  <a:lnTo>
                    <a:pt x="1420" y="386"/>
                  </a:lnTo>
                  <a:lnTo>
                    <a:pt x="1457" y="434"/>
                  </a:lnTo>
                  <a:lnTo>
                    <a:pt x="1494" y="483"/>
                  </a:lnTo>
                  <a:lnTo>
                    <a:pt x="1529" y="533"/>
                  </a:lnTo>
                  <a:lnTo>
                    <a:pt x="1563" y="584"/>
                  </a:lnTo>
                  <a:lnTo>
                    <a:pt x="1596" y="635"/>
                  </a:lnTo>
                  <a:lnTo>
                    <a:pt x="1625" y="684"/>
                  </a:lnTo>
                  <a:lnTo>
                    <a:pt x="1653" y="732"/>
                  </a:lnTo>
                  <a:lnTo>
                    <a:pt x="1676" y="778"/>
                  </a:lnTo>
                  <a:lnTo>
                    <a:pt x="1696" y="818"/>
                  </a:lnTo>
                  <a:lnTo>
                    <a:pt x="1713" y="855"/>
                  </a:lnTo>
                  <a:lnTo>
                    <a:pt x="1724" y="888"/>
                  </a:lnTo>
                  <a:lnTo>
                    <a:pt x="1727" y="917"/>
                  </a:lnTo>
                  <a:lnTo>
                    <a:pt x="1721" y="945"/>
                  </a:lnTo>
                  <a:lnTo>
                    <a:pt x="1706" y="974"/>
                  </a:lnTo>
                  <a:lnTo>
                    <a:pt x="1684" y="1002"/>
                  </a:lnTo>
                  <a:lnTo>
                    <a:pt x="1655" y="1030"/>
                  </a:lnTo>
                  <a:lnTo>
                    <a:pt x="1619" y="1056"/>
                  </a:lnTo>
                  <a:lnTo>
                    <a:pt x="1580" y="1084"/>
                  </a:lnTo>
                  <a:lnTo>
                    <a:pt x="1539" y="1112"/>
                  </a:lnTo>
                  <a:lnTo>
                    <a:pt x="1496" y="1138"/>
                  </a:lnTo>
                  <a:lnTo>
                    <a:pt x="1452" y="1164"/>
                  </a:lnTo>
                  <a:lnTo>
                    <a:pt x="1409" y="1192"/>
                  </a:lnTo>
                  <a:lnTo>
                    <a:pt x="1367" y="1218"/>
                  </a:lnTo>
                  <a:lnTo>
                    <a:pt x="1327" y="1246"/>
                  </a:lnTo>
                  <a:lnTo>
                    <a:pt x="1293" y="1272"/>
                  </a:lnTo>
                  <a:lnTo>
                    <a:pt x="1264" y="1299"/>
                  </a:lnTo>
                  <a:lnTo>
                    <a:pt x="1241" y="1326"/>
                  </a:lnTo>
                  <a:lnTo>
                    <a:pt x="1219" y="1351"/>
                  </a:lnTo>
                  <a:lnTo>
                    <a:pt x="1190" y="1374"/>
                  </a:lnTo>
                  <a:lnTo>
                    <a:pt x="1157" y="1394"/>
                  </a:lnTo>
                  <a:lnTo>
                    <a:pt x="1120" y="1410"/>
                  </a:lnTo>
                  <a:lnTo>
                    <a:pt x="1078" y="1424"/>
                  </a:lnTo>
                  <a:lnTo>
                    <a:pt x="1035" y="1436"/>
                  </a:lnTo>
                  <a:lnTo>
                    <a:pt x="987" y="1444"/>
                  </a:lnTo>
                  <a:lnTo>
                    <a:pt x="939" y="1450"/>
                  </a:lnTo>
                  <a:lnTo>
                    <a:pt x="888" y="1455"/>
                  </a:lnTo>
                  <a:lnTo>
                    <a:pt x="836" y="1456"/>
                  </a:lnTo>
                  <a:lnTo>
                    <a:pt x="785" y="1455"/>
                  </a:lnTo>
                  <a:lnTo>
                    <a:pt x="732" y="1451"/>
                  </a:lnTo>
                  <a:lnTo>
                    <a:pt x="681" y="1447"/>
                  </a:lnTo>
                  <a:lnTo>
                    <a:pt x="632" y="1441"/>
                  </a:lnTo>
                  <a:lnTo>
                    <a:pt x="584" y="1433"/>
                  </a:lnTo>
                  <a:lnTo>
                    <a:pt x="539" y="1422"/>
                  </a:lnTo>
                  <a:lnTo>
                    <a:pt x="496" y="1408"/>
                  </a:lnTo>
                  <a:lnTo>
                    <a:pt x="454" y="1388"/>
                  </a:lnTo>
                  <a:lnTo>
                    <a:pt x="412" y="1362"/>
                  </a:lnTo>
                  <a:lnTo>
                    <a:pt x="372" y="1331"/>
                  </a:lnTo>
                  <a:lnTo>
                    <a:pt x="332" y="1294"/>
                  </a:lnTo>
                  <a:lnTo>
                    <a:pt x="293" y="1255"/>
                  </a:lnTo>
                  <a:lnTo>
                    <a:pt x="255" y="1211"/>
                  </a:lnTo>
                  <a:lnTo>
                    <a:pt x="219" y="1164"/>
                  </a:lnTo>
                  <a:lnTo>
                    <a:pt x="185" y="1115"/>
                  </a:lnTo>
                  <a:lnTo>
                    <a:pt x="153" y="1064"/>
                  </a:lnTo>
                  <a:lnTo>
                    <a:pt x="122" y="1011"/>
                  </a:lnTo>
                  <a:lnTo>
                    <a:pt x="93" y="957"/>
                  </a:lnTo>
                  <a:lnTo>
                    <a:pt x="66" y="903"/>
                  </a:lnTo>
                  <a:lnTo>
                    <a:pt x="43" y="849"/>
                  </a:lnTo>
                  <a:lnTo>
                    <a:pt x="23" y="795"/>
                  </a:lnTo>
                  <a:lnTo>
                    <a:pt x="5" y="743"/>
                  </a:lnTo>
                  <a:lnTo>
                    <a:pt x="3" y="738"/>
                  </a:lnTo>
                  <a:lnTo>
                    <a:pt x="3" y="733"/>
                  </a:lnTo>
                  <a:lnTo>
                    <a:pt x="1" y="730"/>
                  </a:lnTo>
                  <a:lnTo>
                    <a:pt x="0" y="726"/>
                  </a:lnTo>
                  <a:lnTo>
                    <a:pt x="0" y="719"/>
                  </a:lnTo>
                  <a:lnTo>
                    <a:pt x="0" y="704"/>
                  </a:lnTo>
                  <a:lnTo>
                    <a:pt x="0" y="681"/>
                  </a:lnTo>
                  <a:lnTo>
                    <a:pt x="3" y="651"/>
                  </a:lnTo>
                  <a:lnTo>
                    <a:pt x="8" y="618"/>
                  </a:lnTo>
                  <a:lnTo>
                    <a:pt x="15" y="577"/>
                  </a:lnTo>
                  <a:lnTo>
                    <a:pt x="26" y="534"/>
                  </a:lnTo>
                  <a:lnTo>
                    <a:pt x="40" y="486"/>
                  </a:lnTo>
                  <a:lnTo>
                    <a:pt x="59" y="438"/>
                  </a:lnTo>
                  <a:lnTo>
                    <a:pt x="83" y="387"/>
                  </a:lnTo>
                  <a:lnTo>
                    <a:pt x="111" y="336"/>
                  </a:lnTo>
                  <a:lnTo>
                    <a:pt x="147" y="285"/>
                  </a:lnTo>
                  <a:lnTo>
                    <a:pt x="187" y="235"/>
                  </a:lnTo>
                  <a:lnTo>
                    <a:pt x="235" y="187"/>
                  </a:lnTo>
                  <a:lnTo>
                    <a:pt x="290" y="142"/>
                  </a:lnTo>
                  <a:lnTo>
                    <a:pt x="354" y="100"/>
                  </a:lnTo>
                  <a:close/>
                </a:path>
              </a:pathLst>
            </a:custGeom>
            <a:solidFill>
              <a:srgbClr val="EAD3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4139" y="2116"/>
              <a:ext cx="834" cy="694"/>
            </a:xfrm>
            <a:custGeom>
              <a:avLst/>
              <a:gdLst/>
              <a:ahLst/>
              <a:cxnLst>
                <a:cxn ang="0">
                  <a:pos x="408" y="49"/>
                </a:cxn>
                <a:cxn ang="0">
                  <a:pos x="538" y="11"/>
                </a:cxn>
                <a:cxn ang="0">
                  <a:pos x="665" y="0"/>
                </a:cxn>
                <a:cxn ang="0">
                  <a:pos x="784" y="11"/>
                </a:cxn>
                <a:cxn ang="0">
                  <a:pos x="895" y="40"/>
                </a:cxn>
                <a:cxn ang="0">
                  <a:pos x="997" y="79"/>
                </a:cxn>
                <a:cxn ang="0">
                  <a:pos x="1086" y="125"/>
                </a:cxn>
                <a:cxn ang="0">
                  <a:pos x="1165" y="170"/>
                </a:cxn>
                <a:cxn ang="0">
                  <a:pos x="1230" y="213"/>
                </a:cxn>
                <a:cxn ang="0">
                  <a:pos x="1300" y="276"/>
                </a:cxn>
                <a:cxn ang="0">
                  <a:pos x="1372" y="357"/>
                </a:cxn>
                <a:cxn ang="0">
                  <a:pos x="1443" y="449"/>
                </a:cxn>
                <a:cxn ang="0">
                  <a:pos x="1511" y="548"/>
                </a:cxn>
                <a:cxn ang="0">
                  <a:pos x="1570" y="646"/>
                </a:cxn>
                <a:cxn ang="0">
                  <a:pos x="1619" y="735"/>
                </a:cxn>
                <a:cxn ang="0">
                  <a:pos x="1655" y="811"/>
                </a:cxn>
                <a:cxn ang="0">
                  <a:pos x="1669" y="869"/>
                </a:cxn>
                <a:cxn ang="0">
                  <a:pos x="1649" y="925"/>
                </a:cxn>
                <a:cxn ang="0">
                  <a:pos x="1598" y="978"/>
                </a:cxn>
                <a:cxn ang="0">
                  <a:pos x="1527" y="1030"/>
                </a:cxn>
                <a:cxn ang="0">
                  <a:pos x="1445" y="1083"/>
                </a:cxn>
                <a:cxn ang="0">
                  <a:pos x="1360" y="1134"/>
                </a:cxn>
                <a:cxn ang="0">
                  <a:pos x="1283" y="1186"/>
                </a:cxn>
                <a:cxn ang="0">
                  <a:pos x="1219" y="1237"/>
                </a:cxn>
                <a:cxn ang="0">
                  <a:pos x="1176" y="1288"/>
                </a:cxn>
                <a:cxn ang="0">
                  <a:pos x="1117" y="1330"/>
                </a:cxn>
                <a:cxn ang="0">
                  <a:pos x="1042" y="1359"/>
                </a:cxn>
                <a:cxn ang="0">
                  <a:pos x="954" y="1378"/>
                </a:cxn>
                <a:cxn ang="0">
                  <a:pos x="858" y="1388"/>
                </a:cxn>
                <a:cxn ang="0">
                  <a:pos x="757" y="1388"/>
                </a:cxn>
                <a:cxn ang="0">
                  <a:pos x="658" y="1381"/>
                </a:cxn>
                <a:cxn ang="0">
                  <a:pos x="564" y="1367"/>
                </a:cxn>
                <a:cxn ang="0">
                  <a:pos x="479" y="1342"/>
                </a:cxn>
                <a:cxn ang="0">
                  <a:pos x="397" y="1297"/>
                </a:cxn>
                <a:cxn ang="0">
                  <a:pos x="320" y="1232"/>
                </a:cxn>
                <a:cxn ang="0">
                  <a:pos x="246" y="1152"/>
                </a:cxn>
                <a:cxn ang="0">
                  <a:pos x="178" y="1059"/>
                </a:cxn>
                <a:cxn ang="0">
                  <a:pos x="118" y="958"/>
                </a:cxn>
                <a:cxn ang="0">
                  <a:pos x="65" y="854"/>
                </a:cxn>
                <a:cxn ang="0">
                  <a:pos x="22" y="749"/>
                </a:cxn>
                <a:cxn ang="0">
                  <a:pos x="3" y="695"/>
                </a:cxn>
                <a:cxn ang="0">
                  <a:pos x="2" y="687"/>
                </a:cxn>
                <a:cxn ang="0">
                  <a:pos x="0" y="676"/>
                </a:cxn>
                <a:cxn ang="0">
                  <a:pos x="0" y="638"/>
                </a:cxn>
                <a:cxn ang="0">
                  <a:pos x="6" y="575"/>
                </a:cxn>
                <a:cxn ang="0">
                  <a:pos x="23" y="493"/>
                </a:cxn>
                <a:cxn ang="0">
                  <a:pos x="56" y="400"/>
                </a:cxn>
                <a:cxn ang="0">
                  <a:pos x="105" y="301"/>
                </a:cxn>
                <a:cxn ang="0">
                  <a:pos x="180" y="205"/>
                </a:cxn>
                <a:cxn ang="0">
                  <a:pos x="280" y="119"/>
                </a:cxn>
              </a:cxnLst>
              <a:rect l="0" t="0" r="r" b="b"/>
              <a:pathLst>
                <a:path w="1669" h="1390">
                  <a:moveTo>
                    <a:pt x="342" y="80"/>
                  </a:moveTo>
                  <a:lnTo>
                    <a:pt x="408" y="49"/>
                  </a:lnTo>
                  <a:lnTo>
                    <a:pt x="473" y="26"/>
                  </a:lnTo>
                  <a:lnTo>
                    <a:pt x="538" y="11"/>
                  </a:lnTo>
                  <a:lnTo>
                    <a:pt x="601" y="2"/>
                  </a:lnTo>
                  <a:lnTo>
                    <a:pt x="665" y="0"/>
                  </a:lnTo>
                  <a:lnTo>
                    <a:pt x="725" y="3"/>
                  </a:lnTo>
                  <a:lnTo>
                    <a:pt x="784" y="11"/>
                  </a:lnTo>
                  <a:lnTo>
                    <a:pt x="841" y="23"/>
                  </a:lnTo>
                  <a:lnTo>
                    <a:pt x="895" y="40"/>
                  </a:lnTo>
                  <a:lnTo>
                    <a:pt x="947" y="59"/>
                  </a:lnTo>
                  <a:lnTo>
                    <a:pt x="997" y="79"/>
                  </a:lnTo>
                  <a:lnTo>
                    <a:pt x="1043" y="102"/>
                  </a:lnTo>
                  <a:lnTo>
                    <a:pt x="1086" y="125"/>
                  </a:lnTo>
                  <a:lnTo>
                    <a:pt x="1128" y="147"/>
                  </a:lnTo>
                  <a:lnTo>
                    <a:pt x="1165" y="170"/>
                  </a:lnTo>
                  <a:lnTo>
                    <a:pt x="1198" y="190"/>
                  </a:lnTo>
                  <a:lnTo>
                    <a:pt x="1230" y="213"/>
                  </a:lnTo>
                  <a:lnTo>
                    <a:pt x="1264" y="241"/>
                  </a:lnTo>
                  <a:lnTo>
                    <a:pt x="1300" y="276"/>
                  </a:lnTo>
                  <a:lnTo>
                    <a:pt x="1335" y="315"/>
                  </a:lnTo>
                  <a:lnTo>
                    <a:pt x="1372" y="357"/>
                  </a:lnTo>
                  <a:lnTo>
                    <a:pt x="1408" y="402"/>
                  </a:lnTo>
                  <a:lnTo>
                    <a:pt x="1443" y="449"/>
                  </a:lnTo>
                  <a:lnTo>
                    <a:pt x="1477" y="499"/>
                  </a:lnTo>
                  <a:lnTo>
                    <a:pt x="1511" y="548"/>
                  </a:lnTo>
                  <a:lnTo>
                    <a:pt x="1542" y="598"/>
                  </a:lnTo>
                  <a:lnTo>
                    <a:pt x="1570" y="646"/>
                  </a:lnTo>
                  <a:lnTo>
                    <a:pt x="1596" y="692"/>
                  </a:lnTo>
                  <a:lnTo>
                    <a:pt x="1619" y="735"/>
                  </a:lnTo>
                  <a:lnTo>
                    <a:pt x="1640" y="775"/>
                  </a:lnTo>
                  <a:lnTo>
                    <a:pt x="1655" y="811"/>
                  </a:lnTo>
                  <a:lnTo>
                    <a:pt x="1666" y="842"/>
                  </a:lnTo>
                  <a:lnTo>
                    <a:pt x="1669" y="869"/>
                  </a:lnTo>
                  <a:lnTo>
                    <a:pt x="1663" y="897"/>
                  </a:lnTo>
                  <a:lnTo>
                    <a:pt x="1649" y="925"/>
                  </a:lnTo>
                  <a:lnTo>
                    <a:pt x="1626" y="951"/>
                  </a:lnTo>
                  <a:lnTo>
                    <a:pt x="1598" y="978"/>
                  </a:lnTo>
                  <a:lnTo>
                    <a:pt x="1564" y="1004"/>
                  </a:lnTo>
                  <a:lnTo>
                    <a:pt x="1527" y="1030"/>
                  </a:lnTo>
                  <a:lnTo>
                    <a:pt x="1487" y="1056"/>
                  </a:lnTo>
                  <a:lnTo>
                    <a:pt x="1445" y="1083"/>
                  </a:lnTo>
                  <a:lnTo>
                    <a:pt x="1402" y="1109"/>
                  </a:lnTo>
                  <a:lnTo>
                    <a:pt x="1360" y="1134"/>
                  </a:lnTo>
                  <a:lnTo>
                    <a:pt x="1320" y="1160"/>
                  </a:lnTo>
                  <a:lnTo>
                    <a:pt x="1283" y="1186"/>
                  </a:lnTo>
                  <a:lnTo>
                    <a:pt x="1249" y="1211"/>
                  </a:lnTo>
                  <a:lnTo>
                    <a:pt x="1219" y="1237"/>
                  </a:lnTo>
                  <a:lnTo>
                    <a:pt x="1198" y="1263"/>
                  </a:lnTo>
                  <a:lnTo>
                    <a:pt x="1176" y="1288"/>
                  </a:lnTo>
                  <a:lnTo>
                    <a:pt x="1150" y="1310"/>
                  </a:lnTo>
                  <a:lnTo>
                    <a:pt x="1117" y="1330"/>
                  </a:lnTo>
                  <a:lnTo>
                    <a:pt x="1082" y="1345"/>
                  </a:lnTo>
                  <a:lnTo>
                    <a:pt x="1042" y="1359"/>
                  </a:lnTo>
                  <a:lnTo>
                    <a:pt x="998" y="1370"/>
                  </a:lnTo>
                  <a:lnTo>
                    <a:pt x="954" y="1378"/>
                  </a:lnTo>
                  <a:lnTo>
                    <a:pt x="906" y="1384"/>
                  </a:lnTo>
                  <a:lnTo>
                    <a:pt x="858" y="1388"/>
                  </a:lnTo>
                  <a:lnTo>
                    <a:pt x="808" y="1390"/>
                  </a:lnTo>
                  <a:lnTo>
                    <a:pt x="757" y="1388"/>
                  </a:lnTo>
                  <a:lnTo>
                    <a:pt x="708" y="1385"/>
                  </a:lnTo>
                  <a:lnTo>
                    <a:pt x="658" y="1381"/>
                  </a:lnTo>
                  <a:lnTo>
                    <a:pt x="611" y="1374"/>
                  </a:lnTo>
                  <a:lnTo>
                    <a:pt x="564" y="1367"/>
                  </a:lnTo>
                  <a:lnTo>
                    <a:pt x="521" y="1356"/>
                  </a:lnTo>
                  <a:lnTo>
                    <a:pt x="479" y="1342"/>
                  </a:lnTo>
                  <a:lnTo>
                    <a:pt x="439" y="1322"/>
                  </a:lnTo>
                  <a:lnTo>
                    <a:pt x="397" y="1297"/>
                  </a:lnTo>
                  <a:lnTo>
                    <a:pt x="359" y="1266"/>
                  </a:lnTo>
                  <a:lnTo>
                    <a:pt x="320" y="1232"/>
                  </a:lnTo>
                  <a:lnTo>
                    <a:pt x="283" y="1194"/>
                  </a:lnTo>
                  <a:lnTo>
                    <a:pt x="246" y="1152"/>
                  </a:lnTo>
                  <a:lnTo>
                    <a:pt x="212" y="1106"/>
                  </a:lnTo>
                  <a:lnTo>
                    <a:pt x="178" y="1059"/>
                  </a:lnTo>
                  <a:lnTo>
                    <a:pt x="147" y="1008"/>
                  </a:lnTo>
                  <a:lnTo>
                    <a:pt x="118" y="958"/>
                  </a:lnTo>
                  <a:lnTo>
                    <a:pt x="90" y="907"/>
                  </a:lnTo>
                  <a:lnTo>
                    <a:pt x="65" y="854"/>
                  </a:lnTo>
                  <a:lnTo>
                    <a:pt x="42" y="802"/>
                  </a:lnTo>
                  <a:lnTo>
                    <a:pt x="22" y="749"/>
                  </a:lnTo>
                  <a:lnTo>
                    <a:pt x="5" y="698"/>
                  </a:lnTo>
                  <a:lnTo>
                    <a:pt x="3" y="695"/>
                  </a:lnTo>
                  <a:lnTo>
                    <a:pt x="3" y="690"/>
                  </a:lnTo>
                  <a:lnTo>
                    <a:pt x="2" y="687"/>
                  </a:lnTo>
                  <a:lnTo>
                    <a:pt x="0" y="684"/>
                  </a:lnTo>
                  <a:lnTo>
                    <a:pt x="0" y="676"/>
                  </a:lnTo>
                  <a:lnTo>
                    <a:pt x="0" y="661"/>
                  </a:lnTo>
                  <a:lnTo>
                    <a:pt x="0" y="638"/>
                  </a:lnTo>
                  <a:lnTo>
                    <a:pt x="3" y="610"/>
                  </a:lnTo>
                  <a:lnTo>
                    <a:pt x="6" y="575"/>
                  </a:lnTo>
                  <a:lnTo>
                    <a:pt x="14" y="536"/>
                  </a:lnTo>
                  <a:lnTo>
                    <a:pt x="23" y="493"/>
                  </a:lnTo>
                  <a:lnTo>
                    <a:pt x="37" y="446"/>
                  </a:lnTo>
                  <a:lnTo>
                    <a:pt x="56" y="400"/>
                  </a:lnTo>
                  <a:lnTo>
                    <a:pt x="78" y="351"/>
                  </a:lnTo>
                  <a:lnTo>
                    <a:pt x="105" y="301"/>
                  </a:lnTo>
                  <a:lnTo>
                    <a:pt x="139" y="252"/>
                  </a:lnTo>
                  <a:lnTo>
                    <a:pt x="180" y="205"/>
                  </a:lnTo>
                  <a:lnTo>
                    <a:pt x="226" y="161"/>
                  </a:lnTo>
                  <a:lnTo>
                    <a:pt x="280" y="119"/>
                  </a:lnTo>
                  <a:lnTo>
                    <a:pt x="342" y="80"/>
                  </a:lnTo>
                  <a:close/>
                </a:path>
              </a:pathLst>
            </a:custGeom>
            <a:solidFill>
              <a:srgbClr val="E2C1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4153" y="2136"/>
              <a:ext cx="804" cy="663"/>
            </a:xfrm>
            <a:custGeom>
              <a:avLst/>
              <a:gdLst/>
              <a:ahLst/>
              <a:cxnLst>
                <a:cxn ang="0">
                  <a:pos x="389" y="37"/>
                </a:cxn>
                <a:cxn ang="0">
                  <a:pos x="508" y="7"/>
                </a:cxn>
                <a:cxn ang="0">
                  <a:pos x="626" y="0"/>
                </a:cxn>
                <a:cxn ang="0">
                  <a:pos x="743" y="11"/>
                </a:cxn>
                <a:cxn ang="0">
                  <a:pos x="853" y="35"/>
                </a:cxn>
                <a:cxn ang="0">
                  <a:pos x="956" y="69"/>
                </a:cxn>
                <a:cxn ang="0">
                  <a:pos x="1048" y="108"/>
                </a:cxn>
                <a:cxn ang="0">
                  <a:pos x="1125" y="148"/>
                </a:cxn>
                <a:cxn ang="0">
                  <a:pos x="1188" y="190"/>
                </a:cxn>
                <a:cxn ang="0">
                  <a:pos x="1255" y="251"/>
                </a:cxn>
                <a:cxn ang="0">
                  <a:pos x="1324" y="329"/>
                </a:cxn>
                <a:cxn ang="0">
                  <a:pos x="1394" y="418"/>
                </a:cxn>
                <a:cxn ang="0">
                  <a:pos x="1459" y="512"/>
                </a:cxn>
                <a:cxn ang="0">
                  <a:pos x="1516" y="607"/>
                </a:cxn>
                <a:cxn ang="0">
                  <a:pos x="1564" y="693"/>
                </a:cxn>
                <a:cxn ang="0">
                  <a:pos x="1596" y="767"/>
                </a:cxn>
                <a:cxn ang="0">
                  <a:pos x="1610" y="823"/>
                </a:cxn>
                <a:cxn ang="0">
                  <a:pos x="1590" y="877"/>
                </a:cxn>
                <a:cxn ang="0">
                  <a:pos x="1542" y="928"/>
                </a:cxn>
                <a:cxn ang="0">
                  <a:pos x="1474" y="979"/>
                </a:cxn>
                <a:cxn ang="0">
                  <a:pos x="1395" y="1028"/>
                </a:cxn>
                <a:cxn ang="0">
                  <a:pos x="1313" y="1078"/>
                </a:cxn>
                <a:cxn ang="0">
                  <a:pos x="1239" y="1127"/>
                </a:cxn>
                <a:cxn ang="0">
                  <a:pos x="1179" y="1178"/>
                </a:cxn>
                <a:cxn ang="0">
                  <a:pos x="1136" y="1227"/>
                </a:cxn>
                <a:cxn ang="0">
                  <a:pos x="1080" y="1266"/>
                </a:cxn>
                <a:cxn ang="0">
                  <a:pos x="1006" y="1295"/>
                </a:cxn>
                <a:cxn ang="0">
                  <a:pos x="921" y="1314"/>
                </a:cxn>
                <a:cxn ang="0">
                  <a:pos x="828" y="1323"/>
                </a:cxn>
                <a:cxn ang="0">
                  <a:pos x="732" y="1323"/>
                </a:cxn>
                <a:cxn ang="0">
                  <a:pos x="638" y="1317"/>
                </a:cxn>
                <a:cxn ang="0">
                  <a:pos x="547" y="1302"/>
                </a:cxn>
                <a:cxn ang="0">
                  <a:pos x="465" y="1278"/>
                </a:cxn>
                <a:cxn ang="0">
                  <a:pos x="386" y="1235"/>
                </a:cxn>
                <a:cxn ang="0">
                  <a:pos x="309" y="1172"/>
                </a:cxn>
                <a:cxn ang="0">
                  <a:pos x="238" y="1095"/>
                </a:cxn>
                <a:cxn ang="0">
                  <a:pos x="173" y="1005"/>
                </a:cxn>
                <a:cxn ang="0">
                  <a:pos x="113" y="906"/>
                </a:cxn>
                <a:cxn ang="0">
                  <a:pos x="63" y="806"/>
                </a:cxn>
                <a:cxn ang="0">
                  <a:pos x="22" y="704"/>
                </a:cxn>
                <a:cxn ang="0">
                  <a:pos x="5" y="651"/>
                </a:cxn>
                <a:cxn ang="0">
                  <a:pos x="3" y="647"/>
                </a:cxn>
                <a:cxn ang="0">
                  <a:pos x="2" y="636"/>
                </a:cxn>
                <a:cxn ang="0">
                  <a:pos x="2" y="596"/>
                </a:cxn>
                <a:cxn ang="0">
                  <a:pos x="8" y="533"/>
                </a:cxn>
                <a:cxn ang="0">
                  <a:pos x="23" y="452"/>
                </a:cxn>
                <a:cxn ang="0">
                  <a:pos x="53" y="361"/>
                </a:cxn>
                <a:cxn ang="0">
                  <a:pos x="102" y="267"/>
                </a:cxn>
                <a:cxn ang="0">
                  <a:pos x="173" y="176"/>
                </a:cxn>
                <a:cxn ang="0">
                  <a:pos x="272" y="95"/>
                </a:cxn>
              </a:cxnLst>
              <a:rect l="0" t="0" r="r" b="b"/>
              <a:pathLst>
                <a:path w="1610" h="1325">
                  <a:moveTo>
                    <a:pt x="332" y="62"/>
                  </a:moveTo>
                  <a:lnTo>
                    <a:pt x="389" y="37"/>
                  </a:lnTo>
                  <a:lnTo>
                    <a:pt x="448" y="20"/>
                  </a:lnTo>
                  <a:lnTo>
                    <a:pt x="508" y="7"/>
                  </a:lnTo>
                  <a:lnTo>
                    <a:pt x="567" y="1"/>
                  </a:lnTo>
                  <a:lnTo>
                    <a:pt x="626" y="0"/>
                  </a:lnTo>
                  <a:lnTo>
                    <a:pt x="685" y="4"/>
                  </a:lnTo>
                  <a:lnTo>
                    <a:pt x="743" y="11"/>
                  </a:lnTo>
                  <a:lnTo>
                    <a:pt x="799" y="21"/>
                  </a:lnTo>
                  <a:lnTo>
                    <a:pt x="853" y="35"/>
                  </a:lnTo>
                  <a:lnTo>
                    <a:pt x="905" y="51"/>
                  </a:lnTo>
                  <a:lnTo>
                    <a:pt x="956" y="69"/>
                  </a:lnTo>
                  <a:lnTo>
                    <a:pt x="1003" y="88"/>
                  </a:lnTo>
                  <a:lnTo>
                    <a:pt x="1048" y="108"/>
                  </a:lnTo>
                  <a:lnTo>
                    <a:pt x="1088" y="128"/>
                  </a:lnTo>
                  <a:lnTo>
                    <a:pt x="1125" y="148"/>
                  </a:lnTo>
                  <a:lnTo>
                    <a:pt x="1157" y="168"/>
                  </a:lnTo>
                  <a:lnTo>
                    <a:pt x="1188" y="190"/>
                  </a:lnTo>
                  <a:lnTo>
                    <a:pt x="1222" y="217"/>
                  </a:lnTo>
                  <a:lnTo>
                    <a:pt x="1255" y="251"/>
                  </a:lnTo>
                  <a:lnTo>
                    <a:pt x="1290" y="289"/>
                  </a:lnTo>
                  <a:lnTo>
                    <a:pt x="1324" y="329"/>
                  </a:lnTo>
                  <a:lnTo>
                    <a:pt x="1360" y="373"/>
                  </a:lnTo>
                  <a:lnTo>
                    <a:pt x="1394" y="418"/>
                  </a:lnTo>
                  <a:lnTo>
                    <a:pt x="1426" y="466"/>
                  </a:lnTo>
                  <a:lnTo>
                    <a:pt x="1459" y="512"/>
                  </a:lnTo>
                  <a:lnTo>
                    <a:pt x="1488" y="560"/>
                  </a:lnTo>
                  <a:lnTo>
                    <a:pt x="1516" y="607"/>
                  </a:lnTo>
                  <a:lnTo>
                    <a:pt x="1540" y="651"/>
                  </a:lnTo>
                  <a:lnTo>
                    <a:pt x="1564" y="693"/>
                  </a:lnTo>
                  <a:lnTo>
                    <a:pt x="1582" y="732"/>
                  </a:lnTo>
                  <a:lnTo>
                    <a:pt x="1596" y="767"/>
                  </a:lnTo>
                  <a:lnTo>
                    <a:pt x="1607" y="797"/>
                  </a:lnTo>
                  <a:lnTo>
                    <a:pt x="1610" y="823"/>
                  </a:lnTo>
                  <a:lnTo>
                    <a:pt x="1604" y="851"/>
                  </a:lnTo>
                  <a:lnTo>
                    <a:pt x="1590" y="877"/>
                  </a:lnTo>
                  <a:lnTo>
                    <a:pt x="1570" y="903"/>
                  </a:lnTo>
                  <a:lnTo>
                    <a:pt x="1542" y="928"/>
                  </a:lnTo>
                  <a:lnTo>
                    <a:pt x="1510" y="954"/>
                  </a:lnTo>
                  <a:lnTo>
                    <a:pt x="1474" y="979"/>
                  </a:lnTo>
                  <a:lnTo>
                    <a:pt x="1435" y="1004"/>
                  </a:lnTo>
                  <a:lnTo>
                    <a:pt x="1395" y="1028"/>
                  </a:lnTo>
                  <a:lnTo>
                    <a:pt x="1354" y="1053"/>
                  </a:lnTo>
                  <a:lnTo>
                    <a:pt x="1313" y="1078"/>
                  </a:lnTo>
                  <a:lnTo>
                    <a:pt x="1275" y="1102"/>
                  </a:lnTo>
                  <a:lnTo>
                    <a:pt x="1239" y="1127"/>
                  </a:lnTo>
                  <a:lnTo>
                    <a:pt x="1207" y="1153"/>
                  </a:lnTo>
                  <a:lnTo>
                    <a:pt x="1179" y="1178"/>
                  </a:lnTo>
                  <a:lnTo>
                    <a:pt x="1157" y="1203"/>
                  </a:lnTo>
                  <a:lnTo>
                    <a:pt x="1136" y="1227"/>
                  </a:lnTo>
                  <a:lnTo>
                    <a:pt x="1111" y="1248"/>
                  </a:lnTo>
                  <a:lnTo>
                    <a:pt x="1080" y="1266"/>
                  </a:lnTo>
                  <a:lnTo>
                    <a:pt x="1045" y="1282"/>
                  </a:lnTo>
                  <a:lnTo>
                    <a:pt x="1006" y="1295"/>
                  </a:lnTo>
                  <a:lnTo>
                    <a:pt x="966" y="1306"/>
                  </a:lnTo>
                  <a:lnTo>
                    <a:pt x="921" y="1314"/>
                  </a:lnTo>
                  <a:lnTo>
                    <a:pt x="876" y="1319"/>
                  </a:lnTo>
                  <a:lnTo>
                    <a:pt x="828" y="1323"/>
                  </a:lnTo>
                  <a:lnTo>
                    <a:pt x="780" y="1325"/>
                  </a:lnTo>
                  <a:lnTo>
                    <a:pt x="732" y="1323"/>
                  </a:lnTo>
                  <a:lnTo>
                    <a:pt x="685" y="1320"/>
                  </a:lnTo>
                  <a:lnTo>
                    <a:pt x="638" y="1317"/>
                  </a:lnTo>
                  <a:lnTo>
                    <a:pt x="592" y="1309"/>
                  </a:lnTo>
                  <a:lnTo>
                    <a:pt x="547" y="1302"/>
                  </a:lnTo>
                  <a:lnTo>
                    <a:pt x="505" y="1292"/>
                  </a:lnTo>
                  <a:lnTo>
                    <a:pt x="465" y="1278"/>
                  </a:lnTo>
                  <a:lnTo>
                    <a:pt x="425" y="1260"/>
                  </a:lnTo>
                  <a:lnTo>
                    <a:pt x="386" y="1235"/>
                  </a:lnTo>
                  <a:lnTo>
                    <a:pt x="348" y="1206"/>
                  </a:lnTo>
                  <a:lnTo>
                    <a:pt x="309" y="1172"/>
                  </a:lnTo>
                  <a:lnTo>
                    <a:pt x="274" y="1135"/>
                  </a:lnTo>
                  <a:lnTo>
                    <a:pt x="238" y="1095"/>
                  </a:lnTo>
                  <a:lnTo>
                    <a:pt x="204" y="1050"/>
                  </a:lnTo>
                  <a:lnTo>
                    <a:pt x="173" y="1005"/>
                  </a:lnTo>
                  <a:lnTo>
                    <a:pt x="142" y="956"/>
                  </a:lnTo>
                  <a:lnTo>
                    <a:pt x="113" y="906"/>
                  </a:lnTo>
                  <a:lnTo>
                    <a:pt x="87" y="857"/>
                  </a:lnTo>
                  <a:lnTo>
                    <a:pt x="63" y="806"/>
                  </a:lnTo>
                  <a:lnTo>
                    <a:pt x="40" y="755"/>
                  </a:lnTo>
                  <a:lnTo>
                    <a:pt x="22" y="704"/>
                  </a:lnTo>
                  <a:lnTo>
                    <a:pt x="5" y="655"/>
                  </a:lnTo>
                  <a:lnTo>
                    <a:pt x="5" y="651"/>
                  </a:lnTo>
                  <a:lnTo>
                    <a:pt x="3" y="650"/>
                  </a:lnTo>
                  <a:lnTo>
                    <a:pt x="3" y="647"/>
                  </a:lnTo>
                  <a:lnTo>
                    <a:pt x="2" y="644"/>
                  </a:lnTo>
                  <a:lnTo>
                    <a:pt x="2" y="636"/>
                  </a:lnTo>
                  <a:lnTo>
                    <a:pt x="0" y="619"/>
                  </a:lnTo>
                  <a:lnTo>
                    <a:pt x="2" y="596"/>
                  </a:lnTo>
                  <a:lnTo>
                    <a:pt x="3" y="568"/>
                  </a:lnTo>
                  <a:lnTo>
                    <a:pt x="8" y="533"/>
                  </a:lnTo>
                  <a:lnTo>
                    <a:pt x="14" y="494"/>
                  </a:lnTo>
                  <a:lnTo>
                    <a:pt x="23" y="452"/>
                  </a:lnTo>
                  <a:lnTo>
                    <a:pt x="36" y="407"/>
                  </a:lnTo>
                  <a:lnTo>
                    <a:pt x="53" y="361"/>
                  </a:lnTo>
                  <a:lnTo>
                    <a:pt x="74" y="313"/>
                  </a:lnTo>
                  <a:lnTo>
                    <a:pt x="102" y="267"/>
                  </a:lnTo>
                  <a:lnTo>
                    <a:pt x="135" y="221"/>
                  </a:lnTo>
                  <a:lnTo>
                    <a:pt x="173" y="176"/>
                  </a:lnTo>
                  <a:lnTo>
                    <a:pt x="218" y="134"/>
                  </a:lnTo>
                  <a:lnTo>
                    <a:pt x="272" y="95"/>
                  </a:lnTo>
                  <a:lnTo>
                    <a:pt x="332" y="62"/>
                  </a:lnTo>
                  <a:close/>
                </a:path>
              </a:pathLst>
            </a:custGeom>
            <a:solidFill>
              <a:srgbClr val="DBB2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4168" y="2158"/>
              <a:ext cx="775" cy="630"/>
            </a:xfrm>
            <a:custGeom>
              <a:avLst/>
              <a:gdLst/>
              <a:ahLst/>
              <a:cxnLst>
                <a:cxn ang="0">
                  <a:pos x="368" y="26"/>
                </a:cxn>
                <a:cxn ang="0">
                  <a:pos x="474" y="5"/>
                </a:cxn>
                <a:cxn ang="0">
                  <a:pos x="586" y="0"/>
                </a:cxn>
                <a:cxn ang="0">
                  <a:pos x="698" y="9"/>
                </a:cxn>
                <a:cxn ang="0">
                  <a:pos x="808" y="29"/>
                </a:cxn>
                <a:cxn ang="0">
                  <a:pos x="912" y="59"/>
                </a:cxn>
                <a:cxn ang="0">
                  <a:pos x="1004" y="93"/>
                </a:cxn>
                <a:cxn ang="0">
                  <a:pos x="1082" y="128"/>
                </a:cxn>
                <a:cxn ang="0">
                  <a:pos x="1143" y="168"/>
                </a:cxn>
                <a:cxn ang="0">
                  <a:pos x="1208" y="225"/>
                </a:cxn>
                <a:cxn ang="0">
                  <a:pos x="1275" y="301"/>
                </a:cxn>
                <a:cxn ang="0">
                  <a:pos x="1340" y="388"/>
                </a:cxn>
                <a:cxn ang="0">
                  <a:pos x="1403" y="479"/>
                </a:cxn>
                <a:cxn ang="0">
                  <a:pos x="1458" y="568"/>
                </a:cxn>
                <a:cxn ang="0">
                  <a:pos x="1503" y="652"/>
                </a:cxn>
                <a:cxn ang="0">
                  <a:pos x="1536" y="721"/>
                </a:cxn>
                <a:cxn ang="0">
                  <a:pos x="1550" y="777"/>
                </a:cxn>
                <a:cxn ang="0">
                  <a:pos x="1531" y="828"/>
                </a:cxn>
                <a:cxn ang="0">
                  <a:pos x="1485" y="877"/>
                </a:cxn>
                <a:cxn ang="0">
                  <a:pos x="1418" y="927"/>
                </a:cxn>
                <a:cxn ang="0">
                  <a:pos x="1343" y="974"/>
                </a:cxn>
                <a:cxn ang="0">
                  <a:pos x="1264" y="1022"/>
                </a:cxn>
                <a:cxn ang="0">
                  <a:pos x="1193" y="1070"/>
                </a:cxn>
                <a:cxn ang="0">
                  <a:pos x="1134" y="1118"/>
                </a:cxn>
                <a:cxn ang="0">
                  <a:pos x="1094" y="1166"/>
                </a:cxn>
                <a:cxn ang="0">
                  <a:pos x="1038" y="1203"/>
                </a:cxn>
                <a:cxn ang="0">
                  <a:pos x="969" y="1231"/>
                </a:cxn>
                <a:cxn ang="0">
                  <a:pos x="887" y="1249"/>
                </a:cxn>
                <a:cxn ang="0">
                  <a:pos x="797" y="1259"/>
                </a:cxn>
                <a:cxn ang="0">
                  <a:pos x="705" y="1259"/>
                </a:cxn>
                <a:cxn ang="0">
                  <a:pos x="612" y="1252"/>
                </a:cxn>
                <a:cxn ang="0">
                  <a:pos x="525" y="1239"/>
                </a:cxn>
                <a:cxn ang="0">
                  <a:pos x="447" y="1217"/>
                </a:cxn>
                <a:cxn ang="0">
                  <a:pos x="369" y="1174"/>
                </a:cxn>
                <a:cxn ang="0">
                  <a:pos x="297" y="1113"/>
                </a:cxn>
                <a:cxn ang="0">
                  <a:pos x="227" y="1038"/>
                </a:cxn>
                <a:cxn ang="0">
                  <a:pos x="164" y="950"/>
                </a:cxn>
                <a:cxn ang="0">
                  <a:pos x="107" y="856"/>
                </a:cxn>
                <a:cxn ang="0">
                  <a:pos x="59" y="758"/>
                </a:cxn>
                <a:cxn ang="0">
                  <a:pos x="19" y="661"/>
                </a:cxn>
                <a:cxn ang="0">
                  <a:pos x="3" y="610"/>
                </a:cxn>
                <a:cxn ang="0">
                  <a:pos x="2" y="605"/>
                </a:cxn>
                <a:cxn ang="0">
                  <a:pos x="0" y="595"/>
                </a:cxn>
                <a:cxn ang="0">
                  <a:pos x="0" y="556"/>
                </a:cxn>
                <a:cxn ang="0">
                  <a:pos x="5" y="491"/>
                </a:cxn>
                <a:cxn ang="0">
                  <a:pos x="19" y="412"/>
                </a:cxn>
                <a:cxn ang="0">
                  <a:pos x="46" y="323"/>
                </a:cxn>
                <a:cxn ang="0">
                  <a:pos x="93" y="232"/>
                </a:cxn>
                <a:cxn ang="0">
                  <a:pos x="162" y="147"/>
                </a:cxn>
                <a:cxn ang="0">
                  <a:pos x="258" y="73"/>
                </a:cxn>
              </a:cxnLst>
              <a:rect l="0" t="0" r="r" b="b"/>
              <a:pathLst>
                <a:path w="1550" h="1260">
                  <a:moveTo>
                    <a:pt x="318" y="43"/>
                  </a:moveTo>
                  <a:lnTo>
                    <a:pt x="368" y="26"/>
                  </a:lnTo>
                  <a:lnTo>
                    <a:pt x="420" y="12"/>
                  </a:lnTo>
                  <a:lnTo>
                    <a:pt x="474" y="5"/>
                  </a:lnTo>
                  <a:lnTo>
                    <a:pt x="528" y="0"/>
                  </a:lnTo>
                  <a:lnTo>
                    <a:pt x="586" y="0"/>
                  </a:lnTo>
                  <a:lnTo>
                    <a:pt x="641" y="3"/>
                  </a:lnTo>
                  <a:lnTo>
                    <a:pt x="698" y="9"/>
                  </a:lnTo>
                  <a:lnTo>
                    <a:pt x="754" y="19"/>
                  </a:lnTo>
                  <a:lnTo>
                    <a:pt x="808" y="29"/>
                  </a:lnTo>
                  <a:lnTo>
                    <a:pt x="861" y="43"/>
                  </a:lnTo>
                  <a:lnTo>
                    <a:pt x="912" y="59"/>
                  </a:lnTo>
                  <a:lnTo>
                    <a:pt x="959" y="74"/>
                  </a:lnTo>
                  <a:lnTo>
                    <a:pt x="1004" y="93"/>
                  </a:lnTo>
                  <a:lnTo>
                    <a:pt x="1046" y="110"/>
                  </a:lnTo>
                  <a:lnTo>
                    <a:pt x="1082" y="128"/>
                  </a:lnTo>
                  <a:lnTo>
                    <a:pt x="1114" y="147"/>
                  </a:lnTo>
                  <a:lnTo>
                    <a:pt x="1143" y="168"/>
                  </a:lnTo>
                  <a:lnTo>
                    <a:pt x="1176" y="195"/>
                  </a:lnTo>
                  <a:lnTo>
                    <a:pt x="1208" y="225"/>
                  </a:lnTo>
                  <a:lnTo>
                    <a:pt x="1241" y="263"/>
                  </a:lnTo>
                  <a:lnTo>
                    <a:pt x="1275" y="301"/>
                  </a:lnTo>
                  <a:lnTo>
                    <a:pt x="1307" y="343"/>
                  </a:lnTo>
                  <a:lnTo>
                    <a:pt x="1340" y="388"/>
                  </a:lnTo>
                  <a:lnTo>
                    <a:pt x="1372" y="432"/>
                  </a:lnTo>
                  <a:lnTo>
                    <a:pt x="1403" y="479"/>
                  </a:lnTo>
                  <a:lnTo>
                    <a:pt x="1431" y="523"/>
                  </a:lnTo>
                  <a:lnTo>
                    <a:pt x="1458" y="568"/>
                  </a:lnTo>
                  <a:lnTo>
                    <a:pt x="1483" y="612"/>
                  </a:lnTo>
                  <a:lnTo>
                    <a:pt x="1503" y="652"/>
                  </a:lnTo>
                  <a:lnTo>
                    <a:pt x="1522" y="689"/>
                  </a:lnTo>
                  <a:lnTo>
                    <a:pt x="1536" y="721"/>
                  </a:lnTo>
                  <a:lnTo>
                    <a:pt x="1547" y="751"/>
                  </a:lnTo>
                  <a:lnTo>
                    <a:pt x="1550" y="777"/>
                  </a:lnTo>
                  <a:lnTo>
                    <a:pt x="1543" y="803"/>
                  </a:lnTo>
                  <a:lnTo>
                    <a:pt x="1531" y="828"/>
                  </a:lnTo>
                  <a:lnTo>
                    <a:pt x="1511" y="852"/>
                  </a:lnTo>
                  <a:lnTo>
                    <a:pt x="1485" y="877"/>
                  </a:lnTo>
                  <a:lnTo>
                    <a:pt x="1454" y="902"/>
                  </a:lnTo>
                  <a:lnTo>
                    <a:pt x="1418" y="927"/>
                  </a:lnTo>
                  <a:lnTo>
                    <a:pt x="1381" y="951"/>
                  </a:lnTo>
                  <a:lnTo>
                    <a:pt x="1343" y="974"/>
                  </a:lnTo>
                  <a:lnTo>
                    <a:pt x="1302" y="999"/>
                  </a:lnTo>
                  <a:lnTo>
                    <a:pt x="1264" y="1022"/>
                  </a:lnTo>
                  <a:lnTo>
                    <a:pt x="1227" y="1047"/>
                  </a:lnTo>
                  <a:lnTo>
                    <a:pt x="1193" y="1070"/>
                  </a:lnTo>
                  <a:lnTo>
                    <a:pt x="1160" y="1095"/>
                  </a:lnTo>
                  <a:lnTo>
                    <a:pt x="1134" y="1118"/>
                  </a:lnTo>
                  <a:lnTo>
                    <a:pt x="1114" y="1143"/>
                  </a:lnTo>
                  <a:lnTo>
                    <a:pt x="1094" y="1166"/>
                  </a:lnTo>
                  <a:lnTo>
                    <a:pt x="1069" y="1186"/>
                  </a:lnTo>
                  <a:lnTo>
                    <a:pt x="1038" y="1203"/>
                  </a:lnTo>
                  <a:lnTo>
                    <a:pt x="1006" y="1218"/>
                  </a:lnTo>
                  <a:lnTo>
                    <a:pt x="969" y="1231"/>
                  </a:lnTo>
                  <a:lnTo>
                    <a:pt x="929" y="1242"/>
                  </a:lnTo>
                  <a:lnTo>
                    <a:pt x="887" y="1249"/>
                  </a:lnTo>
                  <a:lnTo>
                    <a:pt x="842" y="1256"/>
                  </a:lnTo>
                  <a:lnTo>
                    <a:pt x="797" y="1259"/>
                  </a:lnTo>
                  <a:lnTo>
                    <a:pt x="751" y="1260"/>
                  </a:lnTo>
                  <a:lnTo>
                    <a:pt x="705" y="1259"/>
                  </a:lnTo>
                  <a:lnTo>
                    <a:pt x="658" y="1257"/>
                  </a:lnTo>
                  <a:lnTo>
                    <a:pt x="612" y="1252"/>
                  </a:lnTo>
                  <a:lnTo>
                    <a:pt x="569" y="1246"/>
                  </a:lnTo>
                  <a:lnTo>
                    <a:pt x="525" y="1239"/>
                  </a:lnTo>
                  <a:lnTo>
                    <a:pt x="485" y="1229"/>
                  </a:lnTo>
                  <a:lnTo>
                    <a:pt x="447" y="1217"/>
                  </a:lnTo>
                  <a:lnTo>
                    <a:pt x="408" y="1197"/>
                  </a:lnTo>
                  <a:lnTo>
                    <a:pt x="369" y="1174"/>
                  </a:lnTo>
                  <a:lnTo>
                    <a:pt x="332" y="1146"/>
                  </a:lnTo>
                  <a:lnTo>
                    <a:pt x="297" y="1113"/>
                  </a:lnTo>
                  <a:lnTo>
                    <a:pt x="261" y="1076"/>
                  </a:lnTo>
                  <a:lnTo>
                    <a:pt x="227" y="1038"/>
                  </a:lnTo>
                  <a:lnTo>
                    <a:pt x="195" y="995"/>
                  </a:lnTo>
                  <a:lnTo>
                    <a:pt x="164" y="950"/>
                  </a:lnTo>
                  <a:lnTo>
                    <a:pt x="134" y="903"/>
                  </a:lnTo>
                  <a:lnTo>
                    <a:pt x="107" y="856"/>
                  </a:lnTo>
                  <a:lnTo>
                    <a:pt x="82" y="808"/>
                  </a:lnTo>
                  <a:lnTo>
                    <a:pt x="59" y="758"/>
                  </a:lnTo>
                  <a:lnTo>
                    <a:pt x="37" y="709"/>
                  </a:lnTo>
                  <a:lnTo>
                    <a:pt x="19" y="661"/>
                  </a:lnTo>
                  <a:lnTo>
                    <a:pt x="3" y="613"/>
                  </a:lnTo>
                  <a:lnTo>
                    <a:pt x="3" y="610"/>
                  </a:lnTo>
                  <a:lnTo>
                    <a:pt x="3" y="608"/>
                  </a:lnTo>
                  <a:lnTo>
                    <a:pt x="2" y="605"/>
                  </a:lnTo>
                  <a:lnTo>
                    <a:pt x="2" y="604"/>
                  </a:lnTo>
                  <a:lnTo>
                    <a:pt x="0" y="595"/>
                  </a:lnTo>
                  <a:lnTo>
                    <a:pt x="0" y="579"/>
                  </a:lnTo>
                  <a:lnTo>
                    <a:pt x="0" y="556"/>
                  </a:lnTo>
                  <a:lnTo>
                    <a:pt x="2" y="527"/>
                  </a:lnTo>
                  <a:lnTo>
                    <a:pt x="5" y="491"/>
                  </a:lnTo>
                  <a:lnTo>
                    <a:pt x="11" y="454"/>
                  </a:lnTo>
                  <a:lnTo>
                    <a:pt x="19" y="412"/>
                  </a:lnTo>
                  <a:lnTo>
                    <a:pt x="31" y="368"/>
                  </a:lnTo>
                  <a:lnTo>
                    <a:pt x="46" y="323"/>
                  </a:lnTo>
                  <a:lnTo>
                    <a:pt x="68" y="278"/>
                  </a:lnTo>
                  <a:lnTo>
                    <a:pt x="93" y="232"/>
                  </a:lnTo>
                  <a:lnTo>
                    <a:pt x="125" y="188"/>
                  </a:lnTo>
                  <a:lnTo>
                    <a:pt x="162" y="147"/>
                  </a:lnTo>
                  <a:lnTo>
                    <a:pt x="207" y="108"/>
                  </a:lnTo>
                  <a:lnTo>
                    <a:pt x="258" y="73"/>
                  </a:lnTo>
                  <a:lnTo>
                    <a:pt x="318" y="43"/>
                  </a:lnTo>
                  <a:close/>
                </a:path>
              </a:pathLst>
            </a:custGeom>
            <a:solidFill>
              <a:srgbClr val="D6A58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4183" y="2179"/>
              <a:ext cx="745" cy="598"/>
            </a:xfrm>
            <a:custGeom>
              <a:avLst/>
              <a:gdLst/>
              <a:ahLst/>
              <a:cxnLst>
                <a:cxn ang="0">
                  <a:pos x="348" y="15"/>
                </a:cxn>
                <a:cxn ang="0">
                  <a:pos x="442" y="3"/>
                </a:cxn>
                <a:cxn ang="0">
                  <a:pos x="546" y="0"/>
                </a:cxn>
                <a:cxn ang="0">
                  <a:pos x="655" y="7"/>
                </a:cxn>
                <a:cxn ang="0">
                  <a:pos x="765" y="24"/>
                </a:cxn>
                <a:cxn ang="0">
                  <a:pos x="870" y="48"/>
                </a:cxn>
                <a:cxn ang="0">
                  <a:pos x="964" y="75"/>
                </a:cxn>
                <a:cxn ang="0">
                  <a:pos x="1042" y="108"/>
                </a:cxn>
                <a:cxn ang="0">
                  <a:pos x="1102" y="145"/>
                </a:cxn>
                <a:cxn ang="0">
                  <a:pos x="1162" y="202"/>
                </a:cxn>
                <a:cxn ang="0">
                  <a:pos x="1227" y="275"/>
                </a:cxn>
                <a:cxn ang="0">
                  <a:pos x="1290" y="356"/>
                </a:cxn>
                <a:cxn ang="0">
                  <a:pos x="1351" y="444"/>
                </a:cxn>
                <a:cxn ang="0">
                  <a:pos x="1403" y="531"/>
                </a:cxn>
                <a:cxn ang="0">
                  <a:pos x="1448" y="611"/>
                </a:cxn>
                <a:cxn ang="0">
                  <a:pos x="1479" y="679"/>
                </a:cxn>
                <a:cxn ang="0">
                  <a:pos x="1491" y="732"/>
                </a:cxn>
                <a:cxn ang="0">
                  <a:pos x="1473" y="781"/>
                </a:cxn>
                <a:cxn ang="0">
                  <a:pos x="1428" y="829"/>
                </a:cxn>
                <a:cxn ang="0">
                  <a:pos x="1366" y="875"/>
                </a:cxn>
                <a:cxn ang="0">
                  <a:pos x="1292" y="922"/>
                </a:cxn>
                <a:cxn ang="0">
                  <a:pos x="1218" y="968"/>
                </a:cxn>
                <a:cxn ang="0">
                  <a:pos x="1148" y="1014"/>
                </a:cxn>
                <a:cxn ang="0">
                  <a:pos x="1093" y="1061"/>
                </a:cxn>
                <a:cxn ang="0">
                  <a:pos x="1053" y="1105"/>
                </a:cxn>
                <a:cxn ang="0">
                  <a:pos x="1000" y="1142"/>
                </a:cxn>
                <a:cxn ang="0">
                  <a:pos x="932" y="1169"/>
                </a:cxn>
                <a:cxn ang="0">
                  <a:pos x="853" y="1186"/>
                </a:cxn>
                <a:cxn ang="0">
                  <a:pos x="768" y="1195"/>
                </a:cxn>
                <a:cxn ang="0">
                  <a:pos x="679" y="1195"/>
                </a:cxn>
                <a:cxn ang="0">
                  <a:pos x="591" y="1189"/>
                </a:cxn>
                <a:cxn ang="0">
                  <a:pos x="506" y="1175"/>
                </a:cxn>
                <a:cxn ang="0">
                  <a:pos x="430" y="1153"/>
                </a:cxn>
                <a:cxn ang="0">
                  <a:pos x="356" y="1113"/>
                </a:cxn>
                <a:cxn ang="0">
                  <a:pos x="285" y="1054"/>
                </a:cxn>
                <a:cxn ang="0">
                  <a:pos x="218" y="980"/>
                </a:cxn>
                <a:cxn ang="0">
                  <a:pos x="158" y="897"/>
                </a:cxn>
                <a:cxn ang="0">
                  <a:pos x="104" y="806"/>
                </a:cxn>
                <a:cxn ang="0">
                  <a:pos x="56" y="712"/>
                </a:cxn>
                <a:cxn ang="0">
                  <a:pos x="19" y="617"/>
                </a:cxn>
                <a:cxn ang="0">
                  <a:pos x="3" y="570"/>
                </a:cxn>
                <a:cxn ang="0">
                  <a:pos x="3" y="566"/>
                </a:cxn>
                <a:cxn ang="0">
                  <a:pos x="0" y="556"/>
                </a:cxn>
                <a:cxn ang="0">
                  <a:pos x="0" y="514"/>
                </a:cxn>
                <a:cxn ang="0">
                  <a:pos x="3" y="451"/>
                </a:cxn>
                <a:cxn ang="0">
                  <a:pos x="16" y="370"/>
                </a:cxn>
                <a:cxn ang="0">
                  <a:pos x="42" y="284"/>
                </a:cxn>
                <a:cxn ang="0">
                  <a:pos x="87" y="196"/>
                </a:cxn>
                <a:cxn ang="0">
                  <a:pos x="155" y="117"/>
                </a:cxn>
                <a:cxn ang="0">
                  <a:pos x="249" y="52"/>
                </a:cxn>
              </a:cxnLst>
              <a:rect l="0" t="0" r="r" b="b"/>
              <a:pathLst>
                <a:path w="1491" h="1197">
                  <a:moveTo>
                    <a:pt x="308" y="27"/>
                  </a:moveTo>
                  <a:lnTo>
                    <a:pt x="348" y="15"/>
                  </a:lnTo>
                  <a:lnTo>
                    <a:pt x="393" y="7"/>
                  </a:lnTo>
                  <a:lnTo>
                    <a:pt x="442" y="3"/>
                  </a:lnTo>
                  <a:lnTo>
                    <a:pt x="493" y="0"/>
                  </a:lnTo>
                  <a:lnTo>
                    <a:pt x="546" y="0"/>
                  </a:lnTo>
                  <a:lnTo>
                    <a:pt x="600" y="3"/>
                  </a:lnTo>
                  <a:lnTo>
                    <a:pt x="655" y="7"/>
                  </a:lnTo>
                  <a:lnTo>
                    <a:pt x="711" y="15"/>
                  </a:lnTo>
                  <a:lnTo>
                    <a:pt x="765" y="24"/>
                  </a:lnTo>
                  <a:lnTo>
                    <a:pt x="819" y="35"/>
                  </a:lnTo>
                  <a:lnTo>
                    <a:pt x="870" y="48"/>
                  </a:lnTo>
                  <a:lnTo>
                    <a:pt x="918" y="60"/>
                  </a:lnTo>
                  <a:lnTo>
                    <a:pt x="964" y="75"/>
                  </a:lnTo>
                  <a:lnTo>
                    <a:pt x="1005" y="91"/>
                  </a:lnTo>
                  <a:lnTo>
                    <a:pt x="1042" y="108"/>
                  </a:lnTo>
                  <a:lnTo>
                    <a:pt x="1073" y="125"/>
                  </a:lnTo>
                  <a:lnTo>
                    <a:pt x="1102" y="145"/>
                  </a:lnTo>
                  <a:lnTo>
                    <a:pt x="1131" y="171"/>
                  </a:lnTo>
                  <a:lnTo>
                    <a:pt x="1162" y="202"/>
                  </a:lnTo>
                  <a:lnTo>
                    <a:pt x="1195" y="236"/>
                  </a:lnTo>
                  <a:lnTo>
                    <a:pt x="1227" y="275"/>
                  </a:lnTo>
                  <a:lnTo>
                    <a:pt x="1258" y="315"/>
                  </a:lnTo>
                  <a:lnTo>
                    <a:pt x="1290" y="356"/>
                  </a:lnTo>
                  <a:lnTo>
                    <a:pt x="1321" y="400"/>
                  </a:lnTo>
                  <a:lnTo>
                    <a:pt x="1351" y="444"/>
                  </a:lnTo>
                  <a:lnTo>
                    <a:pt x="1379" y="488"/>
                  </a:lnTo>
                  <a:lnTo>
                    <a:pt x="1403" y="531"/>
                  </a:lnTo>
                  <a:lnTo>
                    <a:pt x="1428" y="573"/>
                  </a:lnTo>
                  <a:lnTo>
                    <a:pt x="1448" y="611"/>
                  </a:lnTo>
                  <a:lnTo>
                    <a:pt x="1465" y="647"/>
                  </a:lnTo>
                  <a:lnTo>
                    <a:pt x="1479" y="679"/>
                  </a:lnTo>
                  <a:lnTo>
                    <a:pt x="1488" y="707"/>
                  </a:lnTo>
                  <a:lnTo>
                    <a:pt x="1491" y="732"/>
                  </a:lnTo>
                  <a:lnTo>
                    <a:pt x="1487" y="756"/>
                  </a:lnTo>
                  <a:lnTo>
                    <a:pt x="1473" y="781"/>
                  </a:lnTo>
                  <a:lnTo>
                    <a:pt x="1454" y="804"/>
                  </a:lnTo>
                  <a:lnTo>
                    <a:pt x="1428" y="829"/>
                  </a:lnTo>
                  <a:lnTo>
                    <a:pt x="1399" y="852"/>
                  </a:lnTo>
                  <a:lnTo>
                    <a:pt x="1366" y="875"/>
                  </a:lnTo>
                  <a:lnTo>
                    <a:pt x="1329" y="898"/>
                  </a:lnTo>
                  <a:lnTo>
                    <a:pt x="1292" y="922"/>
                  </a:lnTo>
                  <a:lnTo>
                    <a:pt x="1255" y="945"/>
                  </a:lnTo>
                  <a:lnTo>
                    <a:pt x="1218" y="968"/>
                  </a:lnTo>
                  <a:lnTo>
                    <a:pt x="1181" y="991"/>
                  </a:lnTo>
                  <a:lnTo>
                    <a:pt x="1148" y="1014"/>
                  </a:lnTo>
                  <a:lnTo>
                    <a:pt x="1117" y="1037"/>
                  </a:lnTo>
                  <a:lnTo>
                    <a:pt x="1093" y="1061"/>
                  </a:lnTo>
                  <a:lnTo>
                    <a:pt x="1073" y="1084"/>
                  </a:lnTo>
                  <a:lnTo>
                    <a:pt x="1053" y="1105"/>
                  </a:lnTo>
                  <a:lnTo>
                    <a:pt x="1029" y="1125"/>
                  </a:lnTo>
                  <a:lnTo>
                    <a:pt x="1000" y="1142"/>
                  </a:lnTo>
                  <a:lnTo>
                    <a:pt x="968" y="1156"/>
                  </a:lnTo>
                  <a:lnTo>
                    <a:pt x="932" y="1169"/>
                  </a:lnTo>
                  <a:lnTo>
                    <a:pt x="895" y="1178"/>
                  </a:lnTo>
                  <a:lnTo>
                    <a:pt x="853" y="1186"/>
                  </a:lnTo>
                  <a:lnTo>
                    <a:pt x="811" y="1192"/>
                  </a:lnTo>
                  <a:lnTo>
                    <a:pt x="768" y="1195"/>
                  </a:lnTo>
                  <a:lnTo>
                    <a:pt x="723" y="1197"/>
                  </a:lnTo>
                  <a:lnTo>
                    <a:pt x="679" y="1195"/>
                  </a:lnTo>
                  <a:lnTo>
                    <a:pt x="634" y="1192"/>
                  </a:lnTo>
                  <a:lnTo>
                    <a:pt x="591" y="1189"/>
                  </a:lnTo>
                  <a:lnTo>
                    <a:pt x="547" y="1183"/>
                  </a:lnTo>
                  <a:lnTo>
                    <a:pt x="506" y="1175"/>
                  </a:lnTo>
                  <a:lnTo>
                    <a:pt x="467" y="1166"/>
                  </a:lnTo>
                  <a:lnTo>
                    <a:pt x="430" y="1153"/>
                  </a:lnTo>
                  <a:lnTo>
                    <a:pt x="393" y="1135"/>
                  </a:lnTo>
                  <a:lnTo>
                    <a:pt x="356" y="1113"/>
                  </a:lnTo>
                  <a:lnTo>
                    <a:pt x="320" y="1085"/>
                  </a:lnTo>
                  <a:lnTo>
                    <a:pt x="285" y="1054"/>
                  </a:lnTo>
                  <a:lnTo>
                    <a:pt x="252" y="1019"/>
                  </a:lnTo>
                  <a:lnTo>
                    <a:pt x="218" y="980"/>
                  </a:lnTo>
                  <a:lnTo>
                    <a:pt x="187" y="940"/>
                  </a:lnTo>
                  <a:lnTo>
                    <a:pt x="158" y="897"/>
                  </a:lnTo>
                  <a:lnTo>
                    <a:pt x="130" y="852"/>
                  </a:lnTo>
                  <a:lnTo>
                    <a:pt x="104" y="806"/>
                  </a:lnTo>
                  <a:lnTo>
                    <a:pt x="79" y="758"/>
                  </a:lnTo>
                  <a:lnTo>
                    <a:pt x="56" y="712"/>
                  </a:lnTo>
                  <a:lnTo>
                    <a:pt x="36" y="664"/>
                  </a:lnTo>
                  <a:lnTo>
                    <a:pt x="19" y="617"/>
                  </a:lnTo>
                  <a:lnTo>
                    <a:pt x="3" y="571"/>
                  </a:lnTo>
                  <a:lnTo>
                    <a:pt x="3" y="570"/>
                  </a:lnTo>
                  <a:lnTo>
                    <a:pt x="3" y="568"/>
                  </a:lnTo>
                  <a:lnTo>
                    <a:pt x="3" y="566"/>
                  </a:lnTo>
                  <a:lnTo>
                    <a:pt x="2" y="565"/>
                  </a:lnTo>
                  <a:lnTo>
                    <a:pt x="0" y="556"/>
                  </a:lnTo>
                  <a:lnTo>
                    <a:pt x="0" y="539"/>
                  </a:lnTo>
                  <a:lnTo>
                    <a:pt x="0" y="514"/>
                  </a:lnTo>
                  <a:lnTo>
                    <a:pt x="0" y="485"/>
                  </a:lnTo>
                  <a:lnTo>
                    <a:pt x="3" y="451"/>
                  </a:lnTo>
                  <a:lnTo>
                    <a:pt x="8" y="412"/>
                  </a:lnTo>
                  <a:lnTo>
                    <a:pt x="16" y="370"/>
                  </a:lnTo>
                  <a:lnTo>
                    <a:pt x="28" y="327"/>
                  </a:lnTo>
                  <a:lnTo>
                    <a:pt x="42" y="284"/>
                  </a:lnTo>
                  <a:lnTo>
                    <a:pt x="62" y="239"/>
                  </a:lnTo>
                  <a:lnTo>
                    <a:pt x="87" y="196"/>
                  </a:lnTo>
                  <a:lnTo>
                    <a:pt x="118" y="154"/>
                  </a:lnTo>
                  <a:lnTo>
                    <a:pt x="155" y="117"/>
                  </a:lnTo>
                  <a:lnTo>
                    <a:pt x="198" y="82"/>
                  </a:lnTo>
                  <a:lnTo>
                    <a:pt x="249" y="52"/>
                  </a:lnTo>
                  <a:lnTo>
                    <a:pt x="308" y="27"/>
                  </a:lnTo>
                  <a:close/>
                </a:path>
              </a:pathLst>
            </a:custGeom>
            <a:solidFill>
              <a:srgbClr val="CE96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4197" y="2196"/>
              <a:ext cx="716" cy="567"/>
            </a:xfrm>
            <a:custGeom>
              <a:avLst/>
              <a:gdLst/>
              <a:ahLst/>
              <a:cxnLst>
                <a:cxn ang="0">
                  <a:pos x="3" y="526"/>
                </a:cxn>
                <a:cxn ang="0">
                  <a:pos x="0" y="489"/>
                </a:cxn>
                <a:cxn ang="0">
                  <a:pos x="2" y="426"/>
                </a:cxn>
                <a:cxn ang="0">
                  <a:pos x="11" y="346"/>
                </a:cxn>
                <a:cxn ang="0">
                  <a:pos x="33" y="256"/>
                </a:cxn>
                <a:cxn ang="0">
                  <a:pos x="74" y="168"/>
                </a:cxn>
                <a:cxn ang="0">
                  <a:pos x="141" y="89"/>
                </a:cxn>
                <a:cxn ang="0">
                  <a:pos x="237" y="31"/>
                </a:cxn>
                <a:cxn ang="0">
                  <a:pos x="329" y="6"/>
                </a:cxn>
                <a:cxn ang="0">
                  <a:pos x="410" y="0"/>
                </a:cxn>
                <a:cxn ang="0">
                  <a:pos x="507" y="0"/>
                </a:cxn>
                <a:cxn ang="0">
                  <a:pos x="612" y="7"/>
                </a:cxn>
                <a:cxn ang="0">
                  <a:pos x="722" y="20"/>
                </a:cxn>
                <a:cxn ang="0">
                  <a:pos x="827" y="38"/>
                </a:cxn>
                <a:cxn ang="0">
                  <a:pos x="923" y="61"/>
                </a:cxn>
                <a:cxn ang="0">
                  <a:pos x="1000" y="91"/>
                </a:cxn>
                <a:cxn ang="0">
                  <a:pos x="1058" y="126"/>
                </a:cxn>
                <a:cxn ang="0">
                  <a:pos x="1117" y="180"/>
                </a:cxn>
                <a:cxn ang="0">
                  <a:pos x="1179" y="250"/>
                </a:cxn>
                <a:cxn ang="0">
                  <a:pos x="1241" y="329"/>
                </a:cxn>
                <a:cxn ang="0">
                  <a:pos x="1298" y="414"/>
                </a:cxn>
                <a:cxn ang="0">
                  <a:pos x="1349" y="497"/>
                </a:cxn>
                <a:cxn ang="0">
                  <a:pos x="1391" y="573"/>
                </a:cxn>
                <a:cxn ang="0">
                  <a:pos x="1422" y="639"/>
                </a:cxn>
                <a:cxn ang="0">
                  <a:pos x="1434" y="688"/>
                </a:cxn>
                <a:cxn ang="0">
                  <a:pos x="1415" y="736"/>
                </a:cxn>
                <a:cxn ang="0">
                  <a:pos x="1372" y="781"/>
                </a:cxn>
                <a:cxn ang="0">
                  <a:pos x="1312" y="826"/>
                </a:cxn>
                <a:cxn ang="0">
                  <a:pos x="1241" y="871"/>
                </a:cxn>
                <a:cxn ang="0">
                  <a:pos x="1168" y="915"/>
                </a:cxn>
                <a:cxn ang="0">
                  <a:pos x="1102" y="960"/>
                </a:cxn>
                <a:cxn ang="0">
                  <a:pos x="1049" y="1003"/>
                </a:cxn>
                <a:cxn ang="0">
                  <a:pos x="1012" y="1048"/>
                </a:cxn>
                <a:cxn ang="0">
                  <a:pos x="961" y="1082"/>
                </a:cxn>
                <a:cxn ang="0">
                  <a:pos x="896" y="1108"/>
                </a:cxn>
                <a:cxn ang="0">
                  <a:pos x="821" y="1124"/>
                </a:cxn>
                <a:cxn ang="0">
                  <a:pos x="739" y="1133"/>
                </a:cxn>
                <a:cxn ang="0">
                  <a:pos x="652" y="1133"/>
                </a:cxn>
                <a:cxn ang="0">
                  <a:pos x="567" y="1127"/>
                </a:cxn>
                <a:cxn ang="0">
                  <a:pos x="487" y="1115"/>
                </a:cxn>
                <a:cxn ang="0">
                  <a:pos x="414" y="1093"/>
                </a:cxn>
                <a:cxn ang="0">
                  <a:pos x="343" y="1054"/>
                </a:cxn>
                <a:cxn ang="0">
                  <a:pos x="275" y="997"/>
                </a:cxn>
                <a:cxn ang="0">
                  <a:pos x="210" y="926"/>
                </a:cxn>
                <a:cxn ang="0">
                  <a:pos x="152" y="846"/>
                </a:cxn>
                <a:cxn ang="0">
                  <a:pos x="99" y="758"/>
                </a:cxn>
                <a:cxn ang="0">
                  <a:pos x="54" y="667"/>
                </a:cxn>
                <a:cxn ang="0">
                  <a:pos x="17" y="576"/>
                </a:cxn>
              </a:cxnLst>
              <a:rect l="0" t="0" r="r" b="b"/>
              <a:pathLst>
                <a:path w="1434" h="1133">
                  <a:moveTo>
                    <a:pt x="3" y="531"/>
                  </a:moveTo>
                  <a:lnTo>
                    <a:pt x="3" y="526"/>
                  </a:lnTo>
                  <a:lnTo>
                    <a:pt x="2" y="512"/>
                  </a:lnTo>
                  <a:lnTo>
                    <a:pt x="0" y="489"/>
                  </a:lnTo>
                  <a:lnTo>
                    <a:pt x="0" y="461"/>
                  </a:lnTo>
                  <a:lnTo>
                    <a:pt x="2" y="426"/>
                  </a:lnTo>
                  <a:lnTo>
                    <a:pt x="5" y="387"/>
                  </a:lnTo>
                  <a:lnTo>
                    <a:pt x="11" y="346"/>
                  </a:lnTo>
                  <a:lnTo>
                    <a:pt x="20" y="301"/>
                  </a:lnTo>
                  <a:lnTo>
                    <a:pt x="33" y="256"/>
                  </a:lnTo>
                  <a:lnTo>
                    <a:pt x="51" y="211"/>
                  </a:lnTo>
                  <a:lnTo>
                    <a:pt x="74" y="168"/>
                  </a:lnTo>
                  <a:lnTo>
                    <a:pt x="104" y="126"/>
                  </a:lnTo>
                  <a:lnTo>
                    <a:pt x="141" y="89"/>
                  </a:lnTo>
                  <a:lnTo>
                    <a:pt x="184" y="57"/>
                  </a:lnTo>
                  <a:lnTo>
                    <a:pt x="237" y="31"/>
                  </a:lnTo>
                  <a:lnTo>
                    <a:pt x="297" y="12"/>
                  </a:lnTo>
                  <a:lnTo>
                    <a:pt x="329" y="6"/>
                  </a:lnTo>
                  <a:lnTo>
                    <a:pt x="366" y="3"/>
                  </a:lnTo>
                  <a:lnTo>
                    <a:pt x="410" y="0"/>
                  </a:lnTo>
                  <a:lnTo>
                    <a:pt x="456" y="0"/>
                  </a:lnTo>
                  <a:lnTo>
                    <a:pt x="507" y="0"/>
                  </a:lnTo>
                  <a:lnTo>
                    <a:pt x="558" y="3"/>
                  </a:lnTo>
                  <a:lnTo>
                    <a:pt x="612" y="7"/>
                  </a:lnTo>
                  <a:lnTo>
                    <a:pt x="668" y="12"/>
                  </a:lnTo>
                  <a:lnTo>
                    <a:pt x="722" y="20"/>
                  </a:lnTo>
                  <a:lnTo>
                    <a:pt x="776" y="27"/>
                  </a:lnTo>
                  <a:lnTo>
                    <a:pt x="827" y="38"/>
                  </a:lnTo>
                  <a:lnTo>
                    <a:pt x="876" y="49"/>
                  </a:lnTo>
                  <a:lnTo>
                    <a:pt x="923" y="61"/>
                  </a:lnTo>
                  <a:lnTo>
                    <a:pt x="964" y="75"/>
                  </a:lnTo>
                  <a:lnTo>
                    <a:pt x="1000" y="91"/>
                  </a:lnTo>
                  <a:lnTo>
                    <a:pt x="1031" y="106"/>
                  </a:lnTo>
                  <a:lnTo>
                    <a:pt x="1058" y="126"/>
                  </a:lnTo>
                  <a:lnTo>
                    <a:pt x="1088" y="151"/>
                  </a:lnTo>
                  <a:lnTo>
                    <a:pt x="1117" y="180"/>
                  </a:lnTo>
                  <a:lnTo>
                    <a:pt x="1148" y="213"/>
                  </a:lnTo>
                  <a:lnTo>
                    <a:pt x="1179" y="250"/>
                  </a:lnTo>
                  <a:lnTo>
                    <a:pt x="1210" y="288"/>
                  </a:lnTo>
                  <a:lnTo>
                    <a:pt x="1241" y="329"/>
                  </a:lnTo>
                  <a:lnTo>
                    <a:pt x="1270" y="370"/>
                  </a:lnTo>
                  <a:lnTo>
                    <a:pt x="1298" y="414"/>
                  </a:lnTo>
                  <a:lnTo>
                    <a:pt x="1324" y="455"/>
                  </a:lnTo>
                  <a:lnTo>
                    <a:pt x="1349" y="497"/>
                  </a:lnTo>
                  <a:lnTo>
                    <a:pt x="1372" y="536"/>
                  </a:lnTo>
                  <a:lnTo>
                    <a:pt x="1391" y="573"/>
                  </a:lnTo>
                  <a:lnTo>
                    <a:pt x="1408" y="608"/>
                  </a:lnTo>
                  <a:lnTo>
                    <a:pt x="1422" y="639"/>
                  </a:lnTo>
                  <a:lnTo>
                    <a:pt x="1431" y="665"/>
                  </a:lnTo>
                  <a:lnTo>
                    <a:pt x="1434" y="688"/>
                  </a:lnTo>
                  <a:lnTo>
                    <a:pt x="1428" y="713"/>
                  </a:lnTo>
                  <a:lnTo>
                    <a:pt x="1415" y="736"/>
                  </a:lnTo>
                  <a:lnTo>
                    <a:pt x="1397" y="759"/>
                  </a:lnTo>
                  <a:lnTo>
                    <a:pt x="1372" y="781"/>
                  </a:lnTo>
                  <a:lnTo>
                    <a:pt x="1344" y="804"/>
                  </a:lnTo>
                  <a:lnTo>
                    <a:pt x="1312" y="826"/>
                  </a:lnTo>
                  <a:lnTo>
                    <a:pt x="1278" y="849"/>
                  </a:lnTo>
                  <a:lnTo>
                    <a:pt x="1241" y="871"/>
                  </a:lnTo>
                  <a:lnTo>
                    <a:pt x="1205" y="894"/>
                  </a:lnTo>
                  <a:lnTo>
                    <a:pt x="1168" y="915"/>
                  </a:lnTo>
                  <a:lnTo>
                    <a:pt x="1134" y="937"/>
                  </a:lnTo>
                  <a:lnTo>
                    <a:pt x="1102" y="960"/>
                  </a:lnTo>
                  <a:lnTo>
                    <a:pt x="1074" y="982"/>
                  </a:lnTo>
                  <a:lnTo>
                    <a:pt x="1049" y="1003"/>
                  </a:lnTo>
                  <a:lnTo>
                    <a:pt x="1031" y="1027"/>
                  </a:lnTo>
                  <a:lnTo>
                    <a:pt x="1012" y="1048"/>
                  </a:lnTo>
                  <a:lnTo>
                    <a:pt x="989" y="1067"/>
                  </a:lnTo>
                  <a:lnTo>
                    <a:pt x="961" y="1082"/>
                  </a:lnTo>
                  <a:lnTo>
                    <a:pt x="930" y="1096"/>
                  </a:lnTo>
                  <a:lnTo>
                    <a:pt x="896" y="1108"/>
                  </a:lnTo>
                  <a:lnTo>
                    <a:pt x="859" y="1118"/>
                  </a:lnTo>
                  <a:lnTo>
                    <a:pt x="821" y="1124"/>
                  </a:lnTo>
                  <a:lnTo>
                    <a:pt x="780" y="1130"/>
                  </a:lnTo>
                  <a:lnTo>
                    <a:pt x="739" y="1133"/>
                  </a:lnTo>
                  <a:lnTo>
                    <a:pt x="695" y="1133"/>
                  </a:lnTo>
                  <a:lnTo>
                    <a:pt x="652" y="1133"/>
                  </a:lnTo>
                  <a:lnTo>
                    <a:pt x="610" y="1130"/>
                  </a:lnTo>
                  <a:lnTo>
                    <a:pt x="567" y="1127"/>
                  </a:lnTo>
                  <a:lnTo>
                    <a:pt x="527" y="1121"/>
                  </a:lnTo>
                  <a:lnTo>
                    <a:pt x="487" y="1115"/>
                  </a:lnTo>
                  <a:lnTo>
                    <a:pt x="450" y="1105"/>
                  </a:lnTo>
                  <a:lnTo>
                    <a:pt x="414" y="1093"/>
                  </a:lnTo>
                  <a:lnTo>
                    <a:pt x="379" y="1076"/>
                  </a:lnTo>
                  <a:lnTo>
                    <a:pt x="343" y="1054"/>
                  </a:lnTo>
                  <a:lnTo>
                    <a:pt x="308" y="1028"/>
                  </a:lnTo>
                  <a:lnTo>
                    <a:pt x="275" y="997"/>
                  </a:lnTo>
                  <a:lnTo>
                    <a:pt x="241" y="963"/>
                  </a:lnTo>
                  <a:lnTo>
                    <a:pt x="210" y="926"/>
                  </a:lnTo>
                  <a:lnTo>
                    <a:pt x="181" y="888"/>
                  </a:lnTo>
                  <a:lnTo>
                    <a:pt x="152" y="846"/>
                  </a:lnTo>
                  <a:lnTo>
                    <a:pt x="124" y="803"/>
                  </a:lnTo>
                  <a:lnTo>
                    <a:pt x="99" y="758"/>
                  </a:lnTo>
                  <a:lnTo>
                    <a:pt x="76" y="712"/>
                  </a:lnTo>
                  <a:lnTo>
                    <a:pt x="54" y="667"/>
                  </a:lnTo>
                  <a:lnTo>
                    <a:pt x="34" y="620"/>
                  </a:lnTo>
                  <a:lnTo>
                    <a:pt x="17" y="576"/>
                  </a:lnTo>
                  <a:lnTo>
                    <a:pt x="3" y="531"/>
                  </a:lnTo>
                  <a:close/>
                </a:path>
              </a:pathLst>
            </a:custGeom>
            <a:solidFill>
              <a:srgbClr val="C6875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4469" y="1961"/>
              <a:ext cx="275" cy="656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20" y="13"/>
                </a:cxn>
                <a:cxn ang="0">
                  <a:pos x="9" y="36"/>
                </a:cxn>
                <a:cxn ang="0">
                  <a:pos x="2" y="71"/>
                </a:cxn>
                <a:cxn ang="0">
                  <a:pos x="3" y="119"/>
                </a:cxn>
                <a:cxn ang="0">
                  <a:pos x="19" y="179"/>
                </a:cxn>
                <a:cxn ang="0">
                  <a:pos x="56" y="253"/>
                </a:cxn>
                <a:cxn ang="0">
                  <a:pos x="117" y="340"/>
                </a:cxn>
                <a:cxn ang="0">
                  <a:pos x="205" y="440"/>
                </a:cxn>
                <a:cxn ang="0">
                  <a:pos x="284" y="547"/>
                </a:cxn>
                <a:cxn ang="0">
                  <a:pos x="346" y="658"/>
                </a:cxn>
                <a:cxn ang="0">
                  <a:pos x="394" y="771"/>
                </a:cxn>
                <a:cxn ang="0">
                  <a:pos x="426" y="888"/>
                </a:cxn>
                <a:cxn ang="0">
                  <a:pos x="445" y="1007"/>
                </a:cxn>
                <a:cxn ang="0">
                  <a:pos x="451" y="1128"/>
                </a:cxn>
                <a:cxn ang="0">
                  <a:pos x="447" y="1251"/>
                </a:cxn>
                <a:cxn ang="0">
                  <a:pos x="442" y="1307"/>
                </a:cxn>
                <a:cxn ang="0">
                  <a:pos x="462" y="1260"/>
                </a:cxn>
                <a:cxn ang="0">
                  <a:pos x="493" y="1175"/>
                </a:cxn>
                <a:cxn ang="0">
                  <a:pos x="525" y="1055"/>
                </a:cxn>
                <a:cxn ang="0">
                  <a:pos x="545" y="908"/>
                </a:cxn>
                <a:cxn ang="0">
                  <a:pos x="547" y="738"/>
                </a:cxn>
                <a:cxn ang="0">
                  <a:pos x="518" y="555"/>
                </a:cxn>
                <a:cxn ang="0">
                  <a:pos x="447" y="362"/>
                </a:cxn>
                <a:cxn ang="0">
                  <a:pos x="389" y="264"/>
                </a:cxn>
                <a:cxn ang="0">
                  <a:pos x="368" y="260"/>
                </a:cxn>
                <a:cxn ang="0">
                  <a:pos x="329" y="249"/>
                </a:cxn>
                <a:cxn ang="0">
                  <a:pos x="278" y="229"/>
                </a:cxn>
                <a:cxn ang="0">
                  <a:pos x="221" y="201"/>
                </a:cxn>
                <a:cxn ang="0">
                  <a:pos x="161" y="161"/>
                </a:cxn>
                <a:cxn ang="0">
                  <a:pos x="102" y="108"/>
                </a:cxn>
                <a:cxn ang="0">
                  <a:pos x="51" y="40"/>
                </a:cxn>
              </a:cxnLst>
              <a:rect l="0" t="0" r="r" b="b"/>
              <a:pathLst>
                <a:path w="550" h="1313">
                  <a:moveTo>
                    <a:pt x="29" y="0"/>
                  </a:moveTo>
                  <a:lnTo>
                    <a:pt x="28" y="2"/>
                  </a:lnTo>
                  <a:lnTo>
                    <a:pt x="25" y="6"/>
                  </a:lnTo>
                  <a:lnTo>
                    <a:pt x="20" y="13"/>
                  </a:lnTo>
                  <a:lnTo>
                    <a:pt x="14" y="23"/>
                  </a:lnTo>
                  <a:lnTo>
                    <a:pt x="9" y="36"/>
                  </a:lnTo>
                  <a:lnTo>
                    <a:pt x="5" y="53"/>
                  </a:lnTo>
                  <a:lnTo>
                    <a:pt x="2" y="71"/>
                  </a:lnTo>
                  <a:lnTo>
                    <a:pt x="0" y="93"/>
                  </a:lnTo>
                  <a:lnTo>
                    <a:pt x="3" y="119"/>
                  </a:lnTo>
                  <a:lnTo>
                    <a:pt x="8" y="147"/>
                  </a:lnTo>
                  <a:lnTo>
                    <a:pt x="19" y="179"/>
                  </a:lnTo>
                  <a:lnTo>
                    <a:pt x="34" y="215"/>
                  </a:lnTo>
                  <a:lnTo>
                    <a:pt x="56" y="253"/>
                  </a:lnTo>
                  <a:lnTo>
                    <a:pt x="83" y="295"/>
                  </a:lnTo>
                  <a:lnTo>
                    <a:pt x="117" y="340"/>
                  </a:lnTo>
                  <a:lnTo>
                    <a:pt x="161" y="389"/>
                  </a:lnTo>
                  <a:lnTo>
                    <a:pt x="205" y="440"/>
                  </a:lnTo>
                  <a:lnTo>
                    <a:pt x="247" y="493"/>
                  </a:lnTo>
                  <a:lnTo>
                    <a:pt x="284" y="547"/>
                  </a:lnTo>
                  <a:lnTo>
                    <a:pt x="317" y="602"/>
                  </a:lnTo>
                  <a:lnTo>
                    <a:pt x="346" y="658"/>
                  </a:lnTo>
                  <a:lnTo>
                    <a:pt x="371" y="714"/>
                  </a:lnTo>
                  <a:lnTo>
                    <a:pt x="394" y="771"/>
                  </a:lnTo>
                  <a:lnTo>
                    <a:pt x="411" y="829"/>
                  </a:lnTo>
                  <a:lnTo>
                    <a:pt x="426" y="888"/>
                  </a:lnTo>
                  <a:lnTo>
                    <a:pt x="437" y="947"/>
                  </a:lnTo>
                  <a:lnTo>
                    <a:pt x="445" y="1007"/>
                  </a:lnTo>
                  <a:lnTo>
                    <a:pt x="450" y="1067"/>
                  </a:lnTo>
                  <a:lnTo>
                    <a:pt x="451" y="1128"/>
                  </a:lnTo>
                  <a:lnTo>
                    <a:pt x="451" y="1189"/>
                  </a:lnTo>
                  <a:lnTo>
                    <a:pt x="447" y="1251"/>
                  </a:lnTo>
                  <a:lnTo>
                    <a:pt x="439" y="1313"/>
                  </a:lnTo>
                  <a:lnTo>
                    <a:pt x="442" y="1307"/>
                  </a:lnTo>
                  <a:lnTo>
                    <a:pt x="450" y="1290"/>
                  </a:lnTo>
                  <a:lnTo>
                    <a:pt x="462" y="1260"/>
                  </a:lnTo>
                  <a:lnTo>
                    <a:pt x="477" y="1222"/>
                  </a:lnTo>
                  <a:lnTo>
                    <a:pt x="493" y="1175"/>
                  </a:lnTo>
                  <a:lnTo>
                    <a:pt x="510" y="1118"/>
                  </a:lnTo>
                  <a:lnTo>
                    <a:pt x="525" y="1055"/>
                  </a:lnTo>
                  <a:lnTo>
                    <a:pt x="538" y="984"/>
                  </a:lnTo>
                  <a:lnTo>
                    <a:pt x="545" y="908"/>
                  </a:lnTo>
                  <a:lnTo>
                    <a:pt x="550" y="825"/>
                  </a:lnTo>
                  <a:lnTo>
                    <a:pt x="547" y="738"/>
                  </a:lnTo>
                  <a:lnTo>
                    <a:pt x="536" y="649"/>
                  </a:lnTo>
                  <a:lnTo>
                    <a:pt x="518" y="555"/>
                  </a:lnTo>
                  <a:lnTo>
                    <a:pt x="488" y="459"/>
                  </a:lnTo>
                  <a:lnTo>
                    <a:pt x="447" y="362"/>
                  </a:lnTo>
                  <a:lnTo>
                    <a:pt x="392" y="264"/>
                  </a:lnTo>
                  <a:lnTo>
                    <a:pt x="389" y="264"/>
                  </a:lnTo>
                  <a:lnTo>
                    <a:pt x="382" y="263"/>
                  </a:lnTo>
                  <a:lnTo>
                    <a:pt x="368" y="260"/>
                  </a:lnTo>
                  <a:lnTo>
                    <a:pt x="351" y="255"/>
                  </a:lnTo>
                  <a:lnTo>
                    <a:pt x="329" y="249"/>
                  </a:lnTo>
                  <a:lnTo>
                    <a:pt x="306" y="240"/>
                  </a:lnTo>
                  <a:lnTo>
                    <a:pt x="278" y="229"/>
                  </a:lnTo>
                  <a:lnTo>
                    <a:pt x="250" y="216"/>
                  </a:lnTo>
                  <a:lnTo>
                    <a:pt x="221" y="201"/>
                  </a:lnTo>
                  <a:lnTo>
                    <a:pt x="190" y="182"/>
                  </a:lnTo>
                  <a:lnTo>
                    <a:pt x="161" y="161"/>
                  </a:lnTo>
                  <a:lnTo>
                    <a:pt x="130" y="136"/>
                  </a:lnTo>
                  <a:lnTo>
                    <a:pt x="102" y="108"/>
                  </a:lnTo>
                  <a:lnTo>
                    <a:pt x="76" y="76"/>
                  </a:lnTo>
                  <a:lnTo>
                    <a:pt x="51" y="4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59" name="Freeform 35"/>
            <p:cNvSpPr>
              <a:spLocks/>
            </p:cNvSpPr>
            <p:nvPr/>
          </p:nvSpPr>
          <p:spPr bwMode="auto">
            <a:xfrm>
              <a:off x="4486" y="1691"/>
              <a:ext cx="299" cy="431"/>
            </a:xfrm>
            <a:custGeom>
              <a:avLst/>
              <a:gdLst/>
              <a:ahLst/>
              <a:cxnLst>
                <a:cxn ang="0">
                  <a:pos x="160" y="861"/>
                </a:cxn>
                <a:cxn ang="0">
                  <a:pos x="154" y="858"/>
                </a:cxn>
                <a:cxn ang="0">
                  <a:pos x="137" y="849"/>
                </a:cxn>
                <a:cxn ang="0">
                  <a:pos x="114" y="830"/>
                </a:cxn>
                <a:cxn ang="0">
                  <a:pos x="86" y="806"/>
                </a:cxn>
                <a:cxn ang="0">
                  <a:pos x="58" y="772"/>
                </a:cxn>
                <a:cxn ang="0">
                  <a:pos x="32" y="729"/>
                </a:cxn>
                <a:cxn ang="0">
                  <a:pos x="12" y="676"/>
                </a:cxn>
                <a:cxn ang="0">
                  <a:pos x="1" y="613"/>
                </a:cxn>
                <a:cxn ang="0">
                  <a:pos x="0" y="539"/>
                </a:cxn>
                <a:cxn ang="0">
                  <a:pos x="4" y="455"/>
                </a:cxn>
                <a:cxn ang="0">
                  <a:pos x="15" y="369"/>
                </a:cxn>
                <a:cxn ang="0">
                  <a:pos x="35" y="282"/>
                </a:cxn>
                <a:cxn ang="0">
                  <a:pos x="60" y="200"/>
                </a:cxn>
                <a:cxn ang="0">
                  <a:pos x="92" y="129"/>
                </a:cxn>
                <a:cxn ang="0">
                  <a:pos x="132" y="71"/>
                </a:cxn>
                <a:cxn ang="0">
                  <a:pos x="179" y="32"/>
                </a:cxn>
                <a:cxn ang="0">
                  <a:pos x="207" y="20"/>
                </a:cxn>
                <a:cxn ang="0">
                  <a:pos x="241" y="9"/>
                </a:cxn>
                <a:cxn ang="0">
                  <a:pos x="278" y="3"/>
                </a:cxn>
                <a:cxn ang="0">
                  <a:pos x="319" y="0"/>
                </a:cxn>
                <a:cxn ang="0">
                  <a:pos x="361" y="1"/>
                </a:cxn>
                <a:cxn ang="0">
                  <a:pos x="404" y="7"/>
                </a:cxn>
                <a:cxn ang="0">
                  <a:pos x="446" y="18"/>
                </a:cxn>
                <a:cxn ang="0">
                  <a:pos x="485" y="35"/>
                </a:cxn>
                <a:cxn ang="0">
                  <a:pos x="520" y="57"/>
                </a:cxn>
                <a:cxn ang="0">
                  <a:pos x="551" y="86"/>
                </a:cxn>
                <a:cxn ang="0">
                  <a:pos x="574" y="122"/>
                </a:cxn>
                <a:cxn ang="0">
                  <a:pos x="591" y="163"/>
                </a:cxn>
                <a:cxn ang="0">
                  <a:pos x="597" y="214"/>
                </a:cxn>
                <a:cxn ang="0">
                  <a:pos x="594" y="271"/>
                </a:cxn>
                <a:cxn ang="0">
                  <a:pos x="579" y="338"/>
                </a:cxn>
                <a:cxn ang="0">
                  <a:pos x="550" y="414"/>
                </a:cxn>
                <a:cxn ang="0">
                  <a:pos x="528" y="461"/>
                </a:cxn>
                <a:cxn ang="0">
                  <a:pos x="505" y="506"/>
                </a:cxn>
                <a:cxn ang="0">
                  <a:pos x="480" y="551"/>
                </a:cxn>
                <a:cxn ang="0">
                  <a:pos x="455" y="593"/>
                </a:cxn>
                <a:cxn ang="0">
                  <a:pos x="431" y="633"/>
                </a:cxn>
                <a:cxn ang="0">
                  <a:pos x="404" y="670"/>
                </a:cxn>
                <a:cxn ang="0">
                  <a:pos x="378" y="705"/>
                </a:cxn>
                <a:cxn ang="0">
                  <a:pos x="353" y="738"/>
                </a:cxn>
                <a:cxn ang="0">
                  <a:pos x="327" y="767"/>
                </a:cxn>
                <a:cxn ang="0">
                  <a:pos x="301" y="792"/>
                </a:cxn>
                <a:cxn ang="0">
                  <a:pos x="276" y="815"/>
                </a:cxn>
                <a:cxn ang="0">
                  <a:pos x="251" y="832"/>
                </a:cxn>
                <a:cxn ang="0">
                  <a:pos x="227" y="846"/>
                </a:cxn>
                <a:cxn ang="0">
                  <a:pos x="203" y="857"/>
                </a:cxn>
                <a:cxn ang="0">
                  <a:pos x="182" y="861"/>
                </a:cxn>
                <a:cxn ang="0">
                  <a:pos x="160" y="861"/>
                </a:cxn>
              </a:cxnLst>
              <a:rect l="0" t="0" r="r" b="b"/>
              <a:pathLst>
                <a:path w="597" h="861">
                  <a:moveTo>
                    <a:pt x="160" y="861"/>
                  </a:moveTo>
                  <a:lnTo>
                    <a:pt x="154" y="858"/>
                  </a:lnTo>
                  <a:lnTo>
                    <a:pt x="137" y="849"/>
                  </a:lnTo>
                  <a:lnTo>
                    <a:pt x="114" y="830"/>
                  </a:lnTo>
                  <a:lnTo>
                    <a:pt x="86" y="806"/>
                  </a:lnTo>
                  <a:lnTo>
                    <a:pt x="58" y="772"/>
                  </a:lnTo>
                  <a:lnTo>
                    <a:pt x="32" y="729"/>
                  </a:lnTo>
                  <a:lnTo>
                    <a:pt x="12" y="676"/>
                  </a:lnTo>
                  <a:lnTo>
                    <a:pt x="1" y="613"/>
                  </a:lnTo>
                  <a:lnTo>
                    <a:pt x="0" y="539"/>
                  </a:lnTo>
                  <a:lnTo>
                    <a:pt x="4" y="455"/>
                  </a:lnTo>
                  <a:lnTo>
                    <a:pt x="15" y="369"/>
                  </a:lnTo>
                  <a:lnTo>
                    <a:pt x="35" y="282"/>
                  </a:lnTo>
                  <a:lnTo>
                    <a:pt x="60" y="200"/>
                  </a:lnTo>
                  <a:lnTo>
                    <a:pt x="92" y="129"/>
                  </a:lnTo>
                  <a:lnTo>
                    <a:pt x="132" y="71"/>
                  </a:lnTo>
                  <a:lnTo>
                    <a:pt x="179" y="32"/>
                  </a:lnTo>
                  <a:lnTo>
                    <a:pt x="207" y="20"/>
                  </a:lnTo>
                  <a:lnTo>
                    <a:pt x="241" y="9"/>
                  </a:lnTo>
                  <a:lnTo>
                    <a:pt x="278" y="3"/>
                  </a:lnTo>
                  <a:lnTo>
                    <a:pt x="319" y="0"/>
                  </a:lnTo>
                  <a:lnTo>
                    <a:pt x="361" y="1"/>
                  </a:lnTo>
                  <a:lnTo>
                    <a:pt x="404" y="7"/>
                  </a:lnTo>
                  <a:lnTo>
                    <a:pt x="446" y="18"/>
                  </a:lnTo>
                  <a:lnTo>
                    <a:pt x="485" y="35"/>
                  </a:lnTo>
                  <a:lnTo>
                    <a:pt x="520" y="57"/>
                  </a:lnTo>
                  <a:lnTo>
                    <a:pt x="551" y="86"/>
                  </a:lnTo>
                  <a:lnTo>
                    <a:pt x="574" y="122"/>
                  </a:lnTo>
                  <a:lnTo>
                    <a:pt x="591" y="163"/>
                  </a:lnTo>
                  <a:lnTo>
                    <a:pt x="597" y="214"/>
                  </a:lnTo>
                  <a:lnTo>
                    <a:pt x="594" y="271"/>
                  </a:lnTo>
                  <a:lnTo>
                    <a:pt x="579" y="338"/>
                  </a:lnTo>
                  <a:lnTo>
                    <a:pt x="550" y="414"/>
                  </a:lnTo>
                  <a:lnTo>
                    <a:pt x="528" y="461"/>
                  </a:lnTo>
                  <a:lnTo>
                    <a:pt x="505" y="506"/>
                  </a:lnTo>
                  <a:lnTo>
                    <a:pt x="480" y="551"/>
                  </a:lnTo>
                  <a:lnTo>
                    <a:pt x="455" y="593"/>
                  </a:lnTo>
                  <a:lnTo>
                    <a:pt x="431" y="633"/>
                  </a:lnTo>
                  <a:lnTo>
                    <a:pt x="404" y="670"/>
                  </a:lnTo>
                  <a:lnTo>
                    <a:pt x="378" y="705"/>
                  </a:lnTo>
                  <a:lnTo>
                    <a:pt x="353" y="738"/>
                  </a:lnTo>
                  <a:lnTo>
                    <a:pt x="327" y="767"/>
                  </a:lnTo>
                  <a:lnTo>
                    <a:pt x="301" y="792"/>
                  </a:lnTo>
                  <a:lnTo>
                    <a:pt x="276" y="815"/>
                  </a:lnTo>
                  <a:lnTo>
                    <a:pt x="251" y="832"/>
                  </a:lnTo>
                  <a:lnTo>
                    <a:pt x="227" y="846"/>
                  </a:lnTo>
                  <a:lnTo>
                    <a:pt x="203" y="857"/>
                  </a:lnTo>
                  <a:lnTo>
                    <a:pt x="182" y="861"/>
                  </a:lnTo>
                  <a:lnTo>
                    <a:pt x="160" y="86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60" name="Freeform 36"/>
            <p:cNvSpPr>
              <a:spLocks/>
            </p:cNvSpPr>
            <p:nvPr/>
          </p:nvSpPr>
          <p:spPr bwMode="auto">
            <a:xfrm>
              <a:off x="4492" y="1703"/>
              <a:ext cx="281" cy="409"/>
            </a:xfrm>
            <a:custGeom>
              <a:avLst/>
              <a:gdLst/>
              <a:ahLst/>
              <a:cxnLst>
                <a:cxn ang="0">
                  <a:pos x="170" y="30"/>
                </a:cxn>
                <a:cxn ang="0">
                  <a:pos x="196" y="17"/>
                </a:cxn>
                <a:cxn ang="0">
                  <a:pos x="227" y="8"/>
                </a:cxn>
                <a:cxn ang="0">
                  <a:pos x="263" y="2"/>
                </a:cxn>
                <a:cxn ang="0">
                  <a:pos x="301" y="0"/>
                </a:cxn>
                <a:cxn ang="0">
                  <a:pos x="340" y="2"/>
                </a:cxn>
                <a:cxn ang="0">
                  <a:pos x="380" y="10"/>
                </a:cxn>
                <a:cxn ang="0">
                  <a:pos x="419" y="20"/>
                </a:cxn>
                <a:cxn ang="0">
                  <a:pos x="454" y="36"/>
                </a:cxn>
                <a:cxn ang="0">
                  <a:pos x="487" y="57"/>
                </a:cxn>
                <a:cxn ang="0">
                  <a:pos x="516" y="85"/>
                </a:cxn>
                <a:cxn ang="0">
                  <a:pos x="538" y="119"/>
                </a:cxn>
                <a:cxn ang="0">
                  <a:pos x="553" y="158"/>
                </a:cxn>
                <a:cxn ang="0">
                  <a:pos x="561" y="204"/>
                </a:cxn>
                <a:cxn ang="0">
                  <a:pos x="558" y="258"/>
                </a:cxn>
                <a:cxn ang="0">
                  <a:pos x="545" y="320"/>
                </a:cxn>
                <a:cxn ang="0">
                  <a:pos x="521" y="388"/>
                </a:cxn>
                <a:cxn ang="0">
                  <a:pos x="500" y="433"/>
                </a:cxn>
                <a:cxn ang="0">
                  <a:pos x="479" y="478"/>
                </a:cxn>
                <a:cxn ang="0">
                  <a:pos x="457" y="519"/>
                </a:cxn>
                <a:cxn ang="0">
                  <a:pos x="434" y="559"/>
                </a:cxn>
                <a:cxn ang="0">
                  <a:pos x="409" y="598"/>
                </a:cxn>
                <a:cxn ang="0">
                  <a:pos x="386" y="635"/>
                </a:cxn>
                <a:cxn ang="0">
                  <a:pos x="361" y="668"/>
                </a:cxn>
                <a:cxn ang="0">
                  <a:pos x="337" y="698"/>
                </a:cxn>
                <a:cxn ang="0">
                  <a:pos x="312" y="726"/>
                </a:cxn>
                <a:cxn ang="0">
                  <a:pos x="287" y="751"/>
                </a:cxn>
                <a:cxn ang="0">
                  <a:pos x="263" y="773"/>
                </a:cxn>
                <a:cxn ang="0">
                  <a:pos x="239" y="790"/>
                </a:cxn>
                <a:cxn ang="0">
                  <a:pos x="216" y="803"/>
                </a:cxn>
                <a:cxn ang="0">
                  <a:pos x="193" y="813"/>
                </a:cxn>
                <a:cxn ang="0">
                  <a:pos x="173" y="817"/>
                </a:cxn>
                <a:cxn ang="0">
                  <a:pos x="153" y="817"/>
                </a:cxn>
                <a:cxn ang="0">
                  <a:pos x="147" y="814"/>
                </a:cxn>
                <a:cxn ang="0">
                  <a:pos x="131" y="805"/>
                </a:cxn>
                <a:cxn ang="0">
                  <a:pos x="108" y="788"/>
                </a:cxn>
                <a:cxn ang="0">
                  <a:pos x="82" y="765"/>
                </a:cxn>
                <a:cxn ang="0">
                  <a:pos x="56" y="732"/>
                </a:cxn>
                <a:cxn ang="0">
                  <a:pos x="31" y="692"/>
                </a:cxn>
                <a:cxn ang="0">
                  <a:pos x="12" y="641"/>
                </a:cxn>
                <a:cxn ang="0">
                  <a:pos x="1" y="581"/>
                </a:cxn>
                <a:cxn ang="0">
                  <a:pos x="0" y="510"/>
                </a:cxn>
                <a:cxn ang="0">
                  <a:pos x="5" y="431"/>
                </a:cxn>
                <a:cxn ang="0">
                  <a:pos x="15" y="348"/>
                </a:cxn>
                <a:cxn ang="0">
                  <a:pos x="34" y="266"/>
                </a:cxn>
                <a:cxn ang="0">
                  <a:pos x="59" y="190"/>
                </a:cxn>
                <a:cxn ang="0">
                  <a:pos x="90" y="122"/>
                </a:cxn>
                <a:cxn ang="0">
                  <a:pos x="127" y="67"/>
                </a:cxn>
                <a:cxn ang="0">
                  <a:pos x="170" y="30"/>
                </a:cxn>
              </a:cxnLst>
              <a:rect l="0" t="0" r="r" b="b"/>
              <a:pathLst>
                <a:path w="561" h="817">
                  <a:moveTo>
                    <a:pt x="170" y="30"/>
                  </a:moveTo>
                  <a:lnTo>
                    <a:pt x="196" y="17"/>
                  </a:lnTo>
                  <a:lnTo>
                    <a:pt x="227" y="8"/>
                  </a:lnTo>
                  <a:lnTo>
                    <a:pt x="263" y="2"/>
                  </a:lnTo>
                  <a:lnTo>
                    <a:pt x="301" y="0"/>
                  </a:lnTo>
                  <a:lnTo>
                    <a:pt x="340" y="2"/>
                  </a:lnTo>
                  <a:lnTo>
                    <a:pt x="380" y="10"/>
                  </a:lnTo>
                  <a:lnTo>
                    <a:pt x="419" y="20"/>
                  </a:lnTo>
                  <a:lnTo>
                    <a:pt x="454" y="36"/>
                  </a:lnTo>
                  <a:lnTo>
                    <a:pt x="487" y="57"/>
                  </a:lnTo>
                  <a:lnTo>
                    <a:pt x="516" y="85"/>
                  </a:lnTo>
                  <a:lnTo>
                    <a:pt x="538" y="119"/>
                  </a:lnTo>
                  <a:lnTo>
                    <a:pt x="553" y="158"/>
                  </a:lnTo>
                  <a:lnTo>
                    <a:pt x="561" y="204"/>
                  </a:lnTo>
                  <a:lnTo>
                    <a:pt x="558" y="258"/>
                  </a:lnTo>
                  <a:lnTo>
                    <a:pt x="545" y="320"/>
                  </a:lnTo>
                  <a:lnTo>
                    <a:pt x="521" y="388"/>
                  </a:lnTo>
                  <a:lnTo>
                    <a:pt x="500" y="433"/>
                  </a:lnTo>
                  <a:lnTo>
                    <a:pt x="479" y="478"/>
                  </a:lnTo>
                  <a:lnTo>
                    <a:pt x="457" y="519"/>
                  </a:lnTo>
                  <a:lnTo>
                    <a:pt x="434" y="559"/>
                  </a:lnTo>
                  <a:lnTo>
                    <a:pt x="409" y="598"/>
                  </a:lnTo>
                  <a:lnTo>
                    <a:pt x="386" y="635"/>
                  </a:lnTo>
                  <a:lnTo>
                    <a:pt x="361" y="668"/>
                  </a:lnTo>
                  <a:lnTo>
                    <a:pt x="337" y="698"/>
                  </a:lnTo>
                  <a:lnTo>
                    <a:pt x="312" y="726"/>
                  </a:lnTo>
                  <a:lnTo>
                    <a:pt x="287" y="751"/>
                  </a:lnTo>
                  <a:lnTo>
                    <a:pt x="263" y="773"/>
                  </a:lnTo>
                  <a:lnTo>
                    <a:pt x="239" y="790"/>
                  </a:lnTo>
                  <a:lnTo>
                    <a:pt x="216" y="803"/>
                  </a:lnTo>
                  <a:lnTo>
                    <a:pt x="193" y="813"/>
                  </a:lnTo>
                  <a:lnTo>
                    <a:pt x="173" y="817"/>
                  </a:lnTo>
                  <a:lnTo>
                    <a:pt x="153" y="817"/>
                  </a:lnTo>
                  <a:lnTo>
                    <a:pt x="147" y="814"/>
                  </a:lnTo>
                  <a:lnTo>
                    <a:pt x="131" y="805"/>
                  </a:lnTo>
                  <a:lnTo>
                    <a:pt x="108" y="788"/>
                  </a:lnTo>
                  <a:lnTo>
                    <a:pt x="82" y="765"/>
                  </a:lnTo>
                  <a:lnTo>
                    <a:pt x="56" y="732"/>
                  </a:lnTo>
                  <a:lnTo>
                    <a:pt x="31" y="692"/>
                  </a:lnTo>
                  <a:lnTo>
                    <a:pt x="12" y="641"/>
                  </a:lnTo>
                  <a:lnTo>
                    <a:pt x="1" y="581"/>
                  </a:lnTo>
                  <a:lnTo>
                    <a:pt x="0" y="510"/>
                  </a:lnTo>
                  <a:lnTo>
                    <a:pt x="5" y="431"/>
                  </a:lnTo>
                  <a:lnTo>
                    <a:pt x="15" y="348"/>
                  </a:lnTo>
                  <a:lnTo>
                    <a:pt x="34" y="266"/>
                  </a:lnTo>
                  <a:lnTo>
                    <a:pt x="59" y="190"/>
                  </a:lnTo>
                  <a:lnTo>
                    <a:pt x="90" y="122"/>
                  </a:lnTo>
                  <a:lnTo>
                    <a:pt x="127" y="67"/>
                  </a:lnTo>
                  <a:lnTo>
                    <a:pt x="170" y="30"/>
                  </a:lnTo>
                  <a:close/>
                </a:path>
              </a:pathLst>
            </a:custGeom>
            <a:solidFill>
              <a:srgbClr val="F2E8E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auto">
            <a:xfrm>
              <a:off x="4499" y="1716"/>
              <a:ext cx="262" cy="386"/>
            </a:xfrm>
            <a:custGeom>
              <a:avLst/>
              <a:gdLst/>
              <a:ahLst/>
              <a:cxnLst>
                <a:cxn ang="0">
                  <a:pos x="160" y="26"/>
                </a:cxn>
                <a:cxn ang="0">
                  <a:pos x="185" y="16"/>
                </a:cxn>
                <a:cxn ang="0">
                  <a:pos x="215" y="6"/>
                </a:cxn>
                <a:cxn ang="0">
                  <a:pos x="247" y="2"/>
                </a:cxn>
                <a:cxn ang="0">
                  <a:pos x="283" y="0"/>
                </a:cxn>
                <a:cxn ang="0">
                  <a:pos x="318" y="3"/>
                </a:cxn>
                <a:cxn ang="0">
                  <a:pos x="354" y="9"/>
                </a:cxn>
                <a:cxn ang="0">
                  <a:pos x="389" y="20"/>
                </a:cxn>
                <a:cxn ang="0">
                  <a:pos x="423" y="37"/>
                </a:cxn>
                <a:cxn ang="0">
                  <a:pos x="452" y="57"/>
                </a:cxn>
                <a:cxn ang="0">
                  <a:pos x="479" y="83"/>
                </a:cxn>
                <a:cxn ang="0">
                  <a:pos x="499" y="114"/>
                </a:cxn>
                <a:cxn ang="0">
                  <a:pos x="514" y="151"/>
                </a:cxn>
                <a:cxn ang="0">
                  <a:pos x="522" y="195"/>
                </a:cxn>
                <a:cxn ang="0">
                  <a:pos x="520" y="243"/>
                </a:cxn>
                <a:cxn ang="0">
                  <a:pos x="510" y="298"/>
                </a:cxn>
                <a:cxn ang="0">
                  <a:pos x="490" y="360"/>
                </a:cxn>
                <a:cxn ang="0">
                  <a:pos x="471" y="403"/>
                </a:cxn>
                <a:cxn ang="0">
                  <a:pos x="451" y="445"/>
                </a:cxn>
                <a:cxn ang="0">
                  <a:pos x="431" y="485"/>
                </a:cxn>
                <a:cxn ang="0">
                  <a:pos x="409" y="524"/>
                </a:cxn>
                <a:cxn ang="0">
                  <a:pos x="388" y="561"/>
                </a:cxn>
                <a:cxn ang="0">
                  <a:pos x="364" y="596"/>
                </a:cxn>
                <a:cxn ang="0">
                  <a:pos x="341" y="629"/>
                </a:cxn>
                <a:cxn ang="0">
                  <a:pos x="318" y="658"/>
                </a:cxn>
                <a:cxn ang="0">
                  <a:pos x="295" y="684"/>
                </a:cxn>
                <a:cxn ang="0">
                  <a:pos x="270" y="707"/>
                </a:cxn>
                <a:cxn ang="0">
                  <a:pos x="249" y="729"/>
                </a:cxn>
                <a:cxn ang="0">
                  <a:pos x="225" y="744"/>
                </a:cxn>
                <a:cxn ang="0">
                  <a:pos x="204" y="758"/>
                </a:cxn>
                <a:cxn ang="0">
                  <a:pos x="182" y="768"/>
                </a:cxn>
                <a:cxn ang="0">
                  <a:pos x="162" y="772"/>
                </a:cxn>
                <a:cxn ang="0">
                  <a:pos x="143" y="772"/>
                </a:cxn>
                <a:cxn ang="0">
                  <a:pos x="137" y="769"/>
                </a:cxn>
                <a:cxn ang="0">
                  <a:pos x="123" y="760"/>
                </a:cxn>
                <a:cxn ang="0">
                  <a:pos x="102" y="744"/>
                </a:cxn>
                <a:cxn ang="0">
                  <a:pos x="77" y="723"/>
                </a:cxn>
                <a:cxn ang="0">
                  <a:pos x="52" y="692"/>
                </a:cxn>
                <a:cxn ang="0">
                  <a:pos x="29" y="653"/>
                </a:cxn>
                <a:cxn ang="0">
                  <a:pos x="11" y="605"/>
                </a:cxn>
                <a:cxn ang="0">
                  <a:pos x="1" y="548"/>
                </a:cxn>
                <a:cxn ang="0">
                  <a:pos x="0" y="480"/>
                </a:cxn>
                <a:cxn ang="0">
                  <a:pos x="3" y="406"/>
                </a:cxn>
                <a:cxn ang="0">
                  <a:pos x="14" y="327"/>
                </a:cxn>
                <a:cxn ang="0">
                  <a:pos x="31" y="250"/>
                </a:cxn>
                <a:cxn ang="0">
                  <a:pos x="54" y="178"/>
                </a:cxn>
                <a:cxn ang="0">
                  <a:pos x="83" y="113"/>
                </a:cxn>
                <a:cxn ang="0">
                  <a:pos x="119" y="62"/>
                </a:cxn>
                <a:cxn ang="0">
                  <a:pos x="160" y="26"/>
                </a:cxn>
              </a:cxnLst>
              <a:rect l="0" t="0" r="r" b="b"/>
              <a:pathLst>
                <a:path w="522" h="772">
                  <a:moveTo>
                    <a:pt x="160" y="26"/>
                  </a:moveTo>
                  <a:lnTo>
                    <a:pt x="185" y="16"/>
                  </a:lnTo>
                  <a:lnTo>
                    <a:pt x="215" y="6"/>
                  </a:lnTo>
                  <a:lnTo>
                    <a:pt x="247" y="2"/>
                  </a:lnTo>
                  <a:lnTo>
                    <a:pt x="283" y="0"/>
                  </a:lnTo>
                  <a:lnTo>
                    <a:pt x="318" y="3"/>
                  </a:lnTo>
                  <a:lnTo>
                    <a:pt x="354" y="9"/>
                  </a:lnTo>
                  <a:lnTo>
                    <a:pt x="389" y="20"/>
                  </a:lnTo>
                  <a:lnTo>
                    <a:pt x="423" y="37"/>
                  </a:lnTo>
                  <a:lnTo>
                    <a:pt x="452" y="57"/>
                  </a:lnTo>
                  <a:lnTo>
                    <a:pt x="479" y="83"/>
                  </a:lnTo>
                  <a:lnTo>
                    <a:pt x="499" y="114"/>
                  </a:lnTo>
                  <a:lnTo>
                    <a:pt x="514" y="151"/>
                  </a:lnTo>
                  <a:lnTo>
                    <a:pt x="522" y="195"/>
                  </a:lnTo>
                  <a:lnTo>
                    <a:pt x="520" y="243"/>
                  </a:lnTo>
                  <a:lnTo>
                    <a:pt x="510" y="298"/>
                  </a:lnTo>
                  <a:lnTo>
                    <a:pt x="490" y="360"/>
                  </a:lnTo>
                  <a:lnTo>
                    <a:pt x="471" y="403"/>
                  </a:lnTo>
                  <a:lnTo>
                    <a:pt x="451" y="445"/>
                  </a:lnTo>
                  <a:lnTo>
                    <a:pt x="431" y="485"/>
                  </a:lnTo>
                  <a:lnTo>
                    <a:pt x="409" y="524"/>
                  </a:lnTo>
                  <a:lnTo>
                    <a:pt x="388" y="561"/>
                  </a:lnTo>
                  <a:lnTo>
                    <a:pt x="364" y="596"/>
                  </a:lnTo>
                  <a:lnTo>
                    <a:pt x="341" y="629"/>
                  </a:lnTo>
                  <a:lnTo>
                    <a:pt x="318" y="658"/>
                  </a:lnTo>
                  <a:lnTo>
                    <a:pt x="295" y="684"/>
                  </a:lnTo>
                  <a:lnTo>
                    <a:pt x="270" y="707"/>
                  </a:lnTo>
                  <a:lnTo>
                    <a:pt x="249" y="729"/>
                  </a:lnTo>
                  <a:lnTo>
                    <a:pt x="225" y="744"/>
                  </a:lnTo>
                  <a:lnTo>
                    <a:pt x="204" y="758"/>
                  </a:lnTo>
                  <a:lnTo>
                    <a:pt x="182" y="768"/>
                  </a:lnTo>
                  <a:lnTo>
                    <a:pt x="162" y="772"/>
                  </a:lnTo>
                  <a:lnTo>
                    <a:pt x="143" y="772"/>
                  </a:lnTo>
                  <a:lnTo>
                    <a:pt x="137" y="769"/>
                  </a:lnTo>
                  <a:lnTo>
                    <a:pt x="123" y="760"/>
                  </a:lnTo>
                  <a:lnTo>
                    <a:pt x="102" y="744"/>
                  </a:lnTo>
                  <a:lnTo>
                    <a:pt x="77" y="723"/>
                  </a:lnTo>
                  <a:lnTo>
                    <a:pt x="52" y="692"/>
                  </a:lnTo>
                  <a:lnTo>
                    <a:pt x="29" y="653"/>
                  </a:lnTo>
                  <a:lnTo>
                    <a:pt x="11" y="605"/>
                  </a:lnTo>
                  <a:lnTo>
                    <a:pt x="1" y="548"/>
                  </a:lnTo>
                  <a:lnTo>
                    <a:pt x="0" y="480"/>
                  </a:lnTo>
                  <a:lnTo>
                    <a:pt x="3" y="406"/>
                  </a:lnTo>
                  <a:lnTo>
                    <a:pt x="14" y="327"/>
                  </a:lnTo>
                  <a:lnTo>
                    <a:pt x="31" y="250"/>
                  </a:lnTo>
                  <a:lnTo>
                    <a:pt x="54" y="178"/>
                  </a:lnTo>
                  <a:lnTo>
                    <a:pt x="83" y="113"/>
                  </a:lnTo>
                  <a:lnTo>
                    <a:pt x="119" y="62"/>
                  </a:lnTo>
                  <a:lnTo>
                    <a:pt x="160" y="26"/>
                  </a:lnTo>
                  <a:close/>
                </a:path>
              </a:pathLst>
            </a:custGeom>
            <a:solidFill>
              <a:srgbClr val="E5D1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62" name="Freeform 38"/>
            <p:cNvSpPr>
              <a:spLocks/>
            </p:cNvSpPr>
            <p:nvPr/>
          </p:nvSpPr>
          <p:spPr bwMode="auto">
            <a:xfrm>
              <a:off x="4506" y="1729"/>
              <a:ext cx="242" cy="363"/>
            </a:xfrm>
            <a:custGeom>
              <a:avLst/>
              <a:gdLst/>
              <a:ahLst/>
              <a:cxnLst>
                <a:cxn ang="0">
                  <a:pos x="153" y="22"/>
                </a:cxn>
                <a:cxn ang="0">
                  <a:pos x="176" y="11"/>
                </a:cxn>
                <a:cxn ang="0">
                  <a:pos x="203" y="3"/>
                </a:cxn>
                <a:cxn ang="0">
                  <a:pos x="233" y="0"/>
                </a:cxn>
                <a:cxn ang="0">
                  <a:pos x="264" y="0"/>
                </a:cxn>
                <a:cxn ang="0">
                  <a:pos x="297" y="3"/>
                </a:cxn>
                <a:cxn ang="0">
                  <a:pos x="331" y="10"/>
                </a:cxn>
                <a:cxn ang="0">
                  <a:pos x="362" y="22"/>
                </a:cxn>
                <a:cxn ang="0">
                  <a:pos x="393" y="37"/>
                </a:cxn>
                <a:cxn ang="0">
                  <a:pos x="420" y="57"/>
                </a:cxn>
                <a:cxn ang="0">
                  <a:pos x="444" y="81"/>
                </a:cxn>
                <a:cxn ang="0">
                  <a:pos x="464" y="110"/>
                </a:cxn>
                <a:cxn ang="0">
                  <a:pos x="478" y="144"/>
                </a:cxn>
                <a:cxn ang="0">
                  <a:pos x="485" y="184"/>
                </a:cxn>
                <a:cxn ang="0">
                  <a:pos x="485" y="227"/>
                </a:cxn>
                <a:cxn ang="0">
                  <a:pos x="478" y="277"/>
                </a:cxn>
                <a:cxn ang="0">
                  <a:pos x="461" y="332"/>
                </a:cxn>
                <a:cxn ang="0">
                  <a:pos x="444" y="374"/>
                </a:cxn>
                <a:cxn ang="0">
                  <a:pos x="427" y="414"/>
                </a:cxn>
                <a:cxn ang="0">
                  <a:pos x="408" y="453"/>
                </a:cxn>
                <a:cxn ang="0">
                  <a:pos x="388" y="490"/>
                </a:cxn>
                <a:cxn ang="0">
                  <a:pos x="366" y="524"/>
                </a:cxn>
                <a:cxn ang="0">
                  <a:pos x="346" y="558"/>
                </a:cxn>
                <a:cxn ang="0">
                  <a:pos x="325" y="589"/>
                </a:cxn>
                <a:cxn ang="0">
                  <a:pos x="301" y="617"/>
                </a:cxn>
                <a:cxn ang="0">
                  <a:pos x="280" y="643"/>
                </a:cxn>
                <a:cxn ang="0">
                  <a:pos x="258" y="664"/>
                </a:cxn>
                <a:cxn ang="0">
                  <a:pos x="237" y="684"/>
                </a:cxn>
                <a:cxn ang="0">
                  <a:pos x="215" y="700"/>
                </a:cxn>
                <a:cxn ang="0">
                  <a:pos x="195" y="712"/>
                </a:cxn>
                <a:cxn ang="0">
                  <a:pos x="175" y="722"/>
                </a:cxn>
                <a:cxn ang="0">
                  <a:pos x="155" y="726"/>
                </a:cxn>
                <a:cxn ang="0">
                  <a:pos x="138" y="726"/>
                </a:cxn>
                <a:cxn ang="0">
                  <a:pos x="133" y="723"/>
                </a:cxn>
                <a:cxn ang="0">
                  <a:pos x="118" y="715"/>
                </a:cxn>
                <a:cxn ang="0">
                  <a:pos x="98" y="700"/>
                </a:cxn>
                <a:cxn ang="0">
                  <a:pos x="74" y="678"/>
                </a:cxn>
                <a:cxn ang="0">
                  <a:pos x="50" y="650"/>
                </a:cxn>
                <a:cxn ang="0">
                  <a:pos x="28" y="613"/>
                </a:cxn>
                <a:cxn ang="0">
                  <a:pos x="11" y="569"/>
                </a:cxn>
                <a:cxn ang="0">
                  <a:pos x="2" y="515"/>
                </a:cxn>
                <a:cxn ang="0">
                  <a:pos x="0" y="451"/>
                </a:cxn>
                <a:cxn ang="0">
                  <a:pos x="5" y="380"/>
                </a:cxn>
                <a:cxn ang="0">
                  <a:pos x="14" y="306"/>
                </a:cxn>
                <a:cxn ang="0">
                  <a:pos x="31" y="234"/>
                </a:cxn>
                <a:cxn ang="0">
                  <a:pos x="53" y="164"/>
                </a:cxn>
                <a:cxn ang="0">
                  <a:pos x="81" y="104"/>
                </a:cxn>
                <a:cxn ang="0">
                  <a:pos x="114" y="54"/>
                </a:cxn>
                <a:cxn ang="0">
                  <a:pos x="153" y="22"/>
                </a:cxn>
              </a:cxnLst>
              <a:rect l="0" t="0" r="r" b="b"/>
              <a:pathLst>
                <a:path w="485" h="726">
                  <a:moveTo>
                    <a:pt x="153" y="22"/>
                  </a:moveTo>
                  <a:lnTo>
                    <a:pt x="176" y="11"/>
                  </a:lnTo>
                  <a:lnTo>
                    <a:pt x="203" y="3"/>
                  </a:lnTo>
                  <a:lnTo>
                    <a:pt x="233" y="0"/>
                  </a:lnTo>
                  <a:lnTo>
                    <a:pt x="264" y="0"/>
                  </a:lnTo>
                  <a:lnTo>
                    <a:pt x="297" y="3"/>
                  </a:lnTo>
                  <a:lnTo>
                    <a:pt x="331" y="10"/>
                  </a:lnTo>
                  <a:lnTo>
                    <a:pt x="362" y="22"/>
                  </a:lnTo>
                  <a:lnTo>
                    <a:pt x="393" y="37"/>
                  </a:lnTo>
                  <a:lnTo>
                    <a:pt x="420" y="57"/>
                  </a:lnTo>
                  <a:lnTo>
                    <a:pt x="444" y="81"/>
                  </a:lnTo>
                  <a:lnTo>
                    <a:pt x="464" y="110"/>
                  </a:lnTo>
                  <a:lnTo>
                    <a:pt x="478" y="144"/>
                  </a:lnTo>
                  <a:lnTo>
                    <a:pt x="485" y="184"/>
                  </a:lnTo>
                  <a:lnTo>
                    <a:pt x="485" y="227"/>
                  </a:lnTo>
                  <a:lnTo>
                    <a:pt x="478" y="277"/>
                  </a:lnTo>
                  <a:lnTo>
                    <a:pt x="461" y="332"/>
                  </a:lnTo>
                  <a:lnTo>
                    <a:pt x="444" y="374"/>
                  </a:lnTo>
                  <a:lnTo>
                    <a:pt x="427" y="414"/>
                  </a:lnTo>
                  <a:lnTo>
                    <a:pt x="408" y="453"/>
                  </a:lnTo>
                  <a:lnTo>
                    <a:pt x="388" y="490"/>
                  </a:lnTo>
                  <a:lnTo>
                    <a:pt x="366" y="524"/>
                  </a:lnTo>
                  <a:lnTo>
                    <a:pt x="346" y="558"/>
                  </a:lnTo>
                  <a:lnTo>
                    <a:pt x="325" y="589"/>
                  </a:lnTo>
                  <a:lnTo>
                    <a:pt x="301" y="617"/>
                  </a:lnTo>
                  <a:lnTo>
                    <a:pt x="280" y="643"/>
                  </a:lnTo>
                  <a:lnTo>
                    <a:pt x="258" y="664"/>
                  </a:lnTo>
                  <a:lnTo>
                    <a:pt x="237" y="684"/>
                  </a:lnTo>
                  <a:lnTo>
                    <a:pt x="215" y="700"/>
                  </a:lnTo>
                  <a:lnTo>
                    <a:pt x="195" y="712"/>
                  </a:lnTo>
                  <a:lnTo>
                    <a:pt x="175" y="722"/>
                  </a:lnTo>
                  <a:lnTo>
                    <a:pt x="155" y="726"/>
                  </a:lnTo>
                  <a:lnTo>
                    <a:pt x="138" y="726"/>
                  </a:lnTo>
                  <a:lnTo>
                    <a:pt x="133" y="723"/>
                  </a:lnTo>
                  <a:lnTo>
                    <a:pt x="118" y="715"/>
                  </a:lnTo>
                  <a:lnTo>
                    <a:pt x="98" y="700"/>
                  </a:lnTo>
                  <a:lnTo>
                    <a:pt x="74" y="678"/>
                  </a:lnTo>
                  <a:lnTo>
                    <a:pt x="50" y="650"/>
                  </a:lnTo>
                  <a:lnTo>
                    <a:pt x="28" y="613"/>
                  </a:lnTo>
                  <a:lnTo>
                    <a:pt x="11" y="569"/>
                  </a:lnTo>
                  <a:lnTo>
                    <a:pt x="2" y="515"/>
                  </a:lnTo>
                  <a:lnTo>
                    <a:pt x="0" y="451"/>
                  </a:lnTo>
                  <a:lnTo>
                    <a:pt x="5" y="380"/>
                  </a:lnTo>
                  <a:lnTo>
                    <a:pt x="14" y="306"/>
                  </a:lnTo>
                  <a:lnTo>
                    <a:pt x="31" y="234"/>
                  </a:lnTo>
                  <a:lnTo>
                    <a:pt x="53" y="164"/>
                  </a:lnTo>
                  <a:lnTo>
                    <a:pt x="81" y="104"/>
                  </a:lnTo>
                  <a:lnTo>
                    <a:pt x="114" y="54"/>
                  </a:lnTo>
                  <a:lnTo>
                    <a:pt x="153" y="22"/>
                  </a:lnTo>
                  <a:close/>
                </a:path>
              </a:pathLst>
            </a:custGeom>
            <a:solidFill>
              <a:srgbClr val="D6B7A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63" name="Freeform 39"/>
            <p:cNvSpPr>
              <a:spLocks/>
            </p:cNvSpPr>
            <p:nvPr/>
          </p:nvSpPr>
          <p:spPr bwMode="auto">
            <a:xfrm>
              <a:off x="4515" y="1740"/>
              <a:ext cx="224" cy="342"/>
            </a:xfrm>
            <a:custGeom>
              <a:avLst/>
              <a:gdLst/>
              <a:ahLst/>
              <a:cxnLst>
                <a:cxn ang="0">
                  <a:pos x="142" y="19"/>
                </a:cxn>
                <a:cxn ang="0">
                  <a:pos x="163" y="10"/>
                </a:cxn>
                <a:cxn ang="0">
                  <a:pos x="188" y="4"/>
                </a:cxn>
                <a:cxn ang="0">
                  <a:pos x="216" y="0"/>
                </a:cxn>
                <a:cxn ang="0">
                  <a:pos x="244" y="0"/>
                </a:cxn>
                <a:cxn ang="0">
                  <a:pos x="273" y="5"/>
                </a:cxn>
                <a:cxn ang="0">
                  <a:pos x="304" y="13"/>
                </a:cxn>
                <a:cxn ang="0">
                  <a:pos x="332" y="24"/>
                </a:cxn>
                <a:cxn ang="0">
                  <a:pos x="360" y="39"/>
                </a:cxn>
                <a:cxn ang="0">
                  <a:pos x="384" y="59"/>
                </a:cxn>
                <a:cxn ang="0">
                  <a:pos x="406" y="82"/>
                </a:cxn>
                <a:cxn ang="0">
                  <a:pos x="425" y="109"/>
                </a:cxn>
                <a:cxn ang="0">
                  <a:pos x="438" y="139"/>
                </a:cxn>
                <a:cxn ang="0">
                  <a:pos x="446" y="175"/>
                </a:cxn>
                <a:cxn ang="0">
                  <a:pos x="448" y="215"/>
                </a:cxn>
                <a:cxn ang="0">
                  <a:pos x="443" y="260"/>
                </a:cxn>
                <a:cxn ang="0">
                  <a:pos x="429" y="308"/>
                </a:cxn>
                <a:cxn ang="0">
                  <a:pos x="415" y="346"/>
                </a:cxn>
                <a:cxn ang="0">
                  <a:pos x="398" y="385"/>
                </a:cxn>
                <a:cxn ang="0">
                  <a:pos x="381" y="421"/>
                </a:cxn>
                <a:cxn ang="0">
                  <a:pos x="363" y="456"/>
                </a:cxn>
                <a:cxn ang="0">
                  <a:pos x="344" y="490"/>
                </a:cxn>
                <a:cxn ang="0">
                  <a:pos x="324" y="521"/>
                </a:cxn>
                <a:cxn ang="0">
                  <a:pos x="304" y="550"/>
                </a:cxn>
                <a:cxn ang="0">
                  <a:pos x="282" y="578"/>
                </a:cxn>
                <a:cxn ang="0">
                  <a:pos x="262" y="603"/>
                </a:cxn>
                <a:cxn ang="0">
                  <a:pos x="241" y="624"/>
                </a:cxn>
                <a:cxn ang="0">
                  <a:pos x="221" y="643"/>
                </a:cxn>
                <a:cxn ang="0">
                  <a:pos x="201" y="658"/>
                </a:cxn>
                <a:cxn ang="0">
                  <a:pos x="180" y="669"/>
                </a:cxn>
                <a:cxn ang="0">
                  <a:pos x="162" y="678"/>
                </a:cxn>
                <a:cxn ang="0">
                  <a:pos x="145" y="683"/>
                </a:cxn>
                <a:cxn ang="0">
                  <a:pos x="128" y="683"/>
                </a:cxn>
                <a:cxn ang="0">
                  <a:pos x="123" y="680"/>
                </a:cxn>
                <a:cxn ang="0">
                  <a:pos x="109" y="672"/>
                </a:cxn>
                <a:cxn ang="0">
                  <a:pos x="91" y="658"/>
                </a:cxn>
                <a:cxn ang="0">
                  <a:pos x="69" y="638"/>
                </a:cxn>
                <a:cxn ang="0">
                  <a:pos x="46" y="612"/>
                </a:cxn>
                <a:cxn ang="0">
                  <a:pos x="26" y="577"/>
                </a:cxn>
                <a:cxn ang="0">
                  <a:pos x="11" y="535"/>
                </a:cxn>
                <a:cxn ang="0">
                  <a:pos x="1" y="484"/>
                </a:cxn>
                <a:cxn ang="0">
                  <a:pos x="0" y="424"/>
                </a:cxn>
                <a:cxn ang="0">
                  <a:pos x="3" y="357"/>
                </a:cxn>
                <a:cxn ang="0">
                  <a:pos x="12" y="288"/>
                </a:cxn>
                <a:cxn ang="0">
                  <a:pos x="28" y="218"/>
                </a:cxn>
                <a:cxn ang="0">
                  <a:pos x="48" y="155"/>
                </a:cxn>
                <a:cxn ang="0">
                  <a:pos x="74" y="96"/>
                </a:cxn>
                <a:cxn ang="0">
                  <a:pos x="105" y="50"/>
                </a:cxn>
                <a:cxn ang="0">
                  <a:pos x="142" y="19"/>
                </a:cxn>
              </a:cxnLst>
              <a:rect l="0" t="0" r="r" b="b"/>
              <a:pathLst>
                <a:path w="448" h="683">
                  <a:moveTo>
                    <a:pt x="142" y="19"/>
                  </a:moveTo>
                  <a:lnTo>
                    <a:pt x="163" y="10"/>
                  </a:lnTo>
                  <a:lnTo>
                    <a:pt x="188" y="4"/>
                  </a:lnTo>
                  <a:lnTo>
                    <a:pt x="216" y="0"/>
                  </a:lnTo>
                  <a:lnTo>
                    <a:pt x="244" y="0"/>
                  </a:lnTo>
                  <a:lnTo>
                    <a:pt x="273" y="5"/>
                  </a:lnTo>
                  <a:lnTo>
                    <a:pt x="304" y="13"/>
                  </a:lnTo>
                  <a:lnTo>
                    <a:pt x="332" y="24"/>
                  </a:lnTo>
                  <a:lnTo>
                    <a:pt x="360" y="39"/>
                  </a:lnTo>
                  <a:lnTo>
                    <a:pt x="384" y="59"/>
                  </a:lnTo>
                  <a:lnTo>
                    <a:pt x="406" y="82"/>
                  </a:lnTo>
                  <a:lnTo>
                    <a:pt x="425" y="109"/>
                  </a:lnTo>
                  <a:lnTo>
                    <a:pt x="438" y="139"/>
                  </a:lnTo>
                  <a:lnTo>
                    <a:pt x="446" y="175"/>
                  </a:lnTo>
                  <a:lnTo>
                    <a:pt x="448" y="215"/>
                  </a:lnTo>
                  <a:lnTo>
                    <a:pt x="443" y="260"/>
                  </a:lnTo>
                  <a:lnTo>
                    <a:pt x="429" y="308"/>
                  </a:lnTo>
                  <a:lnTo>
                    <a:pt x="415" y="346"/>
                  </a:lnTo>
                  <a:lnTo>
                    <a:pt x="398" y="385"/>
                  </a:lnTo>
                  <a:lnTo>
                    <a:pt x="381" y="421"/>
                  </a:lnTo>
                  <a:lnTo>
                    <a:pt x="363" y="456"/>
                  </a:lnTo>
                  <a:lnTo>
                    <a:pt x="344" y="490"/>
                  </a:lnTo>
                  <a:lnTo>
                    <a:pt x="324" y="521"/>
                  </a:lnTo>
                  <a:lnTo>
                    <a:pt x="304" y="550"/>
                  </a:lnTo>
                  <a:lnTo>
                    <a:pt x="282" y="578"/>
                  </a:lnTo>
                  <a:lnTo>
                    <a:pt x="262" y="603"/>
                  </a:lnTo>
                  <a:lnTo>
                    <a:pt x="241" y="624"/>
                  </a:lnTo>
                  <a:lnTo>
                    <a:pt x="221" y="643"/>
                  </a:lnTo>
                  <a:lnTo>
                    <a:pt x="201" y="658"/>
                  </a:lnTo>
                  <a:lnTo>
                    <a:pt x="180" y="669"/>
                  </a:lnTo>
                  <a:lnTo>
                    <a:pt x="162" y="678"/>
                  </a:lnTo>
                  <a:lnTo>
                    <a:pt x="145" y="683"/>
                  </a:lnTo>
                  <a:lnTo>
                    <a:pt x="128" y="683"/>
                  </a:lnTo>
                  <a:lnTo>
                    <a:pt x="123" y="680"/>
                  </a:lnTo>
                  <a:lnTo>
                    <a:pt x="109" y="672"/>
                  </a:lnTo>
                  <a:lnTo>
                    <a:pt x="91" y="658"/>
                  </a:lnTo>
                  <a:lnTo>
                    <a:pt x="69" y="638"/>
                  </a:lnTo>
                  <a:lnTo>
                    <a:pt x="46" y="612"/>
                  </a:lnTo>
                  <a:lnTo>
                    <a:pt x="26" y="577"/>
                  </a:lnTo>
                  <a:lnTo>
                    <a:pt x="11" y="535"/>
                  </a:lnTo>
                  <a:lnTo>
                    <a:pt x="1" y="484"/>
                  </a:lnTo>
                  <a:lnTo>
                    <a:pt x="0" y="424"/>
                  </a:lnTo>
                  <a:lnTo>
                    <a:pt x="3" y="357"/>
                  </a:lnTo>
                  <a:lnTo>
                    <a:pt x="12" y="288"/>
                  </a:lnTo>
                  <a:lnTo>
                    <a:pt x="28" y="218"/>
                  </a:lnTo>
                  <a:lnTo>
                    <a:pt x="48" y="155"/>
                  </a:lnTo>
                  <a:lnTo>
                    <a:pt x="74" y="96"/>
                  </a:lnTo>
                  <a:lnTo>
                    <a:pt x="105" y="50"/>
                  </a:lnTo>
                  <a:lnTo>
                    <a:pt x="142" y="19"/>
                  </a:lnTo>
                  <a:close/>
                </a:path>
              </a:pathLst>
            </a:custGeom>
            <a:solidFill>
              <a:srgbClr val="CCA3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64" name="Freeform 40"/>
            <p:cNvSpPr>
              <a:spLocks/>
            </p:cNvSpPr>
            <p:nvPr/>
          </p:nvSpPr>
          <p:spPr bwMode="auto">
            <a:xfrm>
              <a:off x="4522" y="1752"/>
              <a:ext cx="205" cy="320"/>
            </a:xfrm>
            <a:custGeom>
              <a:avLst/>
              <a:gdLst/>
              <a:ahLst/>
              <a:cxnLst>
                <a:cxn ang="0">
                  <a:pos x="132" y="17"/>
                </a:cxn>
                <a:cxn ang="0">
                  <a:pos x="153" y="7"/>
                </a:cxn>
                <a:cxn ang="0">
                  <a:pos x="176" y="3"/>
                </a:cxn>
                <a:cxn ang="0">
                  <a:pos x="200" y="0"/>
                </a:cxn>
                <a:cxn ang="0">
                  <a:pos x="225" y="1"/>
                </a:cxn>
                <a:cxn ang="0">
                  <a:pos x="253" y="6"/>
                </a:cxn>
                <a:cxn ang="0">
                  <a:pos x="279" y="15"/>
                </a:cxn>
                <a:cxn ang="0">
                  <a:pos x="304" y="26"/>
                </a:cxn>
                <a:cxn ang="0">
                  <a:pos x="329" y="41"/>
                </a:cxn>
                <a:cxn ang="0">
                  <a:pos x="352" y="60"/>
                </a:cxn>
                <a:cxn ang="0">
                  <a:pos x="372" y="82"/>
                </a:cxn>
                <a:cxn ang="0">
                  <a:pos x="387" y="108"/>
                </a:cxn>
                <a:cxn ang="0">
                  <a:pos x="401" y="136"/>
                </a:cxn>
                <a:cxn ang="0">
                  <a:pos x="409" y="168"/>
                </a:cxn>
                <a:cxn ang="0">
                  <a:pos x="411" y="202"/>
                </a:cxn>
                <a:cxn ang="0">
                  <a:pos x="407" y="241"/>
                </a:cxn>
                <a:cxn ang="0">
                  <a:pos x="398" y="282"/>
                </a:cxn>
                <a:cxn ang="0">
                  <a:pos x="386" y="319"/>
                </a:cxn>
                <a:cxn ang="0">
                  <a:pos x="372" y="355"/>
                </a:cxn>
                <a:cxn ang="0">
                  <a:pos x="357" y="390"/>
                </a:cxn>
                <a:cxn ang="0">
                  <a:pos x="340" y="423"/>
                </a:cxn>
                <a:cxn ang="0">
                  <a:pos x="323" y="455"/>
                </a:cxn>
                <a:cxn ang="0">
                  <a:pos x="304" y="485"/>
                </a:cxn>
                <a:cxn ang="0">
                  <a:pos x="285" y="512"/>
                </a:cxn>
                <a:cxn ang="0">
                  <a:pos x="265" y="539"/>
                </a:cxn>
                <a:cxn ang="0">
                  <a:pos x="245" y="562"/>
                </a:cxn>
                <a:cxn ang="0">
                  <a:pos x="227" y="583"/>
                </a:cxn>
                <a:cxn ang="0">
                  <a:pos x="207" y="600"/>
                </a:cxn>
                <a:cxn ang="0">
                  <a:pos x="188" y="616"/>
                </a:cxn>
                <a:cxn ang="0">
                  <a:pos x="170" y="627"/>
                </a:cxn>
                <a:cxn ang="0">
                  <a:pos x="151" y="634"/>
                </a:cxn>
                <a:cxn ang="0">
                  <a:pos x="134" y="639"/>
                </a:cxn>
                <a:cxn ang="0">
                  <a:pos x="119" y="639"/>
                </a:cxn>
                <a:cxn ang="0">
                  <a:pos x="114" y="636"/>
                </a:cxn>
                <a:cxn ang="0">
                  <a:pos x="102" y="630"/>
                </a:cxn>
                <a:cxn ang="0">
                  <a:pos x="85" y="616"/>
                </a:cxn>
                <a:cxn ang="0">
                  <a:pos x="63" y="597"/>
                </a:cxn>
                <a:cxn ang="0">
                  <a:pos x="43" y="571"/>
                </a:cxn>
                <a:cxn ang="0">
                  <a:pos x="23" y="539"/>
                </a:cxn>
                <a:cxn ang="0">
                  <a:pos x="9" y="500"/>
                </a:cxn>
                <a:cxn ang="0">
                  <a:pos x="1" y="452"/>
                </a:cxn>
                <a:cxn ang="0">
                  <a:pos x="0" y="397"/>
                </a:cxn>
                <a:cxn ang="0">
                  <a:pos x="3" y="333"/>
                </a:cxn>
                <a:cxn ang="0">
                  <a:pos x="12" y="268"/>
                </a:cxn>
                <a:cxn ang="0">
                  <a:pos x="26" y="204"/>
                </a:cxn>
                <a:cxn ang="0">
                  <a:pos x="46" y="143"/>
                </a:cxn>
                <a:cxn ang="0">
                  <a:pos x="69" y="89"/>
                </a:cxn>
                <a:cxn ang="0">
                  <a:pos x="98" y="46"/>
                </a:cxn>
                <a:cxn ang="0">
                  <a:pos x="132" y="17"/>
                </a:cxn>
              </a:cxnLst>
              <a:rect l="0" t="0" r="r" b="b"/>
              <a:pathLst>
                <a:path w="411" h="639">
                  <a:moveTo>
                    <a:pt x="132" y="17"/>
                  </a:moveTo>
                  <a:lnTo>
                    <a:pt x="153" y="7"/>
                  </a:lnTo>
                  <a:lnTo>
                    <a:pt x="176" y="3"/>
                  </a:lnTo>
                  <a:lnTo>
                    <a:pt x="200" y="0"/>
                  </a:lnTo>
                  <a:lnTo>
                    <a:pt x="225" y="1"/>
                  </a:lnTo>
                  <a:lnTo>
                    <a:pt x="253" y="6"/>
                  </a:lnTo>
                  <a:lnTo>
                    <a:pt x="279" y="15"/>
                  </a:lnTo>
                  <a:lnTo>
                    <a:pt x="304" y="26"/>
                  </a:lnTo>
                  <a:lnTo>
                    <a:pt x="329" y="41"/>
                  </a:lnTo>
                  <a:lnTo>
                    <a:pt x="352" y="60"/>
                  </a:lnTo>
                  <a:lnTo>
                    <a:pt x="372" y="82"/>
                  </a:lnTo>
                  <a:lnTo>
                    <a:pt x="387" y="108"/>
                  </a:lnTo>
                  <a:lnTo>
                    <a:pt x="401" y="136"/>
                  </a:lnTo>
                  <a:lnTo>
                    <a:pt x="409" y="168"/>
                  </a:lnTo>
                  <a:lnTo>
                    <a:pt x="411" y="202"/>
                  </a:lnTo>
                  <a:lnTo>
                    <a:pt x="407" y="241"/>
                  </a:lnTo>
                  <a:lnTo>
                    <a:pt x="398" y="282"/>
                  </a:lnTo>
                  <a:lnTo>
                    <a:pt x="386" y="319"/>
                  </a:lnTo>
                  <a:lnTo>
                    <a:pt x="372" y="355"/>
                  </a:lnTo>
                  <a:lnTo>
                    <a:pt x="357" y="390"/>
                  </a:lnTo>
                  <a:lnTo>
                    <a:pt x="340" y="423"/>
                  </a:lnTo>
                  <a:lnTo>
                    <a:pt x="323" y="455"/>
                  </a:lnTo>
                  <a:lnTo>
                    <a:pt x="304" y="485"/>
                  </a:lnTo>
                  <a:lnTo>
                    <a:pt x="285" y="512"/>
                  </a:lnTo>
                  <a:lnTo>
                    <a:pt x="265" y="539"/>
                  </a:lnTo>
                  <a:lnTo>
                    <a:pt x="245" y="562"/>
                  </a:lnTo>
                  <a:lnTo>
                    <a:pt x="227" y="583"/>
                  </a:lnTo>
                  <a:lnTo>
                    <a:pt x="207" y="600"/>
                  </a:lnTo>
                  <a:lnTo>
                    <a:pt x="188" y="616"/>
                  </a:lnTo>
                  <a:lnTo>
                    <a:pt x="170" y="627"/>
                  </a:lnTo>
                  <a:lnTo>
                    <a:pt x="151" y="634"/>
                  </a:lnTo>
                  <a:lnTo>
                    <a:pt x="134" y="639"/>
                  </a:lnTo>
                  <a:lnTo>
                    <a:pt x="119" y="639"/>
                  </a:lnTo>
                  <a:lnTo>
                    <a:pt x="114" y="636"/>
                  </a:lnTo>
                  <a:lnTo>
                    <a:pt x="102" y="630"/>
                  </a:lnTo>
                  <a:lnTo>
                    <a:pt x="85" y="616"/>
                  </a:lnTo>
                  <a:lnTo>
                    <a:pt x="63" y="597"/>
                  </a:lnTo>
                  <a:lnTo>
                    <a:pt x="43" y="571"/>
                  </a:lnTo>
                  <a:lnTo>
                    <a:pt x="23" y="539"/>
                  </a:lnTo>
                  <a:lnTo>
                    <a:pt x="9" y="500"/>
                  </a:lnTo>
                  <a:lnTo>
                    <a:pt x="1" y="452"/>
                  </a:lnTo>
                  <a:lnTo>
                    <a:pt x="0" y="397"/>
                  </a:lnTo>
                  <a:lnTo>
                    <a:pt x="3" y="333"/>
                  </a:lnTo>
                  <a:lnTo>
                    <a:pt x="12" y="268"/>
                  </a:lnTo>
                  <a:lnTo>
                    <a:pt x="26" y="204"/>
                  </a:lnTo>
                  <a:lnTo>
                    <a:pt x="46" y="143"/>
                  </a:lnTo>
                  <a:lnTo>
                    <a:pt x="69" y="89"/>
                  </a:lnTo>
                  <a:lnTo>
                    <a:pt x="98" y="46"/>
                  </a:lnTo>
                  <a:lnTo>
                    <a:pt x="132" y="17"/>
                  </a:lnTo>
                  <a:close/>
                </a:path>
              </a:pathLst>
            </a:custGeom>
            <a:solidFill>
              <a:srgbClr val="BC8C6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65" name="Freeform 41"/>
            <p:cNvSpPr>
              <a:spLocks/>
            </p:cNvSpPr>
            <p:nvPr/>
          </p:nvSpPr>
          <p:spPr bwMode="auto">
            <a:xfrm>
              <a:off x="4527" y="1764"/>
              <a:ext cx="188" cy="297"/>
            </a:xfrm>
            <a:custGeom>
              <a:avLst/>
              <a:gdLst/>
              <a:ahLst/>
              <a:cxnLst>
                <a:cxn ang="0">
                  <a:pos x="112" y="595"/>
                </a:cxn>
                <a:cxn ang="0">
                  <a:pos x="107" y="593"/>
                </a:cxn>
                <a:cxn ang="0">
                  <a:pos x="96" y="586"/>
                </a:cxn>
                <a:cxn ang="0">
                  <a:pos x="79" y="573"/>
                </a:cxn>
                <a:cxn ang="0">
                  <a:pos x="61" y="556"/>
                </a:cxn>
                <a:cxn ang="0">
                  <a:pos x="41" y="532"/>
                </a:cxn>
                <a:cxn ang="0">
                  <a:pos x="24" y="502"/>
                </a:cxn>
                <a:cxn ang="0">
                  <a:pos x="10" y="465"/>
                </a:cxn>
                <a:cxn ang="0">
                  <a:pos x="2" y="420"/>
                </a:cxn>
                <a:cxn ang="0">
                  <a:pos x="0" y="368"/>
                </a:cxn>
                <a:cxn ang="0">
                  <a:pos x="4" y="309"/>
                </a:cxn>
                <a:cxn ang="0">
                  <a:pos x="13" y="249"/>
                </a:cxn>
                <a:cxn ang="0">
                  <a:pos x="25" y="189"/>
                </a:cxn>
                <a:cxn ang="0">
                  <a:pos x="44" y="132"/>
                </a:cxn>
                <a:cxn ang="0">
                  <a:pos x="67" y="82"/>
                </a:cxn>
                <a:cxn ang="0">
                  <a:pos x="93" y="42"/>
                </a:cxn>
                <a:cxn ang="0">
                  <a:pos x="126" y="14"/>
                </a:cxn>
                <a:cxn ang="0">
                  <a:pos x="144" y="7"/>
                </a:cxn>
                <a:cxn ang="0">
                  <a:pos x="164" y="2"/>
                </a:cxn>
                <a:cxn ang="0">
                  <a:pos x="186" y="0"/>
                </a:cxn>
                <a:cxn ang="0">
                  <a:pos x="209" y="2"/>
                </a:cxn>
                <a:cxn ang="0">
                  <a:pos x="232" y="8"/>
                </a:cxn>
                <a:cxn ang="0">
                  <a:pos x="255" y="17"/>
                </a:cxn>
                <a:cxn ang="0">
                  <a:pos x="279" y="28"/>
                </a:cxn>
                <a:cxn ang="0">
                  <a:pos x="300" y="44"/>
                </a:cxn>
                <a:cxn ang="0">
                  <a:pos x="319" y="61"/>
                </a:cxn>
                <a:cxn ang="0">
                  <a:pos x="337" y="81"/>
                </a:cxn>
                <a:cxn ang="0">
                  <a:pos x="353" y="104"/>
                </a:cxn>
                <a:cxn ang="0">
                  <a:pos x="364" y="130"/>
                </a:cxn>
                <a:cxn ang="0">
                  <a:pos x="371" y="158"/>
                </a:cxn>
                <a:cxn ang="0">
                  <a:pos x="376" y="189"/>
                </a:cxn>
                <a:cxn ang="0">
                  <a:pos x="374" y="221"/>
                </a:cxn>
                <a:cxn ang="0">
                  <a:pos x="368" y="255"/>
                </a:cxn>
                <a:cxn ang="0">
                  <a:pos x="357" y="291"/>
                </a:cxn>
                <a:cxn ang="0">
                  <a:pos x="347" y="325"/>
                </a:cxn>
                <a:cxn ang="0">
                  <a:pos x="333" y="357"/>
                </a:cxn>
                <a:cxn ang="0">
                  <a:pos x="317" y="390"/>
                </a:cxn>
                <a:cxn ang="0">
                  <a:pos x="302" y="420"/>
                </a:cxn>
                <a:cxn ang="0">
                  <a:pos x="285" y="448"/>
                </a:cxn>
                <a:cxn ang="0">
                  <a:pos x="268" y="474"/>
                </a:cxn>
                <a:cxn ang="0">
                  <a:pos x="249" y="499"/>
                </a:cxn>
                <a:cxn ang="0">
                  <a:pos x="232" y="521"/>
                </a:cxn>
                <a:cxn ang="0">
                  <a:pos x="214" y="541"/>
                </a:cxn>
                <a:cxn ang="0">
                  <a:pos x="195" y="558"/>
                </a:cxn>
                <a:cxn ang="0">
                  <a:pos x="177" y="572"/>
                </a:cxn>
                <a:cxn ang="0">
                  <a:pos x="160" y="583"/>
                </a:cxn>
                <a:cxn ang="0">
                  <a:pos x="143" y="590"/>
                </a:cxn>
                <a:cxn ang="0">
                  <a:pos x="127" y="595"/>
                </a:cxn>
                <a:cxn ang="0">
                  <a:pos x="112" y="595"/>
                </a:cxn>
              </a:cxnLst>
              <a:rect l="0" t="0" r="r" b="b"/>
              <a:pathLst>
                <a:path w="376" h="595">
                  <a:moveTo>
                    <a:pt x="112" y="595"/>
                  </a:moveTo>
                  <a:lnTo>
                    <a:pt x="107" y="593"/>
                  </a:lnTo>
                  <a:lnTo>
                    <a:pt x="96" y="586"/>
                  </a:lnTo>
                  <a:lnTo>
                    <a:pt x="79" y="573"/>
                  </a:lnTo>
                  <a:lnTo>
                    <a:pt x="61" y="556"/>
                  </a:lnTo>
                  <a:lnTo>
                    <a:pt x="41" y="532"/>
                  </a:lnTo>
                  <a:lnTo>
                    <a:pt x="24" y="502"/>
                  </a:lnTo>
                  <a:lnTo>
                    <a:pt x="10" y="465"/>
                  </a:lnTo>
                  <a:lnTo>
                    <a:pt x="2" y="420"/>
                  </a:lnTo>
                  <a:lnTo>
                    <a:pt x="0" y="368"/>
                  </a:lnTo>
                  <a:lnTo>
                    <a:pt x="4" y="309"/>
                  </a:lnTo>
                  <a:lnTo>
                    <a:pt x="13" y="249"/>
                  </a:lnTo>
                  <a:lnTo>
                    <a:pt x="25" y="189"/>
                  </a:lnTo>
                  <a:lnTo>
                    <a:pt x="44" y="132"/>
                  </a:lnTo>
                  <a:lnTo>
                    <a:pt x="67" y="82"/>
                  </a:lnTo>
                  <a:lnTo>
                    <a:pt x="93" y="42"/>
                  </a:lnTo>
                  <a:lnTo>
                    <a:pt x="126" y="14"/>
                  </a:lnTo>
                  <a:lnTo>
                    <a:pt x="144" y="7"/>
                  </a:lnTo>
                  <a:lnTo>
                    <a:pt x="164" y="2"/>
                  </a:lnTo>
                  <a:lnTo>
                    <a:pt x="186" y="0"/>
                  </a:lnTo>
                  <a:lnTo>
                    <a:pt x="209" y="2"/>
                  </a:lnTo>
                  <a:lnTo>
                    <a:pt x="232" y="8"/>
                  </a:lnTo>
                  <a:lnTo>
                    <a:pt x="255" y="17"/>
                  </a:lnTo>
                  <a:lnTo>
                    <a:pt x="279" y="28"/>
                  </a:lnTo>
                  <a:lnTo>
                    <a:pt x="300" y="44"/>
                  </a:lnTo>
                  <a:lnTo>
                    <a:pt x="319" y="61"/>
                  </a:lnTo>
                  <a:lnTo>
                    <a:pt x="337" y="81"/>
                  </a:lnTo>
                  <a:lnTo>
                    <a:pt x="353" y="104"/>
                  </a:lnTo>
                  <a:lnTo>
                    <a:pt x="364" y="130"/>
                  </a:lnTo>
                  <a:lnTo>
                    <a:pt x="371" y="158"/>
                  </a:lnTo>
                  <a:lnTo>
                    <a:pt x="376" y="189"/>
                  </a:lnTo>
                  <a:lnTo>
                    <a:pt x="374" y="221"/>
                  </a:lnTo>
                  <a:lnTo>
                    <a:pt x="368" y="255"/>
                  </a:lnTo>
                  <a:lnTo>
                    <a:pt x="357" y="291"/>
                  </a:lnTo>
                  <a:lnTo>
                    <a:pt x="347" y="325"/>
                  </a:lnTo>
                  <a:lnTo>
                    <a:pt x="333" y="357"/>
                  </a:lnTo>
                  <a:lnTo>
                    <a:pt x="317" y="390"/>
                  </a:lnTo>
                  <a:lnTo>
                    <a:pt x="302" y="420"/>
                  </a:lnTo>
                  <a:lnTo>
                    <a:pt x="285" y="448"/>
                  </a:lnTo>
                  <a:lnTo>
                    <a:pt x="268" y="474"/>
                  </a:lnTo>
                  <a:lnTo>
                    <a:pt x="249" y="499"/>
                  </a:lnTo>
                  <a:lnTo>
                    <a:pt x="232" y="521"/>
                  </a:lnTo>
                  <a:lnTo>
                    <a:pt x="214" y="541"/>
                  </a:lnTo>
                  <a:lnTo>
                    <a:pt x="195" y="558"/>
                  </a:lnTo>
                  <a:lnTo>
                    <a:pt x="177" y="572"/>
                  </a:lnTo>
                  <a:lnTo>
                    <a:pt x="160" y="583"/>
                  </a:lnTo>
                  <a:lnTo>
                    <a:pt x="143" y="590"/>
                  </a:lnTo>
                  <a:lnTo>
                    <a:pt x="127" y="595"/>
                  </a:lnTo>
                  <a:lnTo>
                    <a:pt x="112" y="595"/>
                  </a:lnTo>
                  <a:close/>
                </a:path>
              </a:pathLst>
            </a:custGeom>
            <a:solidFill>
              <a:srgbClr val="AF755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66" name="Freeform 42"/>
            <p:cNvSpPr>
              <a:spLocks/>
            </p:cNvSpPr>
            <p:nvPr/>
          </p:nvSpPr>
          <p:spPr bwMode="auto">
            <a:xfrm>
              <a:off x="4750" y="1736"/>
              <a:ext cx="38" cy="117"/>
            </a:xfrm>
            <a:custGeom>
              <a:avLst/>
              <a:gdLst/>
              <a:ahLst/>
              <a:cxnLst>
                <a:cxn ang="0">
                  <a:pos x="1" y="229"/>
                </a:cxn>
                <a:cxn ang="0">
                  <a:pos x="0" y="230"/>
                </a:cxn>
                <a:cxn ang="0">
                  <a:pos x="1" y="233"/>
                </a:cxn>
                <a:cxn ang="0">
                  <a:pos x="3" y="235"/>
                </a:cxn>
                <a:cxn ang="0">
                  <a:pos x="5" y="235"/>
                </a:cxn>
                <a:cxn ang="0">
                  <a:pos x="37" y="201"/>
                </a:cxn>
                <a:cxn ang="0">
                  <a:pos x="59" y="164"/>
                </a:cxn>
                <a:cxn ang="0">
                  <a:pos x="71" y="125"/>
                </a:cxn>
                <a:cxn ang="0">
                  <a:pos x="76" y="87"/>
                </a:cxn>
                <a:cxn ang="0">
                  <a:pos x="76" y="53"/>
                </a:cxn>
                <a:cxn ang="0">
                  <a:pos x="74" y="25"/>
                </a:cxn>
                <a:cxn ang="0">
                  <a:pos x="71" y="6"/>
                </a:cxn>
                <a:cxn ang="0">
                  <a:pos x="69" y="0"/>
                </a:cxn>
                <a:cxn ang="0">
                  <a:pos x="69" y="8"/>
                </a:cxn>
                <a:cxn ang="0">
                  <a:pos x="69" y="28"/>
                </a:cxn>
                <a:cxn ang="0">
                  <a:pos x="69" y="59"/>
                </a:cxn>
                <a:cxn ang="0">
                  <a:pos x="65" y="96"/>
                </a:cxn>
                <a:cxn ang="0">
                  <a:pos x="57" y="135"/>
                </a:cxn>
                <a:cxn ang="0">
                  <a:pos x="45" y="172"/>
                </a:cxn>
                <a:cxn ang="0">
                  <a:pos x="28" y="204"/>
                </a:cxn>
                <a:cxn ang="0">
                  <a:pos x="1" y="229"/>
                </a:cxn>
              </a:cxnLst>
              <a:rect l="0" t="0" r="r" b="b"/>
              <a:pathLst>
                <a:path w="76" h="235">
                  <a:moveTo>
                    <a:pt x="1" y="229"/>
                  </a:moveTo>
                  <a:lnTo>
                    <a:pt x="0" y="230"/>
                  </a:lnTo>
                  <a:lnTo>
                    <a:pt x="1" y="233"/>
                  </a:lnTo>
                  <a:lnTo>
                    <a:pt x="3" y="235"/>
                  </a:lnTo>
                  <a:lnTo>
                    <a:pt x="5" y="235"/>
                  </a:lnTo>
                  <a:lnTo>
                    <a:pt x="37" y="201"/>
                  </a:lnTo>
                  <a:lnTo>
                    <a:pt x="59" y="164"/>
                  </a:lnTo>
                  <a:lnTo>
                    <a:pt x="71" y="125"/>
                  </a:lnTo>
                  <a:lnTo>
                    <a:pt x="76" y="87"/>
                  </a:lnTo>
                  <a:lnTo>
                    <a:pt x="76" y="53"/>
                  </a:lnTo>
                  <a:lnTo>
                    <a:pt x="74" y="25"/>
                  </a:lnTo>
                  <a:lnTo>
                    <a:pt x="71" y="6"/>
                  </a:lnTo>
                  <a:lnTo>
                    <a:pt x="69" y="0"/>
                  </a:lnTo>
                  <a:lnTo>
                    <a:pt x="69" y="8"/>
                  </a:lnTo>
                  <a:lnTo>
                    <a:pt x="69" y="28"/>
                  </a:lnTo>
                  <a:lnTo>
                    <a:pt x="69" y="59"/>
                  </a:lnTo>
                  <a:lnTo>
                    <a:pt x="65" y="96"/>
                  </a:lnTo>
                  <a:lnTo>
                    <a:pt x="57" y="135"/>
                  </a:lnTo>
                  <a:lnTo>
                    <a:pt x="45" y="172"/>
                  </a:lnTo>
                  <a:lnTo>
                    <a:pt x="28" y="204"/>
                  </a:lnTo>
                  <a:lnTo>
                    <a:pt x="1" y="229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4587" y="1838"/>
              <a:ext cx="85" cy="2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10" y="15"/>
                </a:cxn>
                <a:cxn ang="0">
                  <a:pos x="44" y="34"/>
                </a:cxn>
                <a:cxn ang="0">
                  <a:pos x="75" y="43"/>
                </a:cxn>
                <a:cxn ang="0">
                  <a:pos x="102" y="44"/>
                </a:cxn>
                <a:cxn ang="0">
                  <a:pos x="126" y="40"/>
                </a:cxn>
                <a:cxn ang="0">
                  <a:pos x="146" y="34"/>
                </a:cxn>
                <a:cxn ang="0">
                  <a:pos x="160" y="26"/>
                </a:cxn>
                <a:cxn ang="0">
                  <a:pos x="169" y="20"/>
                </a:cxn>
                <a:cxn ang="0">
                  <a:pos x="172" y="17"/>
                </a:cxn>
                <a:cxn ang="0">
                  <a:pos x="167" y="17"/>
                </a:cxn>
                <a:cxn ang="0">
                  <a:pos x="155" y="17"/>
                </a:cxn>
                <a:cxn ang="0">
                  <a:pos x="136" y="17"/>
                </a:cxn>
                <a:cxn ang="0">
                  <a:pos x="115" y="17"/>
                </a:cxn>
                <a:cxn ang="0">
                  <a:pos x="88" y="15"/>
                </a:cxn>
                <a:cxn ang="0">
                  <a:pos x="64" y="12"/>
                </a:cxn>
                <a:cxn ang="0">
                  <a:pos x="39" y="9"/>
                </a:cxn>
                <a:cxn ang="0">
                  <a:pos x="19" y="3"/>
                </a:cxn>
              </a:cxnLst>
              <a:rect l="0" t="0" r="r" b="b"/>
              <a:pathLst>
                <a:path w="172" h="44">
                  <a:moveTo>
                    <a:pt x="19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10"/>
                  </a:lnTo>
                  <a:lnTo>
                    <a:pt x="10" y="15"/>
                  </a:lnTo>
                  <a:lnTo>
                    <a:pt x="44" y="34"/>
                  </a:lnTo>
                  <a:lnTo>
                    <a:pt x="75" y="43"/>
                  </a:lnTo>
                  <a:lnTo>
                    <a:pt x="102" y="44"/>
                  </a:lnTo>
                  <a:lnTo>
                    <a:pt x="126" y="40"/>
                  </a:lnTo>
                  <a:lnTo>
                    <a:pt x="146" y="34"/>
                  </a:lnTo>
                  <a:lnTo>
                    <a:pt x="160" y="26"/>
                  </a:lnTo>
                  <a:lnTo>
                    <a:pt x="169" y="20"/>
                  </a:lnTo>
                  <a:lnTo>
                    <a:pt x="172" y="17"/>
                  </a:lnTo>
                  <a:lnTo>
                    <a:pt x="167" y="17"/>
                  </a:lnTo>
                  <a:lnTo>
                    <a:pt x="155" y="17"/>
                  </a:lnTo>
                  <a:lnTo>
                    <a:pt x="136" y="17"/>
                  </a:lnTo>
                  <a:lnTo>
                    <a:pt x="115" y="17"/>
                  </a:lnTo>
                  <a:lnTo>
                    <a:pt x="88" y="15"/>
                  </a:lnTo>
                  <a:lnTo>
                    <a:pt x="64" y="12"/>
                  </a:lnTo>
                  <a:lnTo>
                    <a:pt x="39" y="9"/>
                  </a:lnTo>
                  <a:lnTo>
                    <a:pt x="19" y="3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68" name="Freeform 44"/>
            <p:cNvSpPr>
              <a:spLocks/>
            </p:cNvSpPr>
            <p:nvPr/>
          </p:nvSpPr>
          <p:spPr bwMode="auto">
            <a:xfrm>
              <a:off x="4666" y="1855"/>
              <a:ext cx="96" cy="202"/>
            </a:xfrm>
            <a:custGeom>
              <a:avLst/>
              <a:gdLst/>
              <a:ahLst/>
              <a:cxnLst>
                <a:cxn ang="0">
                  <a:pos x="169" y="132"/>
                </a:cxn>
                <a:cxn ang="0">
                  <a:pos x="163" y="145"/>
                </a:cxn>
                <a:cxn ang="0">
                  <a:pos x="154" y="157"/>
                </a:cxn>
                <a:cxn ang="0">
                  <a:pos x="146" y="169"/>
                </a:cxn>
                <a:cxn ang="0">
                  <a:pos x="137" y="180"/>
                </a:cxn>
                <a:cxn ang="0">
                  <a:pos x="126" y="191"/>
                </a:cxn>
                <a:cxn ang="0">
                  <a:pos x="117" y="202"/>
                </a:cxn>
                <a:cxn ang="0">
                  <a:pos x="106" y="213"/>
                </a:cxn>
                <a:cxn ang="0">
                  <a:pos x="97" y="222"/>
                </a:cxn>
                <a:cxn ang="0">
                  <a:pos x="88" y="233"/>
                </a:cxn>
                <a:cxn ang="0">
                  <a:pos x="78" y="244"/>
                </a:cxn>
                <a:cxn ang="0">
                  <a:pos x="69" y="253"/>
                </a:cxn>
                <a:cxn ang="0">
                  <a:pos x="60" y="264"/>
                </a:cxn>
                <a:cxn ang="0">
                  <a:pos x="51" y="274"/>
                </a:cxn>
                <a:cxn ang="0">
                  <a:pos x="43" y="287"/>
                </a:cxn>
                <a:cxn ang="0">
                  <a:pos x="35" y="298"/>
                </a:cxn>
                <a:cxn ang="0">
                  <a:pos x="27" y="310"/>
                </a:cxn>
                <a:cxn ang="0">
                  <a:pos x="17" y="336"/>
                </a:cxn>
                <a:cxn ang="0">
                  <a:pos x="7" y="367"/>
                </a:cxn>
                <a:cxn ang="0">
                  <a:pos x="1" y="393"/>
                </a:cxn>
                <a:cxn ang="0">
                  <a:pos x="0" y="403"/>
                </a:cxn>
                <a:cxn ang="0">
                  <a:pos x="6" y="389"/>
                </a:cxn>
                <a:cxn ang="0">
                  <a:pos x="12" y="373"/>
                </a:cxn>
                <a:cxn ang="0">
                  <a:pos x="18" y="359"/>
                </a:cxn>
                <a:cxn ang="0">
                  <a:pos x="26" y="346"/>
                </a:cxn>
                <a:cxn ang="0">
                  <a:pos x="32" y="333"/>
                </a:cxn>
                <a:cxn ang="0">
                  <a:pos x="41" y="319"/>
                </a:cxn>
                <a:cxn ang="0">
                  <a:pos x="51" y="305"/>
                </a:cxn>
                <a:cxn ang="0">
                  <a:pos x="60" y="293"/>
                </a:cxn>
                <a:cxn ang="0">
                  <a:pos x="71" y="281"/>
                </a:cxn>
                <a:cxn ang="0">
                  <a:pos x="81" y="268"/>
                </a:cxn>
                <a:cxn ang="0">
                  <a:pos x="92" y="256"/>
                </a:cxn>
                <a:cxn ang="0">
                  <a:pos x="103" y="244"/>
                </a:cxn>
                <a:cxn ang="0">
                  <a:pos x="112" y="233"/>
                </a:cxn>
                <a:cxn ang="0">
                  <a:pos x="123" y="220"/>
                </a:cxn>
                <a:cxn ang="0">
                  <a:pos x="134" y="208"/>
                </a:cxn>
                <a:cxn ang="0">
                  <a:pos x="145" y="196"/>
                </a:cxn>
                <a:cxn ang="0">
                  <a:pos x="160" y="176"/>
                </a:cxn>
                <a:cxn ang="0">
                  <a:pos x="173" y="154"/>
                </a:cxn>
                <a:cxn ang="0">
                  <a:pos x="182" y="131"/>
                </a:cxn>
                <a:cxn ang="0">
                  <a:pos x="190" y="108"/>
                </a:cxn>
                <a:cxn ang="0">
                  <a:pos x="191" y="77"/>
                </a:cxn>
                <a:cxn ang="0">
                  <a:pos x="190" y="41"/>
                </a:cxn>
                <a:cxn ang="0">
                  <a:pos x="185" y="12"/>
                </a:cxn>
                <a:cxn ang="0">
                  <a:pos x="183" y="0"/>
                </a:cxn>
                <a:cxn ang="0">
                  <a:pos x="185" y="13"/>
                </a:cxn>
                <a:cxn ang="0">
                  <a:pos x="185" y="49"/>
                </a:cxn>
                <a:cxn ang="0">
                  <a:pos x="182" y="94"/>
                </a:cxn>
                <a:cxn ang="0">
                  <a:pos x="169" y="132"/>
                </a:cxn>
              </a:cxnLst>
              <a:rect l="0" t="0" r="r" b="b"/>
              <a:pathLst>
                <a:path w="191" h="403">
                  <a:moveTo>
                    <a:pt x="169" y="132"/>
                  </a:moveTo>
                  <a:lnTo>
                    <a:pt x="163" y="145"/>
                  </a:lnTo>
                  <a:lnTo>
                    <a:pt x="154" y="157"/>
                  </a:lnTo>
                  <a:lnTo>
                    <a:pt x="146" y="169"/>
                  </a:lnTo>
                  <a:lnTo>
                    <a:pt x="137" y="180"/>
                  </a:lnTo>
                  <a:lnTo>
                    <a:pt x="126" y="191"/>
                  </a:lnTo>
                  <a:lnTo>
                    <a:pt x="117" y="202"/>
                  </a:lnTo>
                  <a:lnTo>
                    <a:pt x="106" y="213"/>
                  </a:lnTo>
                  <a:lnTo>
                    <a:pt x="97" y="222"/>
                  </a:lnTo>
                  <a:lnTo>
                    <a:pt x="88" y="233"/>
                  </a:lnTo>
                  <a:lnTo>
                    <a:pt x="78" y="244"/>
                  </a:lnTo>
                  <a:lnTo>
                    <a:pt x="69" y="253"/>
                  </a:lnTo>
                  <a:lnTo>
                    <a:pt x="60" y="264"/>
                  </a:lnTo>
                  <a:lnTo>
                    <a:pt x="51" y="274"/>
                  </a:lnTo>
                  <a:lnTo>
                    <a:pt x="43" y="287"/>
                  </a:lnTo>
                  <a:lnTo>
                    <a:pt x="35" y="298"/>
                  </a:lnTo>
                  <a:lnTo>
                    <a:pt x="27" y="310"/>
                  </a:lnTo>
                  <a:lnTo>
                    <a:pt x="17" y="336"/>
                  </a:lnTo>
                  <a:lnTo>
                    <a:pt x="7" y="367"/>
                  </a:lnTo>
                  <a:lnTo>
                    <a:pt x="1" y="393"/>
                  </a:lnTo>
                  <a:lnTo>
                    <a:pt x="0" y="403"/>
                  </a:lnTo>
                  <a:lnTo>
                    <a:pt x="6" y="389"/>
                  </a:lnTo>
                  <a:lnTo>
                    <a:pt x="12" y="373"/>
                  </a:lnTo>
                  <a:lnTo>
                    <a:pt x="18" y="359"/>
                  </a:lnTo>
                  <a:lnTo>
                    <a:pt x="26" y="346"/>
                  </a:lnTo>
                  <a:lnTo>
                    <a:pt x="32" y="333"/>
                  </a:lnTo>
                  <a:lnTo>
                    <a:pt x="41" y="319"/>
                  </a:lnTo>
                  <a:lnTo>
                    <a:pt x="51" y="305"/>
                  </a:lnTo>
                  <a:lnTo>
                    <a:pt x="60" y="293"/>
                  </a:lnTo>
                  <a:lnTo>
                    <a:pt x="71" y="281"/>
                  </a:lnTo>
                  <a:lnTo>
                    <a:pt x="81" y="268"/>
                  </a:lnTo>
                  <a:lnTo>
                    <a:pt x="92" y="256"/>
                  </a:lnTo>
                  <a:lnTo>
                    <a:pt x="103" y="244"/>
                  </a:lnTo>
                  <a:lnTo>
                    <a:pt x="112" y="233"/>
                  </a:lnTo>
                  <a:lnTo>
                    <a:pt x="123" y="220"/>
                  </a:lnTo>
                  <a:lnTo>
                    <a:pt x="134" y="208"/>
                  </a:lnTo>
                  <a:lnTo>
                    <a:pt x="145" y="196"/>
                  </a:lnTo>
                  <a:lnTo>
                    <a:pt x="160" y="176"/>
                  </a:lnTo>
                  <a:lnTo>
                    <a:pt x="173" y="154"/>
                  </a:lnTo>
                  <a:lnTo>
                    <a:pt x="182" y="131"/>
                  </a:lnTo>
                  <a:lnTo>
                    <a:pt x="190" y="108"/>
                  </a:lnTo>
                  <a:lnTo>
                    <a:pt x="191" y="77"/>
                  </a:lnTo>
                  <a:lnTo>
                    <a:pt x="190" y="41"/>
                  </a:lnTo>
                  <a:lnTo>
                    <a:pt x="185" y="12"/>
                  </a:lnTo>
                  <a:lnTo>
                    <a:pt x="183" y="0"/>
                  </a:lnTo>
                  <a:lnTo>
                    <a:pt x="185" y="13"/>
                  </a:lnTo>
                  <a:lnTo>
                    <a:pt x="185" y="49"/>
                  </a:lnTo>
                  <a:lnTo>
                    <a:pt x="182" y="94"/>
                  </a:lnTo>
                  <a:lnTo>
                    <a:pt x="169" y="132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4724" y="1851"/>
              <a:ext cx="43" cy="17"/>
            </a:xfrm>
            <a:custGeom>
              <a:avLst/>
              <a:gdLst/>
              <a:ahLst/>
              <a:cxnLst>
                <a:cxn ang="0">
                  <a:pos x="42" y="14"/>
                </a:cxn>
                <a:cxn ang="0">
                  <a:pos x="33" y="13"/>
                </a:cxn>
                <a:cxn ang="0">
                  <a:pos x="24" y="11"/>
                </a:cxn>
                <a:cxn ang="0">
                  <a:pos x="13" y="13"/>
                </a:cxn>
                <a:cxn ang="0">
                  <a:pos x="3" y="14"/>
                </a:cxn>
                <a:cxn ang="0">
                  <a:pos x="2" y="16"/>
                </a:cxn>
                <a:cxn ang="0">
                  <a:pos x="0" y="17"/>
                </a:cxn>
                <a:cxn ang="0">
                  <a:pos x="0" y="20"/>
                </a:cxn>
                <a:cxn ang="0">
                  <a:pos x="0" y="22"/>
                </a:cxn>
                <a:cxn ang="0">
                  <a:pos x="3" y="27"/>
                </a:cxn>
                <a:cxn ang="0">
                  <a:pos x="7" y="30"/>
                </a:cxn>
                <a:cxn ang="0">
                  <a:pos x="11" y="33"/>
                </a:cxn>
                <a:cxn ang="0">
                  <a:pos x="16" y="34"/>
                </a:cxn>
                <a:cxn ang="0">
                  <a:pos x="24" y="36"/>
                </a:cxn>
                <a:cxn ang="0">
                  <a:pos x="31" y="34"/>
                </a:cxn>
                <a:cxn ang="0">
                  <a:pos x="41" y="34"/>
                </a:cxn>
                <a:cxn ang="0">
                  <a:pos x="47" y="31"/>
                </a:cxn>
                <a:cxn ang="0">
                  <a:pos x="59" y="23"/>
                </a:cxn>
                <a:cxn ang="0">
                  <a:pos x="73" y="13"/>
                </a:cxn>
                <a:cxn ang="0">
                  <a:pos x="82" y="5"/>
                </a:cxn>
                <a:cxn ang="0">
                  <a:pos x="87" y="0"/>
                </a:cxn>
                <a:cxn ang="0">
                  <a:pos x="82" y="3"/>
                </a:cxn>
                <a:cxn ang="0">
                  <a:pos x="71" y="8"/>
                </a:cxn>
                <a:cxn ang="0">
                  <a:pos x="56" y="13"/>
                </a:cxn>
                <a:cxn ang="0">
                  <a:pos x="42" y="14"/>
                </a:cxn>
              </a:cxnLst>
              <a:rect l="0" t="0" r="r" b="b"/>
              <a:pathLst>
                <a:path w="87" h="36">
                  <a:moveTo>
                    <a:pt x="42" y="14"/>
                  </a:moveTo>
                  <a:lnTo>
                    <a:pt x="33" y="13"/>
                  </a:lnTo>
                  <a:lnTo>
                    <a:pt x="24" y="11"/>
                  </a:lnTo>
                  <a:lnTo>
                    <a:pt x="13" y="13"/>
                  </a:lnTo>
                  <a:lnTo>
                    <a:pt x="3" y="14"/>
                  </a:lnTo>
                  <a:lnTo>
                    <a:pt x="2" y="16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3" y="27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16" y="34"/>
                  </a:lnTo>
                  <a:lnTo>
                    <a:pt x="24" y="36"/>
                  </a:lnTo>
                  <a:lnTo>
                    <a:pt x="31" y="34"/>
                  </a:lnTo>
                  <a:lnTo>
                    <a:pt x="41" y="34"/>
                  </a:lnTo>
                  <a:lnTo>
                    <a:pt x="47" y="31"/>
                  </a:lnTo>
                  <a:lnTo>
                    <a:pt x="59" y="23"/>
                  </a:lnTo>
                  <a:lnTo>
                    <a:pt x="73" y="13"/>
                  </a:lnTo>
                  <a:lnTo>
                    <a:pt x="82" y="5"/>
                  </a:lnTo>
                  <a:lnTo>
                    <a:pt x="87" y="0"/>
                  </a:lnTo>
                  <a:lnTo>
                    <a:pt x="82" y="3"/>
                  </a:lnTo>
                  <a:lnTo>
                    <a:pt x="71" y="8"/>
                  </a:lnTo>
                  <a:lnTo>
                    <a:pt x="56" y="13"/>
                  </a:lnTo>
                  <a:lnTo>
                    <a:pt x="42" y="14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4616" y="1982"/>
              <a:ext cx="70" cy="10"/>
            </a:xfrm>
            <a:custGeom>
              <a:avLst/>
              <a:gdLst/>
              <a:ahLst/>
              <a:cxnLst>
                <a:cxn ang="0">
                  <a:pos x="79" y="1"/>
                </a:cxn>
                <a:cxn ang="0">
                  <a:pos x="68" y="0"/>
                </a:cxn>
                <a:cxn ang="0">
                  <a:pos x="57" y="3"/>
                </a:cxn>
                <a:cxn ang="0">
                  <a:pos x="46" y="8"/>
                </a:cxn>
                <a:cxn ang="0">
                  <a:pos x="36" y="9"/>
                </a:cxn>
                <a:cxn ang="0">
                  <a:pos x="28" y="8"/>
                </a:cxn>
                <a:cxn ang="0">
                  <a:pos x="19" y="6"/>
                </a:cxn>
                <a:cxn ang="0">
                  <a:pos x="9" y="6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11" y="14"/>
                </a:cxn>
                <a:cxn ang="0">
                  <a:pos x="20" y="17"/>
                </a:cxn>
                <a:cxn ang="0">
                  <a:pos x="29" y="18"/>
                </a:cxn>
                <a:cxn ang="0">
                  <a:pos x="40" y="20"/>
                </a:cxn>
                <a:cxn ang="0">
                  <a:pos x="50" y="20"/>
                </a:cxn>
                <a:cxn ang="0">
                  <a:pos x="57" y="18"/>
                </a:cxn>
                <a:cxn ang="0">
                  <a:pos x="65" y="17"/>
                </a:cxn>
                <a:cxn ang="0">
                  <a:pos x="73" y="14"/>
                </a:cxn>
                <a:cxn ang="0">
                  <a:pos x="79" y="12"/>
                </a:cxn>
                <a:cxn ang="0">
                  <a:pos x="87" y="12"/>
                </a:cxn>
                <a:cxn ang="0">
                  <a:pos x="94" y="14"/>
                </a:cxn>
                <a:cxn ang="0">
                  <a:pos x="104" y="17"/>
                </a:cxn>
                <a:cxn ang="0">
                  <a:pos x="116" y="17"/>
                </a:cxn>
                <a:cxn ang="0">
                  <a:pos x="127" y="11"/>
                </a:cxn>
                <a:cxn ang="0">
                  <a:pos x="136" y="3"/>
                </a:cxn>
                <a:cxn ang="0">
                  <a:pos x="139" y="0"/>
                </a:cxn>
                <a:cxn ang="0">
                  <a:pos x="138" y="0"/>
                </a:cxn>
                <a:cxn ang="0">
                  <a:pos x="135" y="3"/>
                </a:cxn>
                <a:cxn ang="0">
                  <a:pos x="130" y="4"/>
                </a:cxn>
                <a:cxn ang="0">
                  <a:pos x="124" y="6"/>
                </a:cxn>
                <a:cxn ang="0">
                  <a:pos x="114" y="8"/>
                </a:cxn>
                <a:cxn ang="0">
                  <a:pos x="104" y="8"/>
                </a:cxn>
                <a:cxn ang="0">
                  <a:pos x="93" y="6"/>
                </a:cxn>
                <a:cxn ang="0">
                  <a:pos x="79" y="1"/>
                </a:cxn>
              </a:cxnLst>
              <a:rect l="0" t="0" r="r" b="b"/>
              <a:pathLst>
                <a:path w="139" h="20">
                  <a:moveTo>
                    <a:pt x="79" y="1"/>
                  </a:moveTo>
                  <a:lnTo>
                    <a:pt x="68" y="0"/>
                  </a:lnTo>
                  <a:lnTo>
                    <a:pt x="57" y="3"/>
                  </a:lnTo>
                  <a:lnTo>
                    <a:pt x="46" y="8"/>
                  </a:lnTo>
                  <a:lnTo>
                    <a:pt x="36" y="9"/>
                  </a:lnTo>
                  <a:lnTo>
                    <a:pt x="28" y="8"/>
                  </a:lnTo>
                  <a:lnTo>
                    <a:pt x="19" y="6"/>
                  </a:lnTo>
                  <a:lnTo>
                    <a:pt x="9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9"/>
                  </a:lnTo>
                  <a:lnTo>
                    <a:pt x="11" y="14"/>
                  </a:lnTo>
                  <a:lnTo>
                    <a:pt x="20" y="17"/>
                  </a:lnTo>
                  <a:lnTo>
                    <a:pt x="29" y="18"/>
                  </a:lnTo>
                  <a:lnTo>
                    <a:pt x="40" y="20"/>
                  </a:lnTo>
                  <a:lnTo>
                    <a:pt x="50" y="20"/>
                  </a:lnTo>
                  <a:lnTo>
                    <a:pt x="57" y="18"/>
                  </a:lnTo>
                  <a:lnTo>
                    <a:pt x="65" y="17"/>
                  </a:lnTo>
                  <a:lnTo>
                    <a:pt x="73" y="14"/>
                  </a:lnTo>
                  <a:lnTo>
                    <a:pt x="79" y="12"/>
                  </a:lnTo>
                  <a:lnTo>
                    <a:pt x="87" y="12"/>
                  </a:lnTo>
                  <a:lnTo>
                    <a:pt x="94" y="14"/>
                  </a:lnTo>
                  <a:lnTo>
                    <a:pt x="104" y="17"/>
                  </a:lnTo>
                  <a:lnTo>
                    <a:pt x="116" y="17"/>
                  </a:lnTo>
                  <a:lnTo>
                    <a:pt x="127" y="11"/>
                  </a:lnTo>
                  <a:lnTo>
                    <a:pt x="136" y="3"/>
                  </a:lnTo>
                  <a:lnTo>
                    <a:pt x="139" y="0"/>
                  </a:lnTo>
                  <a:lnTo>
                    <a:pt x="138" y="0"/>
                  </a:lnTo>
                  <a:lnTo>
                    <a:pt x="135" y="3"/>
                  </a:lnTo>
                  <a:lnTo>
                    <a:pt x="130" y="4"/>
                  </a:lnTo>
                  <a:lnTo>
                    <a:pt x="124" y="6"/>
                  </a:lnTo>
                  <a:lnTo>
                    <a:pt x="114" y="8"/>
                  </a:lnTo>
                  <a:lnTo>
                    <a:pt x="104" y="8"/>
                  </a:lnTo>
                  <a:lnTo>
                    <a:pt x="93" y="6"/>
                  </a:lnTo>
                  <a:lnTo>
                    <a:pt x="79" y="1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71" name="Freeform 47"/>
            <p:cNvSpPr>
              <a:spLocks/>
            </p:cNvSpPr>
            <p:nvPr/>
          </p:nvSpPr>
          <p:spPr bwMode="auto">
            <a:xfrm>
              <a:off x="4642" y="2007"/>
              <a:ext cx="33" cy="10"/>
            </a:xfrm>
            <a:custGeom>
              <a:avLst/>
              <a:gdLst/>
              <a:ahLst/>
              <a:cxnLst>
                <a:cxn ang="0">
                  <a:pos x="34" y="8"/>
                </a:cxn>
                <a:cxn ang="0">
                  <a:pos x="26" y="6"/>
                </a:cxn>
                <a:cxn ang="0">
                  <a:pos x="18" y="4"/>
                </a:cxn>
                <a:cxn ang="0">
                  <a:pos x="10" y="3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18" y="15"/>
                </a:cxn>
                <a:cxn ang="0">
                  <a:pos x="32" y="18"/>
                </a:cxn>
                <a:cxn ang="0">
                  <a:pos x="43" y="20"/>
                </a:cxn>
                <a:cxn ang="0">
                  <a:pos x="52" y="17"/>
                </a:cxn>
                <a:cxn ang="0">
                  <a:pos x="57" y="14"/>
                </a:cxn>
                <a:cxn ang="0">
                  <a:pos x="61" y="9"/>
                </a:cxn>
                <a:cxn ang="0">
                  <a:pos x="63" y="4"/>
                </a:cxn>
                <a:cxn ang="0">
                  <a:pos x="65" y="0"/>
                </a:cxn>
                <a:cxn ang="0">
                  <a:pos x="61" y="1"/>
                </a:cxn>
                <a:cxn ang="0">
                  <a:pos x="54" y="3"/>
                </a:cxn>
                <a:cxn ang="0">
                  <a:pos x="43" y="6"/>
                </a:cxn>
                <a:cxn ang="0">
                  <a:pos x="34" y="8"/>
                </a:cxn>
              </a:cxnLst>
              <a:rect l="0" t="0" r="r" b="b"/>
              <a:pathLst>
                <a:path w="65" h="20">
                  <a:moveTo>
                    <a:pt x="34" y="8"/>
                  </a:moveTo>
                  <a:lnTo>
                    <a:pt x="26" y="6"/>
                  </a:lnTo>
                  <a:lnTo>
                    <a:pt x="18" y="4"/>
                  </a:lnTo>
                  <a:lnTo>
                    <a:pt x="10" y="3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8" y="15"/>
                  </a:lnTo>
                  <a:lnTo>
                    <a:pt x="32" y="18"/>
                  </a:lnTo>
                  <a:lnTo>
                    <a:pt x="43" y="20"/>
                  </a:lnTo>
                  <a:lnTo>
                    <a:pt x="52" y="17"/>
                  </a:lnTo>
                  <a:lnTo>
                    <a:pt x="57" y="14"/>
                  </a:lnTo>
                  <a:lnTo>
                    <a:pt x="61" y="9"/>
                  </a:lnTo>
                  <a:lnTo>
                    <a:pt x="63" y="4"/>
                  </a:lnTo>
                  <a:lnTo>
                    <a:pt x="65" y="0"/>
                  </a:lnTo>
                  <a:lnTo>
                    <a:pt x="61" y="1"/>
                  </a:lnTo>
                  <a:lnTo>
                    <a:pt x="54" y="3"/>
                  </a:lnTo>
                  <a:lnTo>
                    <a:pt x="43" y="6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4702" y="1807"/>
              <a:ext cx="95" cy="157"/>
            </a:xfrm>
            <a:custGeom>
              <a:avLst/>
              <a:gdLst/>
              <a:ahLst/>
              <a:cxnLst>
                <a:cxn ang="0">
                  <a:pos x="108" y="5"/>
                </a:cxn>
                <a:cxn ang="0">
                  <a:pos x="97" y="11"/>
                </a:cxn>
                <a:cxn ang="0">
                  <a:pos x="88" y="17"/>
                </a:cxn>
                <a:cxn ang="0">
                  <a:pos x="78" y="27"/>
                </a:cxn>
                <a:cxn ang="0">
                  <a:pos x="71" y="36"/>
                </a:cxn>
                <a:cxn ang="0">
                  <a:pos x="63" y="45"/>
                </a:cxn>
                <a:cxn ang="0">
                  <a:pos x="57" y="56"/>
                </a:cxn>
                <a:cxn ang="0">
                  <a:pos x="51" y="67"/>
                </a:cxn>
                <a:cxn ang="0">
                  <a:pos x="44" y="78"/>
                </a:cxn>
                <a:cxn ang="0">
                  <a:pos x="37" y="104"/>
                </a:cxn>
                <a:cxn ang="0">
                  <a:pos x="34" y="130"/>
                </a:cxn>
                <a:cxn ang="0">
                  <a:pos x="34" y="158"/>
                </a:cxn>
                <a:cxn ang="0">
                  <a:pos x="30" y="186"/>
                </a:cxn>
                <a:cxn ang="0">
                  <a:pos x="26" y="217"/>
                </a:cxn>
                <a:cxn ang="0">
                  <a:pos x="20" y="249"/>
                </a:cxn>
                <a:cxn ang="0">
                  <a:pos x="10" y="281"/>
                </a:cxn>
                <a:cxn ang="0">
                  <a:pos x="0" y="312"/>
                </a:cxn>
                <a:cxn ang="0">
                  <a:pos x="0" y="315"/>
                </a:cxn>
                <a:cxn ang="0">
                  <a:pos x="3" y="315"/>
                </a:cxn>
                <a:cxn ang="0">
                  <a:pos x="6" y="315"/>
                </a:cxn>
                <a:cxn ang="0">
                  <a:pos x="7" y="314"/>
                </a:cxn>
                <a:cxn ang="0">
                  <a:pos x="23" y="277"/>
                </a:cxn>
                <a:cxn ang="0">
                  <a:pos x="35" y="240"/>
                </a:cxn>
                <a:cxn ang="0">
                  <a:pos x="44" y="200"/>
                </a:cxn>
                <a:cxn ang="0">
                  <a:pos x="49" y="161"/>
                </a:cxn>
                <a:cxn ang="0">
                  <a:pos x="49" y="150"/>
                </a:cxn>
                <a:cxn ang="0">
                  <a:pos x="49" y="138"/>
                </a:cxn>
                <a:cxn ang="0">
                  <a:pos x="47" y="127"/>
                </a:cxn>
                <a:cxn ang="0">
                  <a:pos x="47" y="116"/>
                </a:cxn>
                <a:cxn ang="0">
                  <a:pos x="51" y="96"/>
                </a:cxn>
                <a:cxn ang="0">
                  <a:pos x="57" y="78"/>
                </a:cxn>
                <a:cxn ang="0">
                  <a:pos x="66" y="59"/>
                </a:cxn>
                <a:cxn ang="0">
                  <a:pos x="77" y="44"/>
                </a:cxn>
                <a:cxn ang="0">
                  <a:pos x="88" y="33"/>
                </a:cxn>
                <a:cxn ang="0">
                  <a:pos x="103" y="23"/>
                </a:cxn>
                <a:cxn ang="0">
                  <a:pos x="122" y="17"/>
                </a:cxn>
                <a:cxn ang="0">
                  <a:pos x="142" y="11"/>
                </a:cxn>
                <a:cxn ang="0">
                  <a:pos x="160" y="8"/>
                </a:cxn>
                <a:cxn ang="0">
                  <a:pos x="176" y="5"/>
                </a:cxn>
                <a:cxn ang="0">
                  <a:pos x="185" y="3"/>
                </a:cxn>
                <a:cxn ang="0">
                  <a:pos x="190" y="3"/>
                </a:cxn>
                <a:cxn ang="0">
                  <a:pos x="187" y="3"/>
                </a:cxn>
                <a:cxn ang="0">
                  <a:pos x="180" y="2"/>
                </a:cxn>
                <a:cxn ang="0">
                  <a:pos x="170" y="2"/>
                </a:cxn>
                <a:cxn ang="0">
                  <a:pos x="159" y="0"/>
                </a:cxn>
                <a:cxn ang="0">
                  <a:pos x="145" y="0"/>
                </a:cxn>
                <a:cxn ang="0">
                  <a:pos x="131" y="0"/>
                </a:cxn>
                <a:cxn ang="0">
                  <a:pos x="119" y="2"/>
                </a:cxn>
                <a:cxn ang="0">
                  <a:pos x="108" y="5"/>
                </a:cxn>
              </a:cxnLst>
              <a:rect l="0" t="0" r="r" b="b"/>
              <a:pathLst>
                <a:path w="190" h="315">
                  <a:moveTo>
                    <a:pt x="108" y="5"/>
                  </a:moveTo>
                  <a:lnTo>
                    <a:pt x="97" y="11"/>
                  </a:lnTo>
                  <a:lnTo>
                    <a:pt x="88" y="17"/>
                  </a:lnTo>
                  <a:lnTo>
                    <a:pt x="78" y="27"/>
                  </a:lnTo>
                  <a:lnTo>
                    <a:pt x="71" y="36"/>
                  </a:lnTo>
                  <a:lnTo>
                    <a:pt x="63" y="45"/>
                  </a:lnTo>
                  <a:lnTo>
                    <a:pt x="57" y="56"/>
                  </a:lnTo>
                  <a:lnTo>
                    <a:pt x="51" y="67"/>
                  </a:lnTo>
                  <a:lnTo>
                    <a:pt x="44" y="78"/>
                  </a:lnTo>
                  <a:lnTo>
                    <a:pt x="37" y="104"/>
                  </a:lnTo>
                  <a:lnTo>
                    <a:pt x="34" y="130"/>
                  </a:lnTo>
                  <a:lnTo>
                    <a:pt x="34" y="158"/>
                  </a:lnTo>
                  <a:lnTo>
                    <a:pt x="30" y="186"/>
                  </a:lnTo>
                  <a:lnTo>
                    <a:pt x="26" y="217"/>
                  </a:lnTo>
                  <a:lnTo>
                    <a:pt x="20" y="249"/>
                  </a:lnTo>
                  <a:lnTo>
                    <a:pt x="10" y="281"/>
                  </a:lnTo>
                  <a:lnTo>
                    <a:pt x="0" y="312"/>
                  </a:lnTo>
                  <a:lnTo>
                    <a:pt x="0" y="315"/>
                  </a:lnTo>
                  <a:lnTo>
                    <a:pt x="3" y="315"/>
                  </a:lnTo>
                  <a:lnTo>
                    <a:pt x="6" y="315"/>
                  </a:lnTo>
                  <a:lnTo>
                    <a:pt x="7" y="314"/>
                  </a:lnTo>
                  <a:lnTo>
                    <a:pt x="23" y="277"/>
                  </a:lnTo>
                  <a:lnTo>
                    <a:pt x="35" y="240"/>
                  </a:lnTo>
                  <a:lnTo>
                    <a:pt x="44" y="200"/>
                  </a:lnTo>
                  <a:lnTo>
                    <a:pt x="49" y="161"/>
                  </a:lnTo>
                  <a:lnTo>
                    <a:pt x="49" y="150"/>
                  </a:lnTo>
                  <a:lnTo>
                    <a:pt x="49" y="138"/>
                  </a:lnTo>
                  <a:lnTo>
                    <a:pt x="47" y="127"/>
                  </a:lnTo>
                  <a:lnTo>
                    <a:pt x="47" y="116"/>
                  </a:lnTo>
                  <a:lnTo>
                    <a:pt x="51" y="96"/>
                  </a:lnTo>
                  <a:lnTo>
                    <a:pt x="57" y="78"/>
                  </a:lnTo>
                  <a:lnTo>
                    <a:pt x="66" y="59"/>
                  </a:lnTo>
                  <a:lnTo>
                    <a:pt x="77" y="44"/>
                  </a:lnTo>
                  <a:lnTo>
                    <a:pt x="88" y="33"/>
                  </a:lnTo>
                  <a:lnTo>
                    <a:pt x="103" y="23"/>
                  </a:lnTo>
                  <a:lnTo>
                    <a:pt x="122" y="17"/>
                  </a:lnTo>
                  <a:lnTo>
                    <a:pt x="142" y="11"/>
                  </a:lnTo>
                  <a:lnTo>
                    <a:pt x="160" y="8"/>
                  </a:lnTo>
                  <a:lnTo>
                    <a:pt x="176" y="5"/>
                  </a:lnTo>
                  <a:lnTo>
                    <a:pt x="185" y="3"/>
                  </a:lnTo>
                  <a:lnTo>
                    <a:pt x="190" y="3"/>
                  </a:lnTo>
                  <a:lnTo>
                    <a:pt x="187" y="3"/>
                  </a:lnTo>
                  <a:lnTo>
                    <a:pt x="180" y="2"/>
                  </a:lnTo>
                  <a:lnTo>
                    <a:pt x="170" y="2"/>
                  </a:lnTo>
                  <a:lnTo>
                    <a:pt x="159" y="0"/>
                  </a:lnTo>
                  <a:lnTo>
                    <a:pt x="145" y="0"/>
                  </a:lnTo>
                  <a:lnTo>
                    <a:pt x="131" y="0"/>
                  </a:lnTo>
                  <a:lnTo>
                    <a:pt x="119" y="2"/>
                  </a:lnTo>
                  <a:lnTo>
                    <a:pt x="108" y="5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4567" y="1797"/>
              <a:ext cx="145" cy="27"/>
            </a:xfrm>
            <a:custGeom>
              <a:avLst/>
              <a:gdLst/>
              <a:ahLst/>
              <a:cxnLst>
                <a:cxn ang="0">
                  <a:pos x="203" y="28"/>
                </a:cxn>
                <a:cxn ang="0">
                  <a:pos x="196" y="23"/>
                </a:cxn>
                <a:cxn ang="0">
                  <a:pos x="189" y="18"/>
                </a:cxn>
                <a:cxn ang="0">
                  <a:pos x="181" y="15"/>
                </a:cxn>
                <a:cxn ang="0">
                  <a:pos x="173" y="12"/>
                </a:cxn>
                <a:cxn ang="0">
                  <a:pos x="166" y="11"/>
                </a:cxn>
                <a:cxn ang="0">
                  <a:pos x="158" y="9"/>
                </a:cxn>
                <a:cxn ang="0">
                  <a:pos x="149" y="7"/>
                </a:cxn>
                <a:cxn ang="0">
                  <a:pos x="141" y="6"/>
                </a:cxn>
                <a:cxn ang="0">
                  <a:pos x="122" y="3"/>
                </a:cxn>
                <a:cxn ang="0">
                  <a:pos x="105" y="0"/>
                </a:cxn>
                <a:cxn ang="0">
                  <a:pos x="88" y="0"/>
                </a:cxn>
                <a:cxn ang="0">
                  <a:pos x="71" y="0"/>
                </a:cxn>
                <a:cxn ang="0">
                  <a:pos x="54" y="1"/>
                </a:cxn>
                <a:cxn ang="0">
                  <a:pos x="37" y="4"/>
                </a:cxn>
                <a:cxn ang="0">
                  <a:pos x="22" y="11"/>
                </a:cxn>
                <a:cxn ang="0">
                  <a:pos x="5" y="17"/>
                </a:cxn>
                <a:cxn ang="0">
                  <a:pos x="2" y="20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6" y="29"/>
                </a:cxn>
                <a:cxn ang="0">
                  <a:pos x="28" y="28"/>
                </a:cxn>
                <a:cxn ang="0">
                  <a:pos x="48" y="26"/>
                </a:cxn>
                <a:cxn ang="0">
                  <a:pos x="70" y="28"/>
                </a:cxn>
                <a:cxn ang="0">
                  <a:pos x="90" y="28"/>
                </a:cxn>
                <a:cxn ang="0">
                  <a:pos x="111" y="31"/>
                </a:cxn>
                <a:cxn ang="0">
                  <a:pos x="132" y="34"/>
                </a:cxn>
                <a:cxn ang="0">
                  <a:pos x="153" y="38"/>
                </a:cxn>
                <a:cxn ang="0">
                  <a:pos x="173" y="45"/>
                </a:cxn>
                <a:cxn ang="0">
                  <a:pos x="201" y="52"/>
                </a:cxn>
                <a:cxn ang="0">
                  <a:pos x="224" y="54"/>
                </a:cxn>
                <a:cxn ang="0">
                  <a:pos x="244" y="54"/>
                </a:cxn>
                <a:cxn ang="0">
                  <a:pos x="261" y="51"/>
                </a:cxn>
                <a:cxn ang="0">
                  <a:pos x="274" y="46"/>
                </a:cxn>
                <a:cxn ang="0">
                  <a:pos x="283" y="43"/>
                </a:cxn>
                <a:cxn ang="0">
                  <a:pos x="289" y="40"/>
                </a:cxn>
                <a:cxn ang="0">
                  <a:pos x="291" y="38"/>
                </a:cxn>
                <a:cxn ang="0">
                  <a:pos x="288" y="38"/>
                </a:cxn>
                <a:cxn ang="0">
                  <a:pos x="281" y="40"/>
                </a:cxn>
                <a:cxn ang="0">
                  <a:pos x="272" y="43"/>
                </a:cxn>
                <a:cxn ang="0">
                  <a:pos x="260" y="43"/>
                </a:cxn>
                <a:cxn ang="0">
                  <a:pos x="246" y="43"/>
                </a:cxn>
                <a:cxn ang="0">
                  <a:pos x="232" y="41"/>
                </a:cxn>
                <a:cxn ang="0">
                  <a:pos x="217" y="35"/>
                </a:cxn>
                <a:cxn ang="0">
                  <a:pos x="203" y="28"/>
                </a:cxn>
              </a:cxnLst>
              <a:rect l="0" t="0" r="r" b="b"/>
              <a:pathLst>
                <a:path w="291" h="54">
                  <a:moveTo>
                    <a:pt x="203" y="28"/>
                  </a:moveTo>
                  <a:lnTo>
                    <a:pt x="196" y="23"/>
                  </a:lnTo>
                  <a:lnTo>
                    <a:pt x="189" y="18"/>
                  </a:lnTo>
                  <a:lnTo>
                    <a:pt x="181" y="15"/>
                  </a:lnTo>
                  <a:lnTo>
                    <a:pt x="173" y="12"/>
                  </a:lnTo>
                  <a:lnTo>
                    <a:pt x="166" y="11"/>
                  </a:lnTo>
                  <a:lnTo>
                    <a:pt x="158" y="9"/>
                  </a:lnTo>
                  <a:lnTo>
                    <a:pt x="149" y="7"/>
                  </a:lnTo>
                  <a:lnTo>
                    <a:pt x="141" y="6"/>
                  </a:lnTo>
                  <a:lnTo>
                    <a:pt x="122" y="3"/>
                  </a:lnTo>
                  <a:lnTo>
                    <a:pt x="105" y="0"/>
                  </a:lnTo>
                  <a:lnTo>
                    <a:pt x="88" y="0"/>
                  </a:lnTo>
                  <a:lnTo>
                    <a:pt x="71" y="0"/>
                  </a:lnTo>
                  <a:lnTo>
                    <a:pt x="54" y="1"/>
                  </a:lnTo>
                  <a:lnTo>
                    <a:pt x="37" y="4"/>
                  </a:lnTo>
                  <a:lnTo>
                    <a:pt x="22" y="11"/>
                  </a:lnTo>
                  <a:lnTo>
                    <a:pt x="5" y="17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6" y="29"/>
                  </a:lnTo>
                  <a:lnTo>
                    <a:pt x="28" y="28"/>
                  </a:lnTo>
                  <a:lnTo>
                    <a:pt x="48" y="26"/>
                  </a:lnTo>
                  <a:lnTo>
                    <a:pt x="70" y="28"/>
                  </a:lnTo>
                  <a:lnTo>
                    <a:pt x="90" y="28"/>
                  </a:lnTo>
                  <a:lnTo>
                    <a:pt x="111" y="31"/>
                  </a:lnTo>
                  <a:lnTo>
                    <a:pt x="132" y="34"/>
                  </a:lnTo>
                  <a:lnTo>
                    <a:pt x="153" y="38"/>
                  </a:lnTo>
                  <a:lnTo>
                    <a:pt x="173" y="45"/>
                  </a:lnTo>
                  <a:lnTo>
                    <a:pt x="201" y="52"/>
                  </a:lnTo>
                  <a:lnTo>
                    <a:pt x="224" y="54"/>
                  </a:lnTo>
                  <a:lnTo>
                    <a:pt x="244" y="54"/>
                  </a:lnTo>
                  <a:lnTo>
                    <a:pt x="261" y="51"/>
                  </a:lnTo>
                  <a:lnTo>
                    <a:pt x="274" y="46"/>
                  </a:lnTo>
                  <a:lnTo>
                    <a:pt x="283" y="43"/>
                  </a:lnTo>
                  <a:lnTo>
                    <a:pt x="289" y="40"/>
                  </a:lnTo>
                  <a:lnTo>
                    <a:pt x="291" y="38"/>
                  </a:lnTo>
                  <a:lnTo>
                    <a:pt x="288" y="38"/>
                  </a:lnTo>
                  <a:lnTo>
                    <a:pt x="281" y="40"/>
                  </a:lnTo>
                  <a:lnTo>
                    <a:pt x="272" y="43"/>
                  </a:lnTo>
                  <a:lnTo>
                    <a:pt x="260" y="43"/>
                  </a:lnTo>
                  <a:lnTo>
                    <a:pt x="246" y="43"/>
                  </a:lnTo>
                  <a:lnTo>
                    <a:pt x="232" y="41"/>
                  </a:lnTo>
                  <a:lnTo>
                    <a:pt x="217" y="35"/>
                  </a:lnTo>
                  <a:lnTo>
                    <a:pt x="203" y="28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4510" y="1878"/>
              <a:ext cx="141" cy="189"/>
            </a:xfrm>
            <a:custGeom>
              <a:avLst/>
              <a:gdLst/>
              <a:ahLst/>
              <a:cxnLst>
                <a:cxn ang="0">
                  <a:pos x="11" y="149"/>
                </a:cxn>
                <a:cxn ang="0">
                  <a:pos x="19" y="176"/>
                </a:cxn>
                <a:cxn ang="0">
                  <a:pos x="28" y="203"/>
                </a:cxn>
                <a:cxn ang="0">
                  <a:pos x="41" y="229"/>
                </a:cxn>
                <a:cxn ang="0">
                  <a:pos x="56" y="252"/>
                </a:cxn>
                <a:cxn ang="0">
                  <a:pos x="78" y="275"/>
                </a:cxn>
                <a:cxn ang="0">
                  <a:pos x="101" y="298"/>
                </a:cxn>
                <a:cxn ang="0">
                  <a:pos x="126" y="320"/>
                </a:cxn>
                <a:cxn ang="0">
                  <a:pos x="153" y="340"/>
                </a:cxn>
                <a:cxn ang="0">
                  <a:pos x="181" y="357"/>
                </a:cxn>
                <a:cxn ang="0">
                  <a:pos x="212" y="369"/>
                </a:cxn>
                <a:cxn ang="0">
                  <a:pos x="243" y="377"/>
                </a:cxn>
                <a:cxn ang="0">
                  <a:pos x="275" y="379"/>
                </a:cxn>
                <a:cxn ang="0">
                  <a:pos x="279" y="377"/>
                </a:cxn>
                <a:cxn ang="0">
                  <a:pos x="282" y="374"/>
                </a:cxn>
                <a:cxn ang="0">
                  <a:pos x="282" y="371"/>
                </a:cxn>
                <a:cxn ang="0">
                  <a:pos x="280" y="369"/>
                </a:cxn>
                <a:cxn ang="0">
                  <a:pos x="251" y="360"/>
                </a:cxn>
                <a:cxn ang="0">
                  <a:pos x="223" y="348"/>
                </a:cxn>
                <a:cxn ang="0">
                  <a:pos x="195" y="335"/>
                </a:cxn>
                <a:cxn ang="0">
                  <a:pos x="170" y="319"/>
                </a:cxn>
                <a:cxn ang="0">
                  <a:pos x="146" y="302"/>
                </a:cxn>
                <a:cxn ang="0">
                  <a:pos x="121" y="283"/>
                </a:cxn>
                <a:cxn ang="0">
                  <a:pos x="98" y="263"/>
                </a:cxn>
                <a:cxn ang="0">
                  <a:pos x="76" y="241"/>
                </a:cxn>
                <a:cxn ang="0">
                  <a:pos x="65" y="230"/>
                </a:cxn>
                <a:cxn ang="0">
                  <a:pos x="56" y="218"/>
                </a:cxn>
                <a:cxn ang="0">
                  <a:pos x="48" y="206"/>
                </a:cxn>
                <a:cxn ang="0">
                  <a:pos x="41" y="192"/>
                </a:cxn>
                <a:cxn ang="0">
                  <a:pos x="34" y="180"/>
                </a:cxn>
                <a:cxn ang="0">
                  <a:pos x="28" y="164"/>
                </a:cxn>
                <a:cxn ang="0">
                  <a:pos x="22" y="150"/>
                </a:cxn>
                <a:cxn ang="0">
                  <a:pos x="17" y="135"/>
                </a:cxn>
                <a:cxn ang="0">
                  <a:pos x="10" y="96"/>
                </a:cxn>
                <a:cxn ang="0">
                  <a:pos x="7" y="51"/>
                </a:cxn>
                <a:cxn ang="0">
                  <a:pos x="4" y="16"/>
                </a:cxn>
                <a:cxn ang="0">
                  <a:pos x="4" y="0"/>
                </a:cxn>
                <a:cxn ang="0">
                  <a:pos x="2" y="14"/>
                </a:cxn>
                <a:cxn ang="0">
                  <a:pos x="0" y="48"/>
                </a:cxn>
                <a:cxn ang="0">
                  <a:pos x="2" y="96"/>
                </a:cxn>
                <a:cxn ang="0">
                  <a:pos x="11" y="149"/>
                </a:cxn>
              </a:cxnLst>
              <a:rect l="0" t="0" r="r" b="b"/>
              <a:pathLst>
                <a:path w="282" h="379">
                  <a:moveTo>
                    <a:pt x="11" y="149"/>
                  </a:moveTo>
                  <a:lnTo>
                    <a:pt x="19" y="176"/>
                  </a:lnTo>
                  <a:lnTo>
                    <a:pt x="28" y="203"/>
                  </a:lnTo>
                  <a:lnTo>
                    <a:pt x="41" y="229"/>
                  </a:lnTo>
                  <a:lnTo>
                    <a:pt x="56" y="252"/>
                  </a:lnTo>
                  <a:lnTo>
                    <a:pt x="78" y="275"/>
                  </a:lnTo>
                  <a:lnTo>
                    <a:pt x="101" y="298"/>
                  </a:lnTo>
                  <a:lnTo>
                    <a:pt x="126" y="320"/>
                  </a:lnTo>
                  <a:lnTo>
                    <a:pt x="153" y="340"/>
                  </a:lnTo>
                  <a:lnTo>
                    <a:pt x="181" y="357"/>
                  </a:lnTo>
                  <a:lnTo>
                    <a:pt x="212" y="369"/>
                  </a:lnTo>
                  <a:lnTo>
                    <a:pt x="243" y="377"/>
                  </a:lnTo>
                  <a:lnTo>
                    <a:pt x="275" y="379"/>
                  </a:lnTo>
                  <a:lnTo>
                    <a:pt x="279" y="377"/>
                  </a:lnTo>
                  <a:lnTo>
                    <a:pt x="282" y="374"/>
                  </a:lnTo>
                  <a:lnTo>
                    <a:pt x="282" y="371"/>
                  </a:lnTo>
                  <a:lnTo>
                    <a:pt x="280" y="369"/>
                  </a:lnTo>
                  <a:lnTo>
                    <a:pt x="251" y="360"/>
                  </a:lnTo>
                  <a:lnTo>
                    <a:pt x="223" y="348"/>
                  </a:lnTo>
                  <a:lnTo>
                    <a:pt x="195" y="335"/>
                  </a:lnTo>
                  <a:lnTo>
                    <a:pt x="170" y="319"/>
                  </a:lnTo>
                  <a:lnTo>
                    <a:pt x="146" y="302"/>
                  </a:lnTo>
                  <a:lnTo>
                    <a:pt x="121" y="283"/>
                  </a:lnTo>
                  <a:lnTo>
                    <a:pt x="98" y="263"/>
                  </a:lnTo>
                  <a:lnTo>
                    <a:pt x="76" y="241"/>
                  </a:lnTo>
                  <a:lnTo>
                    <a:pt x="65" y="230"/>
                  </a:lnTo>
                  <a:lnTo>
                    <a:pt x="56" y="218"/>
                  </a:lnTo>
                  <a:lnTo>
                    <a:pt x="48" y="206"/>
                  </a:lnTo>
                  <a:lnTo>
                    <a:pt x="41" y="192"/>
                  </a:lnTo>
                  <a:lnTo>
                    <a:pt x="34" y="180"/>
                  </a:lnTo>
                  <a:lnTo>
                    <a:pt x="28" y="164"/>
                  </a:lnTo>
                  <a:lnTo>
                    <a:pt x="22" y="150"/>
                  </a:lnTo>
                  <a:lnTo>
                    <a:pt x="17" y="135"/>
                  </a:lnTo>
                  <a:lnTo>
                    <a:pt x="10" y="96"/>
                  </a:lnTo>
                  <a:lnTo>
                    <a:pt x="7" y="51"/>
                  </a:lnTo>
                  <a:lnTo>
                    <a:pt x="4" y="16"/>
                  </a:lnTo>
                  <a:lnTo>
                    <a:pt x="4" y="0"/>
                  </a:lnTo>
                  <a:lnTo>
                    <a:pt x="2" y="14"/>
                  </a:lnTo>
                  <a:lnTo>
                    <a:pt x="0" y="48"/>
                  </a:lnTo>
                  <a:lnTo>
                    <a:pt x="2" y="96"/>
                  </a:lnTo>
                  <a:lnTo>
                    <a:pt x="11" y="149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4051" y="2219"/>
              <a:ext cx="294" cy="653"/>
            </a:xfrm>
            <a:custGeom>
              <a:avLst/>
              <a:gdLst/>
              <a:ahLst/>
              <a:cxnLst>
                <a:cxn ang="0">
                  <a:pos x="1" y="374"/>
                </a:cxn>
                <a:cxn ang="0">
                  <a:pos x="7" y="420"/>
                </a:cxn>
                <a:cxn ang="0">
                  <a:pos x="17" y="466"/>
                </a:cxn>
                <a:cxn ang="0">
                  <a:pos x="28" y="513"/>
                </a:cxn>
                <a:cxn ang="0">
                  <a:pos x="40" y="557"/>
                </a:cxn>
                <a:cxn ang="0">
                  <a:pos x="54" y="602"/>
                </a:cxn>
                <a:cxn ang="0">
                  <a:pos x="69" y="647"/>
                </a:cxn>
                <a:cxn ang="0">
                  <a:pos x="86" y="690"/>
                </a:cxn>
                <a:cxn ang="0">
                  <a:pos x="106" y="734"/>
                </a:cxn>
                <a:cxn ang="0">
                  <a:pos x="126" y="775"/>
                </a:cxn>
                <a:cxn ang="0">
                  <a:pos x="150" y="817"/>
                </a:cxn>
                <a:cxn ang="0">
                  <a:pos x="173" y="857"/>
                </a:cxn>
                <a:cxn ang="0">
                  <a:pos x="197" y="896"/>
                </a:cxn>
                <a:cxn ang="0">
                  <a:pos x="222" y="934"/>
                </a:cxn>
                <a:cxn ang="0">
                  <a:pos x="250" y="973"/>
                </a:cxn>
                <a:cxn ang="0">
                  <a:pos x="278" y="1010"/>
                </a:cxn>
                <a:cxn ang="0">
                  <a:pos x="307" y="1045"/>
                </a:cxn>
                <a:cxn ang="0">
                  <a:pos x="338" y="1081"/>
                </a:cxn>
                <a:cxn ang="0">
                  <a:pos x="369" y="1115"/>
                </a:cxn>
                <a:cxn ang="0">
                  <a:pos x="400" y="1149"/>
                </a:cxn>
                <a:cxn ang="0">
                  <a:pos x="434" y="1181"/>
                </a:cxn>
                <a:cxn ang="0">
                  <a:pos x="468" y="1214"/>
                </a:cxn>
                <a:cxn ang="0">
                  <a:pos x="502" y="1245"/>
                </a:cxn>
                <a:cxn ang="0">
                  <a:pos x="537" y="1276"/>
                </a:cxn>
                <a:cxn ang="0">
                  <a:pos x="573" y="1305"/>
                </a:cxn>
                <a:cxn ang="0">
                  <a:pos x="579" y="1306"/>
                </a:cxn>
                <a:cxn ang="0">
                  <a:pos x="584" y="1302"/>
                </a:cxn>
                <a:cxn ang="0">
                  <a:pos x="587" y="1297"/>
                </a:cxn>
                <a:cxn ang="0">
                  <a:pos x="584" y="1291"/>
                </a:cxn>
                <a:cxn ang="0">
                  <a:pos x="466" y="1172"/>
                </a:cxn>
                <a:cxn ang="0">
                  <a:pos x="366" y="1055"/>
                </a:cxn>
                <a:cxn ang="0">
                  <a:pos x="281" y="937"/>
                </a:cxn>
                <a:cxn ang="0">
                  <a:pos x="211" y="823"/>
                </a:cxn>
                <a:cxn ang="0">
                  <a:pos x="156" y="712"/>
                </a:cxn>
                <a:cxn ang="0">
                  <a:pos x="111" y="605"/>
                </a:cxn>
                <a:cxn ang="0">
                  <a:pos x="77" y="503"/>
                </a:cxn>
                <a:cxn ang="0">
                  <a:pos x="52" y="409"/>
                </a:cxn>
                <a:cxn ang="0">
                  <a:pos x="37" y="321"/>
                </a:cxn>
                <a:cxn ang="0">
                  <a:pos x="26" y="242"/>
                </a:cxn>
                <a:cxn ang="0">
                  <a:pos x="21" y="173"/>
                </a:cxn>
                <a:cxn ang="0">
                  <a:pos x="21" y="113"/>
                </a:cxn>
                <a:cxn ang="0">
                  <a:pos x="23" y="65"/>
                </a:cxn>
                <a:cxn ang="0">
                  <a:pos x="24" y="29"/>
                </a:cxn>
                <a:cxn ang="0">
                  <a:pos x="28" y="8"/>
                </a:cxn>
                <a:cxn ang="0">
                  <a:pos x="29" y="0"/>
                </a:cxn>
                <a:cxn ang="0">
                  <a:pos x="23" y="42"/>
                </a:cxn>
                <a:cxn ang="0">
                  <a:pos x="9" y="141"/>
                </a:cxn>
                <a:cxn ang="0">
                  <a:pos x="0" y="263"/>
                </a:cxn>
                <a:cxn ang="0">
                  <a:pos x="1" y="374"/>
                </a:cxn>
              </a:cxnLst>
              <a:rect l="0" t="0" r="r" b="b"/>
              <a:pathLst>
                <a:path w="587" h="1306">
                  <a:moveTo>
                    <a:pt x="1" y="374"/>
                  </a:moveTo>
                  <a:lnTo>
                    <a:pt x="7" y="420"/>
                  </a:lnTo>
                  <a:lnTo>
                    <a:pt x="17" y="466"/>
                  </a:lnTo>
                  <a:lnTo>
                    <a:pt x="28" y="513"/>
                  </a:lnTo>
                  <a:lnTo>
                    <a:pt x="40" y="557"/>
                  </a:lnTo>
                  <a:lnTo>
                    <a:pt x="54" y="602"/>
                  </a:lnTo>
                  <a:lnTo>
                    <a:pt x="69" y="647"/>
                  </a:lnTo>
                  <a:lnTo>
                    <a:pt x="86" y="690"/>
                  </a:lnTo>
                  <a:lnTo>
                    <a:pt x="106" y="734"/>
                  </a:lnTo>
                  <a:lnTo>
                    <a:pt x="126" y="775"/>
                  </a:lnTo>
                  <a:lnTo>
                    <a:pt x="150" y="817"/>
                  </a:lnTo>
                  <a:lnTo>
                    <a:pt x="173" y="857"/>
                  </a:lnTo>
                  <a:lnTo>
                    <a:pt x="197" y="896"/>
                  </a:lnTo>
                  <a:lnTo>
                    <a:pt x="222" y="934"/>
                  </a:lnTo>
                  <a:lnTo>
                    <a:pt x="250" y="973"/>
                  </a:lnTo>
                  <a:lnTo>
                    <a:pt x="278" y="1010"/>
                  </a:lnTo>
                  <a:lnTo>
                    <a:pt x="307" y="1045"/>
                  </a:lnTo>
                  <a:lnTo>
                    <a:pt x="338" y="1081"/>
                  </a:lnTo>
                  <a:lnTo>
                    <a:pt x="369" y="1115"/>
                  </a:lnTo>
                  <a:lnTo>
                    <a:pt x="400" y="1149"/>
                  </a:lnTo>
                  <a:lnTo>
                    <a:pt x="434" y="1181"/>
                  </a:lnTo>
                  <a:lnTo>
                    <a:pt x="468" y="1214"/>
                  </a:lnTo>
                  <a:lnTo>
                    <a:pt x="502" y="1245"/>
                  </a:lnTo>
                  <a:lnTo>
                    <a:pt x="537" y="1276"/>
                  </a:lnTo>
                  <a:lnTo>
                    <a:pt x="573" y="1305"/>
                  </a:lnTo>
                  <a:lnTo>
                    <a:pt x="579" y="1306"/>
                  </a:lnTo>
                  <a:lnTo>
                    <a:pt x="584" y="1302"/>
                  </a:lnTo>
                  <a:lnTo>
                    <a:pt x="587" y="1297"/>
                  </a:lnTo>
                  <a:lnTo>
                    <a:pt x="584" y="1291"/>
                  </a:lnTo>
                  <a:lnTo>
                    <a:pt x="466" y="1172"/>
                  </a:lnTo>
                  <a:lnTo>
                    <a:pt x="366" y="1055"/>
                  </a:lnTo>
                  <a:lnTo>
                    <a:pt x="281" y="937"/>
                  </a:lnTo>
                  <a:lnTo>
                    <a:pt x="211" y="823"/>
                  </a:lnTo>
                  <a:lnTo>
                    <a:pt x="156" y="712"/>
                  </a:lnTo>
                  <a:lnTo>
                    <a:pt x="111" y="605"/>
                  </a:lnTo>
                  <a:lnTo>
                    <a:pt x="77" y="503"/>
                  </a:lnTo>
                  <a:lnTo>
                    <a:pt x="52" y="409"/>
                  </a:lnTo>
                  <a:lnTo>
                    <a:pt x="37" y="321"/>
                  </a:lnTo>
                  <a:lnTo>
                    <a:pt x="26" y="242"/>
                  </a:lnTo>
                  <a:lnTo>
                    <a:pt x="21" y="173"/>
                  </a:lnTo>
                  <a:lnTo>
                    <a:pt x="21" y="113"/>
                  </a:lnTo>
                  <a:lnTo>
                    <a:pt x="23" y="65"/>
                  </a:lnTo>
                  <a:lnTo>
                    <a:pt x="24" y="29"/>
                  </a:lnTo>
                  <a:lnTo>
                    <a:pt x="28" y="8"/>
                  </a:lnTo>
                  <a:lnTo>
                    <a:pt x="29" y="0"/>
                  </a:lnTo>
                  <a:lnTo>
                    <a:pt x="23" y="42"/>
                  </a:lnTo>
                  <a:lnTo>
                    <a:pt x="9" y="141"/>
                  </a:lnTo>
                  <a:lnTo>
                    <a:pt x="0" y="263"/>
                  </a:lnTo>
                  <a:lnTo>
                    <a:pt x="1" y="374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4113" y="2120"/>
              <a:ext cx="359" cy="465"/>
            </a:xfrm>
            <a:custGeom>
              <a:avLst/>
              <a:gdLst/>
              <a:ahLst/>
              <a:cxnLst>
                <a:cxn ang="0">
                  <a:pos x="328" y="175"/>
                </a:cxn>
                <a:cxn ang="0">
                  <a:pos x="363" y="198"/>
                </a:cxn>
                <a:cxn ang="0">
                  <a:pos x="397" y="223"/>
                </a:cxn>
                <a:cxn ang="0">
                  <a:pos x="431" y="249"/>
                </a:cxn>
                <a:cxn ang="0">
                  <a:pos x="465" y="275"/>
                </a:cxn>
                <a:cxn ang="0">
                  <a:pos x="496" y="303"/>
                </a:cxn>
                <a:cxn ang="0">
                  <a:pos x="527" y="332"/>
                </a:cxn>
                <a:cxn ang="0">
                  <a:pos x="558" y="362"/>
                </a:cxn>
                <a:cxn ang="0">
                  <a:pos x="597" y="408"/>
                </a:cxn>
                <a:cxn ang="0">
                  <a:pos x="641" y="474"/>
                </a:cxn>
                <a:cxn ang="0">
                  <a:pos x="674" y="547"/>
                </a:cxn>
                <a:cxn ang="0">
                  <a:pos x="683" y="624"/>
                </a:cxn>
                <a:cxn ang="0">
                  <a:pos x="668" y="700"/>
                </a:cxn>
                <a:cxn ang="0">
                  <a:pos x="637" y="765"/>
                </a:cxn>
                <a:cxn ang="0">
                  <a:pos x="598" y="827"/>
                </a:cxn>
                <a:cxn ang="0">
                  <a:pos x="563" y="888"/>
                </a:cxn>
                <a:cxn ang="0">
                  <a:pos x="549" y="927"/>
                </a:cxn>
                <a:cxn ang="0">
                  <a:pos x="558" y="928"/>
                </a:cxn>
                <a:cxn ang="0">
                  <a:pos x="581" y="891"/>
                </a:cxn>
                <a:cxn ang="0">
                  <a:pos x="626" y="828"/>
                </a:cxn>
                <a:cxn ang="0">
                  <a:pos x="669" y="765"/>
                </a:cxn>
                <a:cxn ang="0">
                  <a:pos x="703" y="695"/>
                </a:cxn>
                <a:cxn ang="0">
                  <a:pos x="719" y="620"/>
                </a:cxn>
                <a:cxn ang="0">
                  <a:pos x="708" y="545"/>
                </a:cxn>
                <a:cxn ang="0">
                  <a:pos x="679" y="476"/>
                </a:cxn>
                <a:cxn ang="0">
                  <a:pos x="637" y="414"/>
                </a:cxn>
                <a:cxn ang="0">
                  <a:pos x="600" y="368"/>
                </a:cxn>
                <a:cxn ang="0">
                  <a:pos x="567" y="337"/>
                </a:cxn>
                <a:cxn ang="0">
                  <a:pos x="533" y="309"/>
                </a:cxn>
                <a:cxn ang="0">
                  <a:pos x="499" y="283"/>
                </a:cxn>
                <a:cxn ang="0">
                  <a:pos x="462" y="257"/>
                </a:cxn>
                <a:cxn ang="0">
                  <a:pos x="425" y="232"/>
                </a:cxn>
                <a:cxn ang="0">
                  <a:pos x="390" y="206"/>
                </a:cxn>
                <a:cxn ang="0">
                  <a:pos x="354" y="179"/>
                </a:cxn>
                <a:cxn ang="0">
                  <a:pos x="309" y="144"/>
                </a:cxn>
                <a:cxn ang="0">
                  <a:pos x="254" y="105"/>
                </a:cxn>
                <a:cxn ang="0">
                  <a:pos x="197" y="73"/>
                </a:cxn>
                <a:cxn ang="0">
                  <a:pos x="141" y="48"/>
                </a:cxn>
                <a:cxn ang="0">
                  <a:pos x="91" y="28"/>
                </a:cxn>
                <a:cxn ang="0">
                  <a:pos x="50" y="14"/>
                </a:cxn>
                <a:cxn ang="0">
                  <a:pos x="19" y="5"/>
                </a:cxn>
                <a:cxn ang="0">
                  <a:pos x="2" y="0"/>
                </a:cxn>
                <a:cxn ang="0">
                  <a:pos x="3" y="2"/>
                </a:cxn>
                <a:cxn ang="0">
                  <a:pos x="20" y="10"/>
                </a:cxn>
                <a:cxn ang="0">
                  <a:pos x="53" y="25"/>
                </a:cxn>
                <a:cxn ang="0">
                  <a:pos x="96" y="45"/>
                </a:cxn>
                <a:cxn ang="0">
                  <a:pos x="144" y="70"/>
                </a:cxn>
                <a:cxn ang="0">
                  <a:pos x="197" y="96"/>
                </a:cxn>
                <a:cxn ang="0">
                  <a:pos x="246" y="124"/>
                </a:cxn>
                <a:cxn ang="0">
                  <a:pos x="292" y="150"/>
                </a:cxn>
              </a:cxnLst>
              <a:rect l="0" t="0" r="r" b="b"/>
              <a:pathLst>
                <a:path w="719" h="930">
                  <a:moveTo>
                    <a:pt x="311" y="162"/>
                  </a:moveTo>
                  <a:lnTo>
                    <a:pt x="328" y="175"/>
                  </a:lnTo>
                  <a:lnTo>
                    <a:pt x="346" y="186"/>
                  </a:lnTo>
                  <a:lnTo>
                    <a:pt x="363" y="198"/>
                  </a:lnTo>
                  <a:lnTo>
                    <a:pt x="380" y="210"/>
                  </a:lnTo>
                  <a:lnTo>
                    <a:pt x="397" y="223"/>
                  </a:lnTo>
                  <a:lnTo>
                    <a:pt x="414" y="235"/>
                  </a:lnTo>
                  <a:lnTo>
                    <a:pt x="431" y="249"/>
                  </a:lnTo>
                  <a:lnTo>
                    <a:pt x="448" y="261"/>
                  </a:lnTo>
                  <a:lnTo>
                    <a:pt x="465" y="275"/>
                  </a:lnTo>
                  <a:lnTo>
                    <a:pt x="481" y="289"/>
                  </a:lnTo>
                  <a:lnTo>
                    <a:pt x="496" y="303"/>
                  </a:lnTo>
                  <a:lnTo>
                    <a:pt x="513" y="317"/>
                  </a:lnTo>
                  <a:lnTo>
                    <a:pt x="527" y="332"/>
                  </a:lnTo>
                  <a:lnTo>
                    <a:pt x="543" y="346"/>
                  </a:lnTo>
                  <a:lnTo>
                    <a:pt x="558" y="362"/>
                  </a:lnTo>
                  <a:lnTo>
                    <a:pt x="572" y="377"/>
                  </a:lnTo>
                  <a:lnTo>
                    <a:pt x="597" y="408"/>
                  </a:lnTo>
                  <a:lnTo>
                    <a:pt x="621" y="439"/>
                  </a:lnTo>
                  <a:lnTo>
                    <a:pt x="641" y="474"/>
                  </a:lnTo>
                  <a:lnTo>
                    <a:pt x="660" y="510"/>
                  </a:lnTo>
                  <a:lnTo>
                    <a:pt x="674" y="547"/>
                  </a:lnTo>
                  <a:lnTo>
                    <a:pt x="682" y="586"/>
                  </a:lnTo>
                  <a:lnTo>
                    <a:pt x="683" y="624"/>
                  </a:lnTo>
                  <a:lnTo>
                    <a:pt x="679" y="664"/>
                  </a:lnTo>
                  <a:lnTo>
                    <a:pt x="668" y="700"/>
                  </a:lnTo>
                  <a:lnTo>
                    <a:pt x="654" y="732"/>
                  </a:lnTo>
                  <a:lnTo>
                    <a:pt x="637" y="765"/>
                  </a:lnTo>
                  <a:lnTo>
                    <a:pt x="618" y="796"/>
                  </a:lnTo>
                  <a:lnTo>
                    <a:pt x="598" y="827"/>
                  </a:lnTo>
                  <a:lnTo>
                    <a:pt x="580" y="857"/>
                  </a:lnTo>
                  <a:lnTo>
                    <a:pt x="563" y="888"/>
                  </a:lnTo>
                  <a:lnTo>
                    <a:pt x="549" y="922"/>
                  </a:lnTo>
                  <a:lnTo>
                    <a:pt x="549" y="927"/>
                  </a:lnTo>
                  <a:lnTo>
                    <a:pt x="553" y="930"/>
                  </a:lnTo>
                  <a:lnTo>
                    <a:pt x="558" y="928"/>
                  </a:lnTo>
                  <a:lnTo>
                    <a:pt x="563" y="925"/>
                  </a:lnTo>
                  <a:lnTo>
                    <a:pt x="581" y="891"/>
                  </a:lnTo>
                  <a:lnTo>
                    <a:pt x="603" y="859"/>
                  </a:lnTo>
                  <a:lnTo>
                    <a:pt x="626" y="828"/>
                  </a:lnTo>
                  <a:lnTo>
                    <a:pt x="648" y="796"/>
                  </a:lnTo>
                  <a:lnTo>
                    <a:pt x="669" y="765"/>
                  </a:lnTo>
                  <a:lnTo>
                    <a:pt x="688" y="731"/>
                  </a:lnTo>
                  <a:lnTo>
                    <a:pt x="703" y="695"/>
                  </a:lnTo>
                  <a:lnTo>
                    <a:pt x="714" y="658"/>
                  </a:lnTo>
                  <a:lnTo>
                    <a:pt x="719" y="620"/>
                  </a:lnTo>
                  <a:lnTo>
                    <a:pt x="716" y="583"/>
                  </a:lnTo>
                  <a:lnTo>
                    <a:pt x="708" y="545"/>
                  </a:lnTo>
                  <a:lnTo>
                    <a:pt x="696" y="510"/>
                  </a:lnTo>
                  <a:lnTo>
                    <a:pt x="679" y="476"/>
                  </a:lnTo>
                  <a:lnTo>
                    <a:pt x="660" y="444"/>
                  </a:lnTo>
                  <a:lnTo>
                    <a:pt x="637" y="414"/>
                  </a:lnTo>
                  <a:lnTo>
                    <a:pt x="614" y="385"/>
                  </a:lnTo>
                  <a:lnTo>
                    <a:pt x="600" y="368"/>
                  </a:lnTo>
                  <a:lnTo>
                    <a:pt x="584" y="352"/>
                  </a:lnTo>
                  <a:lnTo>
                    <a:pt x="567" y="337"/>
                  </a:lnTo>
                  <a:lnTo>
                    <a:pt x="552" y="323"/>
                  </a:lnTo>
                  <a:lnTo>
                    <a:pt x="533" y="309"/>
                  </a:lnTo>
                  <a:lnTo>
                    <a:pt x="516" y="295"/>
                  </a:lnTo>
                  <a:lnTo>
                    <a:pt x="499" y="283"/>
                  </a:lnTo>
                  <a:lnTo>
                    <a:pt x="481" y="269"/>
                  </a:lnTo>
                  <a:lnTo>
                    <a:pt x="462" y="257"/>
                  </a:lnTo>
                  <a:lnTo>
                    <a:pt x="444" y="244"/>
                  </a:lnTo>
                  <a:lnTo>
                    <a:pt x="425" y="232"/>
                  </a:lnTo>
                  <a:lnTo>
                    <a:pt x="408" y="218"/>
                  </a:lnTo>
                  <a:lnTo>
                    <a:pt x="390" y="206"/>
                  </a:lnTo>
                  <a:lnTo>
                    <a:pt x="371" y="193"/>
                  </a:lnTo>
                  <a:lnTo>
                    <a:pt x="354" y="179"/>
                  </a:lnTo>
                  <a:lnTo>
                    <a:pt x="337" y="166"/>
                  </a:lnTo>
                  <a:lnTo>
                    <a:pt x="309" y="144"/>
                  </a:lnTo>
                  <a:lnTo>
                    <a:pt x="281" y="124"/>
                  </a:lnTo>
                  <a:lnTo>
                    <a:pt x="254" y="105"/>
                  </a:lnTo>
                  <a:lnTo>
                    <a:pt x="224" y="88"/>
                  </a:lnTo>
                  <a:lnTo>
                    <a:pt x="197" y="73"/>
                  </a:lnTo>
                  <a:lnTo>
                    <a:pt x="169" y="59"/>
                  </a:lnTo>
                  <a:lnTo>
                    <a:pt x="141" y="48"/>
                  </a:lnTo>
                  <a:lnTo>
                    <a:pt x="116" y="37"/>
                  </a:lnTo>
                  <a:lnTo>
                    <a:pt x="91" y="28"/>
                  </a:lnTo>
                  <a:lnTo>
                    <a:pt x="70" y="20"/>
                  </a:lnTo>
                  <a:lnTo>
                    <a:pt x="50" y="14"/>
                  </a:lnTo>
                  <a:lnTo>
                    <a:pt x="33" y="10"/>
                  </a:lnTo>
                  <a:lnTo>
                    <a:pt x="19" y="5"/>
                  </a:lnTo>
                  <a:lnTo>
                    <a:pt x="1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10" y="5"/>
                  </a:lnTo>
                  <a:lnTo>
                    <a:pt x="20" y="10"/>
                  </a:lnTo>
                  <a:lnTo>
                    <a:pt x="36" y="17"/>
                  </a:lnTo>
                  <a:lnTo>
                    <a:pt x="53" y="25"/>
                  </a:lnTo>
                  <a:lnTo>
                    <a:pt x="73" y="34"/>
                  </a:lnTo>
                  <a:lnTo>
                    <a:pt x="96" y="45"/>
                  </a:lnTo>
                  <a:lnTo>
                    <a:pt x="119" y="57"/>
                  </a:lnTo>
                  <a:lnTo>
                    <a:pt x="144" y="70"/>
                  </a:lnTo>
                  <a:lnTo>
                    <a:pt x="170" y="84"/>
                  </a:lnTo>
                  <a:lnTo>
                    <a:pt x="197" y="96"/>
                  </a:lnTo>
                  <a:lnTo>
                    <a:pt x="221" y="110"/>
                  </a:lnTo>
                  <a:lnTo>
                    <a:pt x="246" y="124"/>
                  </a:lnTo>
                  <a:lnTo>
                    <a:pt x="271" y="138"/>
                  </a:lnTo>
                  <a:lnTo>
                    <a:pt x="292" y="150"/>
                  </a:lnTo>
                  <a:lnTo>
                    <a:pt x="311" y="162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4496" y="2106"/>
              <a:ext cx="203" cy="4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24"/>
                </a:cxn>
                <a:cxn ang="0">
                  <a:pos x="37" y="47"/>
                </a:cxn>
                <a:cxn ang="0">
                  <a:pos x="57" y="68"/>
                </a:cxn>
                <a:cxn ang="0">
                  <a:pos x="75" y="92"/>
                </a:cxn>
                <a:cxn ang="0">
                  <a:pos x="94" y="115"/>
                </a:cxn>
                <a:cxn ang="0">
                  <a:pos x="112" y="136"/>
                </a:cxn>
                <a:cxn ang="0">
                  <a:pos x="131" y="160"/>
                </a:cxn>
                <a:cxn ang="0">
                  <a:pos x="148" y="183"/>
                </a:cxn>
                <a:cxn ang="0">
                  <a:pos x="165" y="207"/>
                </a:cxn>
                <a:cxn ang="0">
                  <a:pos x="182" y="231"/>
                </a:cxn>
                <a:cxn ang="0">
                  <a:pos x="199" y="255"/>
                </a:cxn>
                <a:cxn ang="0">
                  <a:pos x="214" y="280"/>
                </a:cxn>
                <a:cxn ang="0">
                  <a:pos x="230" y="306"/>
                </a:cxn>
                <a:cxn ang="0">
                  <a:pos x="244" y="331"/>
                </a:cxn>
                <a:cxn ang="0">
                  <a:pos x="258" y="357"/>
                </a:cxn>
                <a:cxn ang="0">
                  <a:pos x="270" y="383"/>
                </a:cxn>
                <a:cxn ang="0">
                  <a:pos x="296" y="445"/>
                </a:cxn>
                <a:cxn ang="0">
                  <a:pos x="321" y="518"/>
                </a:cxn>
                <a:cxn ang="0">
                  <a:pos x="344" y="594"/>
                </a:cxn>
                <a:cxn ang="0">
                  <a:pos x="364" y="669"/>
                </a:cxn>
                <a:cxn ang="0">
                  <a:pos x="381" y="739"/>
                </a:cxn>
                <a:cxn ang="0">
                  <a:pos x="395" y="794"/>
                </a:cxn>
                <a:cxn ang="0">
                  <a:pos x="403" y="833"/>
                </a:cxn>
                <a:cxn ang="0">
                  <a:pos x="406" y="845"/>
                </a:cxn>
                <a:cxn ang="0">
                  <a:pos x="400" y="785"/>
                </a:cxn>
                <a:cxn ang="0">
                  <a:pos x="391" y="726"/>
                </a:cxn>
                <a:cxn ang="0">
                  <a:pos x="380" y="666"/>
                </a:cxn>
                <a:cxn ang="0">
                  <a:pos x="366" y="609"/>
                </a:cxn>
                <a:cxn ang="0">
                  <a:pos x="350" y="550"/>
                </a:cxn>
                <a:cxn ang="0">
                  <a:pos x="333" y="493"/>
                </a:cxn>
                <a:cxn ang="0">
                  <a:pos x="313" y="438"/>
                </a:cxn>
                <a:cxn ang="0">
                  <a:pos x="290" y="382"/>
                </a:cxn>
                <a:cxn ang="0">
                  <a:pos x="278" y="354"/>
                </a:cxn>
                <a:cxn ang="0">
                  <a:pos x="264" y="326"/>
                </a:cxn>
                <a:cxn ang="0">
                  <a:pos x="250" y="299"/>
                </a:cxn>
                <a:cxn ang="0">
                  <a:pos x="234" y="272"/>
                </a:cxn>
                <a:cxn ang="0">
                  <a:pos x="217" y="246"/>
                </a:cxn>
                <a:cxn ang="0">
                  <a:pos x="200" y="220"/>
                </a:cxn>
                <a:cxn ang="0">
                  <a:pos x="183" y="195"/>
                </a:cxn>
                <a:cxn ang="0">
                  <a:pos x="165" y="170"/>
                </a:cxn>
                <a:cxn ang="0">
                  <a:pos x="146" y="147"/>
                </a:cxn>
                <a:cxn ang="0">
                  <a:pos x="126" y="126"/>
                </a:cxn>
                <a:cxn ang="0">
                  <a:pos x="106" y="104"/>
                </a:cxn>
                <a:cxn ang="0">
                  <a:pos x="86" y="82"/>
                </a:cxn>
                <a:cxn ang="0">
                  <a:pos x="65" y="62"/>
                </a:cxn>
                <a:cxn ang="0">
                  <a:pos x="43" y="41"/>
                </a:cxn>
                <a:cxn ang="0">
                  <a:pos x="23" y="2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06" h="845">
                  <a:moveTo>
                    <a:pt x="0" y="0"/>
                  </a:moveTo>
                  <a:lnTo>
                    <a:pt x="18" y="24"/>
                  </a:lnTo>
                  <a:lnTo>
                    <a:pt x="37" y="47"/>
                  </a:lnTo>
                  <a:lnTo>
                    <a:pt x="57" y="68"/>
                  </a:lnTo>
                  <a:lnTo>
                    <a:pt x="75" y="92"/>
                  </a:lnTo>
                  <a:lnTo>
                    <a:pt x="94" y="115"/>
                  </a:lnTo>
                  <a:lnTo>
                    <a:pt x="112" y="136"/>
                  </a:lnTo>
                  <a:lnTo>
                    <a:pt x="131" y="160"/>
                  </a:lnTo>
                  <a:lnTo>
                    <a:pt x="148" y="183"/>
                  </a:lnTo>
                  <a:lnTo>
                    <a:pt x="165" y="207"/>
                  </a:lnTo>
                  <a:lnTo>
                    <a:pt x="182" y="231"/>
                  </a:lnTo>
                  <a:lnTo>
                    <a:pt x="199" y="255"/>
                  </a:lnTo>
                  <a:lnTo>
                    <a:pt x="214" y="280"/>
                  </a:lnTo>
                  <a:lnTo>
                    <a:pt x="230" y="306"/>
                  </a:lnTo>
                  <a:lnTo>
                    <a:pt x="244" y="331"/>
                  </a:lnTo>
                  <a:lnTo>
                    <a:pt x="258" y="357"/>
                  </a:lnTo>
                  <a:lnTo>
                    <a:pt x="270" y="383"/>
                  </a:lnTo>
                  <a:lnTo>
                    <a:pt x="296" y="445"/>
                  </a:lnTo>
                  <a:lnTo>
                    <a:pt x="321" y="518"/>
                  </a:lnTo>
                  <a:lnTo>
                    <a:pt x="344" y="594"/>
                  </a:lnTo>
                  <a:lnTo>
                    <a:pt x="364" y="669"/>
                  </a:lnTo>
                  <a:lnTo>
                    <a:pt x="381" y="739"/>
                  </a:lnTo>
                  <a:lnTo>
                    <a:pt x="395" y="794"/>
                  </a:lnTo>
                  <a:lnTo>
                    <a:pt x="403" y="833"/>
                  </a:lnTo>
                  <a:lnTo>
                    <a:pt x="406" y="845"/>
                  </a:lnTo>
                  <a:lnTo>
                    <a:pt x="400" y="785"/>
                  </a:lnTo>
                  <a:lnTo>
                    <a:pt x="391" y="726"/>
                  </a:lnTo>
                  <a:lnTo>
                    <a:pt x="380" y="666"/>
                  </a:lnTo>
                  <a:lnTo>
                    <a:pt x="366" y="609"/>
                  </a:lnTo>
                  <a:lnTo>
                    <a:pt x="350" y="550"/>
                  </a:lnTo>
                  <a:lnTo>
                    <a:pt x="333" y="493"/>
                  </a:lnTo>
                  <a:lnTo>
                    <a:pt x="313" y="438"/>
                  </a:lnTo>
                  <a:lnTo>
                    <a:pt x="290" y="382"/>
                  </a:lnTo>
                  <a:lnTo>
                    <a:pt x="278" y="354"/>
                  </a:lnTo>
                  <a:lnTo>
                    <a:pt x="264" y="326"/>
                  </a:lnTo>
                  <a:lnTo>
                    <a:pt x="250" y="299"/>
                  </a:lnTo>
                  <a:lnTo>
                    <a:pt x="234" y="272"/>
                  </a:lnTo>
                  <a:lnTo>
                    <a:pt x="217" y="246"/>
                  </a:lnTo>
                  <a:lnTo>
                    <a:pt x="200" y="220"/>
                  </a:lnTo>
                  <a:lnTo>
                    <a:pt x="183" y="195"/>
                  </a:lnTo>
                  <a:lnTo>
                    <a:pt x="165" y="170"/>
                  </a:lnTo>
                  <a:lnTo>
                    <a:pt x="146" y="147"/>
                  </a:lnTo>
                  <a:lnTo>
                    <a:pt x="126" y="126"/>
                  </a:lnTo>
                  <a:lnTo>
                    <a:pt x="106" y="104"/>
                  </a:lnTo>
                  <a:lnTo>
                    <a:pt x="86" y="82"/>
                  </a:lnTo>
                  <a:lnTo>
                    <a:pt x="65" y="62"/>
                  </a:lnTo>
                  <a:lnTo>
                    <a:pt x="43" y="41"/>
                  </a:lnTo>
                  <a:lnTo>
                    <a:pt x="23" y="2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4307" y="2593"/>
              <a:ext cx="464" cy="170"/>
            </a:xfrm>
            <a:custGeom>
              <a:avLst/>
              <a:gdLst/>
              <a:ahLst/>
              <a:cxnLst>
                <a:cxn ang="0">
                  <a:pos x="96" y="312"/>
                </a:cxn>
                <a:cxn ang="0">
                  <a:pos x="99" y="235"/>
                </a:cxn>
                <a:cxn ang="0">
                  <a:pos x="101" y="190"/>
                </a:cxn>
                <a:cxn ang="0">
                  <a:pos x="108" y="150"/>
                </a:cxn>
                <a:cxn ang="0">
                  <a:pos x="128" y="103"/>
                </a:cxn>
                <a:cxn ang="0">
                  <a:pos x="170" y="66"/>
                </a:cxn>
                <a:cxn ang="0">
                  <a:pos x="226" y="51"/>
                </a:cxn>
                <a:cxn ang="0">
                  <a:pos x="275" y="48"/>
                </a:cxn>
                <a:cxn ang="0">
                  <a:pos x="323" y="52"/>
                </a:cxn>
                <a:cxn ang="0">
                  <a:pos x="369" y="63"/>
                </a:cxn>
                <a:cxn ang="0">
                  <a:pos x="414" y="80"/>
                </a:cxn>
                <a:cxn ang="0">
                  <a:pos x="456" y="102"/>
                </a:cxn>
                <a:cxn ang="0">
                  <a:pos x="498" y="127"/>
                </a:cxn>
                <a:cxn ang="0">
                  <a:pos x="538" y="151"/>
                </a:cxn>
                <a:cxn ang="0">
                  <a:pos x="578" y="176"/>
                </a:cxn>
                <a:cxn ang="0">
                  <a:pos x="621" y="196"/>
                </a:cxn>
                <a:cxn ang="0">
                  <a:pos x="664" y="212"/>
                </a:cxn>
                <a:cxn ang="0">
                  <a:pos x="711" y="225"/>
                </a:cxn>
                <a:cxn ang="0">
                  <a:pos x="756" y="235"/>
                </a:cxn>
                <a:cxn ang="0">
                  <a:pos x="802" y="242"/>
                </a:cxn>
                <a:cxn ang="0">
                  <a:pos x="850" y="247"/>
                </a:cxn>
                <a:cxn ang="0">
                  <a:pos x="898" y="250"/>
                </a:cxn>
                <a:cxn ang="0">
                  <a:pos x="924" y="249"/>
                </a:cxn>
                <a:cxn ang="0">
                  <a:pos x="927" y="242"/>
                </a:cxn>
                <a:cxn ang="0">
                  <a:pos x="901" y="236"/>
                </a:cxn>
                <a:cxn ang="0">
                  <a:pos x="854" y="230"/>
                </a:cxn>
                <a:cxn ang="0">
                  <a:pos x="808" y="222"/>
                </a:cxn>
                <a:cxn ang="0">
                  <a:pos x="763" y="212"/>
                </a:cxn>
                <a:cxn ang="0">
                  <a:pos x="719" y="199"/>
                </a:cxn>
                <a:cxn ang="0">
                  <a:pos x="677" y="182"/>
                </a:cxn>
                <a:cxn ang="0">
                  <a:pos x="635" y="164"/>
                </a:cxn>
                <a:cxn ang="0">
                  <a:pos x="593" y="141"/>
                </a:cxn>
                <a:cxn ang="0">
                  <a:pos x="555" y="116"/>
                </a:cxn>
                <a:cxn ang="0">
                  <a:pos x="519" y="93"/>
                </a:cxn>
                <a:cxn ang="0">
                  <a:pos x="482" y="69"/>
                </a:cxn>
                <a:cxn ang="0">
                  <a:pos x="445" y="48"/>
                </a:cxn>
                <a:cxn ang="0">
                  <a:pos x="406" y="29"/>
                </a:cxn>
                <a:cxn ang="0">
                  <a:pos x="368" y="14"/>
                </a:cxn>
                <a:cxn ang="0">
                  <a:pos x="326" y="5"/>
                </a:cxn>
                <a:cxn ang="0">
                  <a:pos x="283" y="0"/>
                </a:cxn>
                <a:cxn ang="0">
                  <a:pos x="241" y="2"/>
                </a:cxn>
                <a:cxn ang="0">
                  <a:pos x="206" y="11"/>
                </a:cxn>
                <a:cxn ang="0">
                  <a:pos x="172" y="26"/>
                </a:cxn>
                <a:cxn ang="0">
                  <a:pos x="141" y="46"/>
                </a:cxn>
                <a:cxn ang="0">
                  <a:pos x="114" y="73"/>
                </a:cxn>
                <a:cxn ang="0">
                  <a:pos x="96" y="102"/>
                </a:cxn>
                <a:cxn ang="0">
                  <a:pos x="85" y="136"/>
                </a:cxn>
                <a:cxn ang="0">
                  <a:pos x="82" y="171"/>
                </a:cxn>
                <a:cxn ang="0">
                  <a:pos x="85" y="221"/>
                </a:cxn>
                <a:cxn ang="0">
                  <a:pos x="84" y="304"/>
                </a:cxn>
                <a:cxn ang="0">
                  <a:pos x="53" y="301"/>
                </a:cxn>
                <a:cxn ang="0">
                  <a:pos x="31" y="284"/>
                </a:cxn>
                <a:cxn ang="0">
                  <a:pos x="12" y="266"/>
                </a:cxn>
                <a:cxn ang="0">
                  <a:pos x="2" y="255"/>
                </a:cxn>
                <a:cxn ang="0">
                  <a:pos x="3" y="258"/>
                </a:cxn>
                <a:cxn ang="0">
                  <a:pos x="22" y="289"/>
                </a:cxn>
                <a:cxn ang="0">
                  <a:pos x="50" y="324"/>
                </a:cxn>
                <a:cxn ang="0">
                  <a:pos x="79" y="340"/>
                </a:cxn>
              </a:cxnLst>
              <a:rect l="0" t="0" r="r" b="b"/>
              <a:pathLst>
                <a:path w="927" h="340">
                  <a:moveTo>
                    <a:pt x="91" y="334"/>
                  </a:moveTo>
                  <a:lnTo>
                    <a:pt x="96" y="312"/>
                  </a:lnTo>
                  <a:lnTo>
                    <a:pt x="99" y="275"/>
                  </a:lnTo>
                  <a:lnTo>
                    <a:pt x="99" y="235"/>
                  </a:lnTo>
                  <a:lnTo>
                    <a:pt x="99" y="205"/>
                  </a:lnTo>
                  <a:lnTo>
                    <a:pt x="101" y="190"/>
                  </a:lnTo>
                  <a:lnTo>
                    <a:pt x="102" y="171"/>
                  </a:lnTo>
                  <a:lnTo>
                    <a:pt x="108" y="150"/>
                  </a:lnTo>
                  <a:lnTo>
                    <a:pt x="116" y="125"/>
                  </a:lnTo>
                  <a:lnTo>
                    <a:pt x="128" y="103"/>
                  </a:lnTo>
                  <a:lnTo>
                    <a:pt x="147" y="83"/>
                  </a:lnTo>
                  <a:lnTo>
                    <a:pt x="170" y="66"/>
                  </a:lnTo>
                  <a:lnTo>
                    <a:pt x="201" y="56"/>
                  </a:lnTo>
                  <a:lnTo>
                    <a:pt x="226" y="51"/>
                  </a:lnTo>
                  <a:lnTo>
                    <a:pt x="250" y="49"/>
                  </a:lnTo>
                  <a:lnTo>
                    <a:pt x="275" y="48"/>
                  </a:lnTo>
                  <a:lnTo>
                    <a:pt x="300" y="49"/>
                  </a:lnTo>
                  <a:lnTo>
                    <a:pt x="323" y="52"/>
                  </a:lnTo>
                  <a:lnTo>
                    <a:pt x="348" y="57"/>
                  </a:lnTo>
                  <a:lnTo>
                    <a:pt x="369" y="63"/>
                  </a:lnTo>
                  <a:lnTo>
                    <a:pt x="393" y="71"/>
                  </a:lnTo>
                  <a:lnTo>
                    <a:pt x="414" y="80"/>
                  </a:lnTo>
                  <a:lnTo>
                    <a:pt x="436" y="91"/>
                  </a:lnTo>
                  <a:lnTo>
                    <a:pt x="456" y="102"/>
                  </a:lnTo>
                  <a:lnTo>
                    <a:pt x="478" y="114"/>
                  </a:lnTo>
                  <a:lnTo>
                    <a:pt x="498" y="127"/>
                  </a:lnTo>
                  <a:lnTo>
                    <a:pt x="518" y="139"/>
                  </a:lnTo>
                  <a:lnTo>
                    <a:pt x="538" y="151"/>
                  </a:lnTo>
                  <a:lnTo>
                    <a:pt x="558" y="164"/>
                  </a:lnTo>
                  <a:lnTo>
                    <a:pt x="578" y="176"/>
                  </a:lnTo>
                  <a:lnTo>
                    <a:pt x="600" y="185"/>
                  </a:lnTo>
                  <a:lnTo>
                    <a:pt x="621" y="196"/>
                  </a:lnTo>
                  <a:lnTo>
                    <a:pt x="643" y="204"/>
                  </a:lnTo>
                  <a:lnTo>
                    <a:pt x="664" y="212"/>
                  </a:lnTo>
                  <a:lnTo>
                    <a:pt x="688" y="219"/>
                  </a:lnTo>
                  <a:lnTo>
                    <a:pt x="711" y="225"/>
                  </a:lnTo>
                  <a:lnTo>
                    <a:pt x="732" y="230"/>
                  </a:lnTo>
                  <a:lnTo>
                    <a:pt x="756" y="235"/>
                  </a:lnTo>
                  <a:lnTo>
                    <a:pt x="779" y="238"/>
                  </a:lnTo>
                  <a:lnTo>
                    <a:pt x="802" y="242"/>
                  </a:lnTo>
                  <a:lnTo>
                    <a:pt x="827" y="244"/>
                  </a:lnTo>
                  <a:lnTo>
                    <a:pt x="850" y="247"/>
                  </a:lnTo>
                  <a:lnTo>
                    <a:pt x="873" y="249"/>
                  </a:lnTo>
                  <a:lnTo>
                    <a:pt x="898" y="250"/>
                  </a:lnTo>
                  <a:lnTo>
                    <a:pt x="921" y="250"/>
                  </a:lnTo>
                  <a:lnTo>
                    <a:pt x="924" y="249"/>
                  </a:lnTo>
                  <a:lnTo>
                    <a:pt x="927" y="246"/>
                  </a:lnTo>
                  <a:lnTo>
                    <a:pt x="927" y="242"/>
                  </a:lnTo>
                  <a:lnTo>
                    <a:pt x="924" y="239"/>
                  </a:lnTo>
                  <a:lnTo>
                    <a:pt x="901" y="236"/>
                  </a:lnTo>
                  <a:lnTo>
                    <a:pt x="878" y="233"/>
                  </a:lnTo>
                  <a:lnTo>
                    <a:pt x="854" y="230"/>
                  </a:lnTo>
                  <a:lnTo>
                    <a:pt x="831" y="227"/>
                  </a:lnTo>
                  <a:lnTo>
                    <a:pt x="808" y="222"/>
                  </a:lnTo>
                  <a:lnTo>
                    <a:pt x="785" y="218"/>
                  </a:lnTo>
                  <a:lnTo>
                    <a:pt x="763" y="212"/>
                  </a:lnTo>
                  <a:lnTo>
                    <a:pt x="742" y="205"/>
                  </a:lnTo>
                  <a:lnTo>
                    <a:pt x="719" y="199"/>
                  </a:lnTo>
                  <a:lnTo>
                    <a:pt x="698" y="191"/>
                  </a:lnTo>
                  <a:lnTo>
                    <a:pt x="677" y="182"/>
                  </a:lnTo>
                  <a:lnTo>
                    <a:pt x="655" y="174"/>
                  </a:lnTo>
                  <a:lnTo>
                    <a:pt x="635" y="164"/>
                  </a:lnTo>
                  <a:lnTo>
                    <a:pt x="613" y="153"/>
                  </a:lnTo>
                  <a:lnTo>
                    <a:pt x="593" y="141"/>
                  </a:lnTo>
                  <a:lnTo>
                    <a:pt x="573" y="128"/>
                  </a:lnTo>
                  <a:lnTo>
                    <a:pt x="555" y="116"/>
                  </a:lnTo>
                  <a:lnTo>
                    <a:pt x="538" y="105"/>
                  </a:lnTo>
                  <a:lnTo>
                    <a:pt x="519" y="93"/>
                  </a:lnTo>
                  <a:lnTo>
                    <a:pt x="501" y="82"/>
                  </a:lnTo>
                  <a:lnTo>
                    <a:pt x="482" y="69"/>
                  </a:lnTo>
                  <a:lnTo>
                    <a:pt x="464" y="59"/>
                  </a:lnTo>
                  <a:lnTo>
                    <a:pt x="445" y="48"/>
                  </a:lnTo>
                  <a:lnTo>
                    <a:pt x="427" y="39"/>
                  </a:lnTo>
                  <a:lnTo>
                    <a:pt x="406" y="29"/>
                  </a:lnTo>
                  <a:lnTo>
                    <a:pt x="388" y="22"/>
                  </a:lnTo>
                  <a:lnTo>
                    <a:pt x="368" y="14"/>
                  </a:lnTo>
                  <a:lnTo>
                    <a:pt x="346" y="9"/>
                  </a:lnTo>
                  <a:lnTo>
                    <a:pt x="326" y="5"/>
                  </a:lnTo>
                  <a:lnTo>
                    <a:pt x="304" y="2"/>
                  </a:lnTo>
                  <a:lnTo>
                    <a:pt x="283" y="0"/>
                  </a:lnTo>
                  <a:lnTo>
                    <a:pt x="260" y="0"/>
                  </a:lnTo>
                  <a:lnTo>
                    <a:pt x="241" y="2"/>
                  </a:lnTo>
                  <a:lnTo>
                    <a:pt x="223" y="5"/>
                  </a:lnTo>
                  <a:lnTo>
                    <a:pt x="206" y="11"/>
                  </a:lnTo>
                  <a:lnTo>
                    <a:pt x="189" y="17"/>
                  </a:lnTo>
                  <a:lnTo>
                    <a:pt x="172" y="26"/>
                  </a:lnTo>
                  <a:lnTo>
                    <a:pt x="156" y="35"/>
                  </a:lnTo>
                  <a:lnTo>
                    <a:pt x="141" y="46"/>
                  </a:lnTo>
                  <a:lnTo>
                    <a:pt x="127" y="59"/>
                  </a:lnTo>
                  <a:lnTo>
                    <a:pt x="114" y="73"/>
                  </a:lnTo>
                  <a:lnTo>
                    <a:pt x="104" y="86"/>
                  </a:lnTo>
                  <a:lnTo>
                    <a:pt x="96" y="102"/>
                  </a:lnTo>
                  <a:lnTo>
                    <a:pt x="90" y="119"/>
                  </a:lnTo>
                  <a:lnTo>
                    <a:pt x="85" y="136"/>
                  </a:lnTo>
                  <a:lnTo>
                    <a:pt x="84" y="153"/>
                  </a:lnTo>
                  <a:lnTo>
                    <a:pt x="82" y="171"/>
                  </a:lnTo>
                  <a:lnTo>
                    <a:pt x="82" y="190"/>
                  </a:lnTo>
                  <a:lnTo>
                    <a:pt x="85" y="221"/>
                  </a:lnTo>
                  <a:lnTo>
                    <a:pt x="88" y="267"/>
                  </a:lnTo>
                  <a:lnTo>
                    <a:pt x="84" y="304"/>
                  </a:lnTo>
                  <a:lnTo>
                    <a:pt x="62" y="307"/>
                  </a:lnTo>
                  <a:lnTo>
                    <a:pt x="53" y="301"/>
                  </a:lnTo>
                  <a:lnTo>
                    <a:pt x="42" y="292"/>
                  </a:lnTo>
                  <a:lnTo>
                    <a:pt x="31" y="284"/>
                  </a:lnTo>
                  <a:lnTo>
                    <a:pt x="22" y="275"/>
                  </a:lnTo>
                  <a:lnTo>
                    <a:pt x="12" y="266"/>
                  </a:lnTo>
                  <a:lnTo>
                    <a:pt x="6" y="259"/>
                  </a:lnTo>
                  <a:lnTo>
                    <a:pt x="2" y="255"/>
                  </a:lnTo>
                  <a:lnTo>
                    <a:pt x="0" y="253"/>
                  </a:lnTo>
                  <a:lnTo>
                    <a:pt x="3" y="258"/>
                  </a:lnTo>
                  <a:lnTo>
                    <a:pt x="11" y="270"/>
                  </a:lnTo>
                  <a:lnTo>
                    <a:pt x="22" y="289"/>
                  </a:lnTo>
                  <a:lnTo>
                    <a:pt x="34" y="307"/>
                  </a:lnTo>
                  <a:lnTo>
                    <a:pt x="50" y="324"/>
                  </a:lnTo>
                  <a:lnTo>
                    <a:pt x="65" y="337"/>
                  </a:lnTo>
                  <a:lnTo>
                    <a:pt x="79" y="340"/>
                  </a:lnTo>
                  <a:lnTo>
                    <a:pt x="91" y="334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4449" y="1949"/>
              <a:ext cx="144" cy="173"/>
            </a:xfrm>
            <a:custGeom>
              <a:avLst/>
              <a:gdLst/>
              <a:ahLst/>
              <a:cxnLst>
                <a:cxn ang="0">
                  <a:pos x="79" y="214"/>
                </a:cxn>
                <a:cxn ang="0">
                  <a:pos x="88" y="226"/>
                </a:cxn>
                <a:cxn ang="0">
                  <a:pos x="99" y="238"/>
                </a:cxn>
                <a:cxn ang="0">
                  <a:pos x="110" y="249"/>
                </a:cxn>
                <a:cxn ang="0">
                  <a:pos x="122" y="261"/>
                </a:cxn>
                <a:cxn ang="0">
                  <a:pos x="135" y="272"/>
                </a:cxn>
                <a:cxn ang="0">
                  <a:pos x="147" y="283"/>
                </a:cxn>
                <a:cxn ang="0">
                  <a:pos x="160" y="292"/>
                </a:cxn>
                <a:cxn ang="0">
                  <a:pos x="172" y="302"/>
                </a:cxn>
                <a:cxn ang="0">
                  <a:pos x="184" y="309"/>
                </a:cxn>
                <a:cxn ang="0">
                  <a:pos x="198" y="317"/>
                </a:cxn>
                <a:cxn ang="0">
                  <a:pos x="212" y="323"/>
                </a:cxn>
                <a:cxn ang="0">
                  <a:pos x="226" y="329"/>
                </a:cxn>
                <a:cxn ang="0">
                  <a:pos x="240" y="334"/>
                </a:cxn>
                <a:cxn ang="0">
                  <a:pos x="255" y="339"/>
                </a:cxn>
                <a:cxn ang="0">
                  <a:pos x="269" y="343"/>
                </a:cxn>
                <a:cxn ang="0">
                  <a:pos x="283" y="348"/>
                </a:cxn>
                <a:cxn ang="0">
                  <a:pos x="286" y="348"/>
                </a:cxn>
                <a:cxn ang="0">
                  <a:pos x="288" y="345"/>
                </a:cxn>
                <a:cxn ang="0">
                  <a:pos x="288" y="343"/>
                </a:cxn>
                <a:cxn ang="0">
                  <a:pos x="286" y="342"/>
                </a:cxn>
                <a:cxn ang="0">
                  <a:pos x="275" y="337"/>
                </a:cxn>
                <a:cxn ang="0">
                  <a:pos x="265" y="332"/>
                </a:cxn>
                <a:cxn ang="0">
                  <a:pos x="254" y="328"/>
                </a:cxn>
                <a:cxn ang="0">
                  <a:pos x="244" y="323"/>
                </a:cxn>
                <a:cxn ang="0">
                  <a:pos x="234" y="319"/>
                </a:cxn>
                <a:cxn ang="0">
                  <a:pos x="223" y="314"/>
                </a:cxn>
                <a:cxn ang="0">
                  <a:pos x="212" y="309"/>
                </a:cxn>
                <a:cxn ang="0">
                  <a:pos x="201" y="305"/>
                </a:cxn>
                <a:cxn ang="0">
                  <a:pos x="189" y="297"/>
                </a:cxn>
                <a:cxn ang="0">
                  <a:pos x="177" y="289"/>
                </a:cxn>
                <a:cxn ang="0">
                  <a:pos x="164" y="280"/>
                </a:cxn>
                <a:cxn ang="0">
                  <a:pos x="153" y="269"/>
                </a:cxn>
                <a:cxn ang="0">
                  <a:pos x="143" y="260"/>
                </a:cxn>
                <a:cxn ang="0">
                  <a:pos x="132" y="249"/>
                </a:cxn>
                <a:cxn ang="0">
                  <a:pos x="121" y="238"/>
                </a:cxn>
                <a:cxn ang="0">
                  <a:pos x="110" y="227"/>
                </a:cxn>
                <a:cxn ang="0">
                  <a:pos x="90" y="201"/>
                </a:cxn>
                <a:cxn ang="0">
                  <a:pos x="70" y="169"/>
                </a:cxn>
                <a:cxn ang="0">
                  <a:pos x="51" y="132"/>
                </a:cxn>
                <a:cxn ang="0">
                  <a:pos x="34" y="93"/>
                </a:cxn>
                <a:cxn ang="0">
                  <a:pos x="20" y="58"/>
                </a:cxn>
                <a:cxn ang="0">
                  <a:pos x="10" y="28"/>
                </a:cxn>
                <a:cxn ang="0">
                  <a:pos x="3" y="8"/>
                </a:cxn>
                <a:cxn ang="0">
                  <a:pos x="0" y="0"/>
                </a:cxn>
                <a:cxn ang="0">
                  <a:pos x="2" y="7"/>
                </a:cxn>
                <a:cxn ang="0">
                  <a:pos x="7" y="25"/>
                </a:cxn>
                <a:cxn ang="0">
                  <a:pos x="13" y="53"/>
                </a:cxn>
                <a:cxn ang="0">
                  <a:pos x="24" y="85"/>
                </a:cxn>
                <a:cxn ang="0">
                  <a:pos x="34" y="121"/>
                </a:cxn>
                <a:cxn ang="0">
                  <a:pos x="48" y="156"/>
                </a:cxn>
                <a:cxn ang="0">
                  <a:pos x="62" y="187"/>
                </a:cxn>
                <a:cxn ang="0">
                  <a:pos x="79" y="214"/>
                </a:cxn>
              </a:cxnLst>
              <a:rect l="0" t="0" r="r" b="b"/>
              <a:pathLst>
                <a:path w="288" h="348">
                  <a:moveTo>
                    <a:pt x="79" y="214"/>
                  </a:moveTo>
                  <a:lnTo>
                    <a:pt x="88" y="226"/>
                  </a:lnTo>
                  <a:lnTo>
                    <a:pt x="99" y="238"/>
                  </a:lnTo>
                  <a:lnTo>
                    <a:pt x="110" y="249"/>
                  </a:lnTo>
                  <a:lnTo>
                    <a:pt x="122" y="261"/>
                  </a:lnTo>
                  <a:lnTo>
                    <a:pt x="135" y="272"/>
                  </a:lnTo>
                  <a:lnTo>
                    <a:pt x="147" y="283"/>
                  </a:lnTo>
                  <a:lnTo>
                    <a:pt x="160" y="292"/>
                  </a:lnTo>
                  <a:lnTo>
                    <a:pt x="172" y="302"/>
                  </a:lnTo>
                  <a:lnTo>
                    <a:pt x="184" y="309"/>
                  </a:lnTo>
                  <a:lnTo>
                    <a:pt x="198" y="317"/>
                  </a:lnTo>
                  <a:lnTo>
                    <a:pt x="212" y="323"/>
                  </a:lnTo>
                  <a:lnTo>
                    <a:pt x="226" y="329"/>
                  </a:lnTo>
                  <a:lnTo>
                    <a:pt x="240" y="334"/>
                  </a:lnTo>
                  <a:lnTo>
                    <a:pt x="255" y="339"/>
                  </a:lnTo>
                  <a:lnTo>
                    <a:pt x="269" y="343"/>
                  </a:lnTo>
                  <a:lnTo>
                    <a:pt x="283" y="348"/>
                  </a:lnTo>
                  <a:lnTo>
                    <a:pt x="286" y="348"/>
                  </a:lnTo>
                  <a:lnTo>
                    <a:pt x="288" y="345"/>
                  </a:lnTo>
                  <a:lnTo>
                    <a:pt x="288" y="343"/>
                  </a:lnTo>
                  <a:lnTo>
                    <a:pt x="286" y="342"/>
                  </a:lnTo>
                  <a:lnTo>
                    <a:pt x="275" y="337"/>
                  </a:lnTo>
                  <a:lnTo>
                    <a:pt x="265" y="332"/>
                  </a:lnTo>
                  <a:lnTo>
                    <a:pt x="254" y="328"/>
                  </a:lnTo>
                  <a:lnTo>
                    <a:pt x="244" y="323"/>
                  </a:lnTo>
                  <a:lnTo>
                    <a:pt x="234" y="319"/>
                  </a:lnTo>
                  <a:lnTo>
                    <a:pt x="223" y="314"/>
                  </a:lnTo>
                  <a:lnTo>
                    <a:pt x="212" y="309"/>
                  </a:lnTo>
                  <a:lnTo>
                    <a:pt x="201" y="305"/>
                  </a:lnTo>
                  <a:lnTo>
                    <a:pt x="189" y="297"/>
                  </a:lnTo>
                  <a:lnTo>
                    <a:pt x="177" y="289"/>
                  </a:lnTo>
                  <a:lnTo>
                    <a:pt x="164" y="280"/>
                  </a:lnTo>
                  <a:lnTo>
                    <a:pt x="153" y="269"/>
                  </a:lnTo>
                  <a:lnTo>
                    <a:pt x="143" y="260"/>
                  </a:lnTo>
                  <a:lnTo>
                    <a:pt x="132" y="249"/>
                  </a:lnTo>
                  <a:lnTo>
                    <a:pt x="121" y="238"/>
                  </a:lnTo>
                  <a:lnTo>
                    <a:pt x="110" y="227"/>
                  </a:lnTo>
                  <a:lnTo>
                    <a:pt x="90" y="201"/>
                  </a:lnTo>
                  <a:lnTo>
                    <a:pt x="70" y="169"/>
                  </a:lnTo>
                  <a:lnTo>
                    <a:pt x="51" y="132"/>
                  </a:lnTo>
                  <a:lnTo>
                    <a:pt x="34" y="93"/>
                  </a:lnTo>
                  <a:lnTo>
                    <a:pt x="20" y="58"/>
                  </a:lnTo>
                  <a:lnTo>
                    <a:pt x="10" y="28"/>
                  </a:lnTo>
                  <a:lnTo>
                    <a:pt x="3" y="8"/>
                  </a:lnTo>
                  <a:lnTo>
                    <a:pt x="0" y="0"/>
                  </a:lnTo>
                  <a:lnTo>
                    <a:pt x="2" y="7"/>
                  </a:lnTo>
                  <a:lnTo>
                    <a:pt x="7" y="25"/>
                  </a:lnTo>
                  <a:lnTo>
                    <a:pt x="13" y="53"/>
                  </a:lnTo>
                  <a:lnTo>
                    <a:pt x="24" y="85"/>
                  </a:lnTo>
                  <a:lnTo>
                    <a:pt x="34" y="121"/>
                  </a:lnTo>
                  <a:lnTo>
                    <a:pt x="48" y="156"/>
                  </a:lnTo>
                  <a:lnTo>
                    <a:pt x="62" y="187"/>
                  </a:lnTo>
                  <a:lnTo>
                    <a:pt x="79" y="214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4587" y="2115"/>
              <a:ext cx="14" cy="120"/>
            </a:xfrm>
            <a:custGeom>
              <a:avLst/>
              <a:gdLst/>
              <a:ahLst/>
              <a:cxnLst>
                <a:cxn ang="0">
                  <a:pos x="2" y="237"/>
                </a:cxn>
                <a:cxn ang="0">
                  <a:pos x="0" y="240"/>
                </a:cxn>
                <a:cxn ang="0">
                  <a:pos x="2" y="241"/>
                </a:cxn>
                <a:cxn ang="0">
                  <a:pos x="5" y="241"/>
                </a:cxn>
                <a:cxn ang="0">
                  <a:pos x="7" y="240"/>
                </a:cxn>
                <a:cxn ang="0">
                  <a:pos x="22" y="209"/>
                </a:cxn>
                <a:cxn ang="0">
                  <a:pos x="28" y="172"/>
                </a:cxn>
                <a:cxn ang="0">
                  <a:pos x="30" y="133"/>
                </a:cxn>
                <a:cxn ang="0">
                  <a:pos x="27" y="93"/>
                </a:cxn>
                <a:cxn ang="0">
                  <a:pos x="22" y="58"/>
                </a:cxn>
                <a:cxn ang="0">
                  <a:pos x="16" y="28"/>
                </a:cxn>
                <a:cxn ang="0">
                  <a:pos x="11" y="8"/>
                </a:cxn>
                <a:cxn ang="0">
                  <a:pos x="10" y="0"/>
                </a:cxn>
                <a:cxn ang="0">
                  <a:pos x="14" y="27"/>
                </a:cxn>
                <a:cxn ang="0">
                  <a:pos x="20" y="92"/>
                </a:cxn>
                <a:cxn ang="0">
                  <a:pos x="19" y="170"/>
                </a:cxn>
                <a:cxn ang="0">
                  <a:pos x="2" y="237"/>
                </a:cxn>
              </a:cxnLst>
              <a:rect l="0" t="0" r="r" b="b"/>
              <a:pathLst>
                <a:path w="30" h="241">
                  <a:moveTo>
                    <a:pt x="2" y="237"/>
                  </a:moveTo>
                  <a:lnTo>
                    <a:pt x="0" y="240"/>
                  </a:lnTo>
                  <a:lnTo>
                    <a:pt x="2" y="241"/>
                  </a:lnTo>
                  <a:lnTo>
                    <a:pt x="5" y="241"/>
                  </a:lnTo>
                  <a:lnTo>
                    <a:pt x="7" y="240"/>
                  </a:lnTo>
                  <a:lnTo>
                    <a:pt x="22" y="209"/>
                  </a:lnTo>
                  <a:lnTo>
                    <a:pt x="28" y="172"/>
                  </a:lnTo>
                  <a:lnTo>
                    <a:pt x="30" y="133"/>
                  </a:lnTo>
                  <a:lnTo>
                    <a:pt x="27" y="93"/>
                  </a:lnTo>
                  <a:lnTo>
                    <a:pt x="22" y="58"/>
                  </a:lnTo>
                  <a:lnTo>
                    <a:pt x="16" y="28"/>
                  </a:lnTo>
                  <a:lnTo>
                    <a:pt x="11" y="8"/>
                  </a:lnTo>
                  <a:lnTo>
                    <a:pt x="10" y="0"/>
                  </a:lnTo>
                  <a:lnTo>
                    <a:pt x="14" y="27"/>
                  </a:lnTo>
                  <a:lnTo>
                    <a:pt x="20" y="92"/>
                  </a:lnTo>
                  <a:lnTo>
                    <a:pt x="19" y="170"/>
                  </a:lnTo>
                  <a:lnTo>
                    <a:pt x="2" y="237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4393" y="1994"/>
              <a:ext cx="84" cy="294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3" y="190"/>
                </a:cxn>
                <a:cxn ang="0">
                  <a:pos x="4" y="232"/>
                </a:cxn>
                <a:cxn ang="0">
                  <a:pos x="7" y="273"/>
                </a:cxn>
                <a:cxn ang="0">
                  <a:pos x="14" y="314"/>
                </a:cxn>
                <a:cxn ang="0">
                  <a:pos x="21" y="352"/>
                </a:cxn>
                <a:cxn ang="0">
                  <a:pos x="32" y="391"/>
                </a:cxn>
                <a:cxn ang="0">
                  <a:pos x="46" y="426"/>
                </a:cxn>
                <a:cxn ang="0">
                  <a:pos x="63" y="462"/>
                </a:cxn>
                <a:cxn ang="0">
                  <a:pos x="81" y="496"/>
                </a:cxn>
                <a:cxn ang="0">
                  <a:pos x="103" y="528"/>
                </a:cxn>
                <a:cxn ang="0">
                  <a:pos x="128" y="559"/>
                </a:cxn>
                <a:cxn ang="0">
                  <a:pos x="154" y="588"/>
                </a:cxn>
                <a:cxn ang="0">
                  <a:pos x="160" y="590"/>
                </a:cxn>
                <a:cxn ang="0">
                  <a:pos x="165" y="587"/>
                </a:cxn>
                <a:cxn ang="0">
                  <a:pos x="168" y="581"/>
                </a:cxn>
                <a:cxn ang="0">
                  <a:pos x="168" y="575"/>
                </a:cxn>
                <a:cxn ang="0">
                  <a:pos x="148" y="545"/>
                </a:cxn>
                <a:cxn ang="0">
                  <a:pos x="128" y="513"/>
                </a:cxn>
                <a:cxn ang="0">
                  <a:pos x="109" y="482"/>
                </a:cxn>
                <a:cxn ang="0">
                  <a:pos x="92" y="449"/>
                </a:cxn>
                <a:cxn ang="0">
                  <a:pos x="77" y="415"/>
                </a:cxn>
                <a:cxn ang="0">
                  <a:pos x="63" y="381"/>
                </a:cxn>
                <a:cxn ang="0">
                  <a:pos x="51" y="348"/>
                </a:cxn>
                <a:cxn ang="0">
                  <a:pos x="41" y="312"/>
                </a:cxn>
                <a:cxn ang="0">
                  <a:pos x="32" y="276"/>
                </a:cxn>
                <a:cxn ang="0">
                  <a:pos x="26" y="239"/>
                </a:cxn>
                <a:cxn ang="0">
                  <a:pos x="20" y="202"/>
                </a:cxn>
                <a:cxn ang="0">
                  <a:pos x="15" y="165"/>
                </a:cxn>
                <a:cxn ang="0">
                  <a:pos x="10" y="116"/>
                </a:cxn>
                <a:cxn ang="0">
                  <a:pos x="7" y="62"/>
                </a:cxn>
                <a:cxn ang="0">
                  <a:pos x="6" y="19"/>
                </a:cxn>
                <a:cxn ang="0">
                  <a:pos x="6" y="0"/>
                </a:cxn>
                <a:cxn ang="0">
                  <a:pos x="4" y="17"/>
                </a:cxn>
                <a:cxn ang="0">
                  <a:pos x="1" y="56"/>
                </a:cxn>
                <a:cxn ang="0">
                  <a:pos x="0" y="105"/>
                </a:cxn>
                <a:cxn ang="0">
                  <a:pos x="0" y="150"/>
                </a:cxn>
              </a:cxnLst>
              <a:rect l="0" t="0" r="r" b="b"/>
              <a:pathLst>
                <a:path w="168" h="590">
                  <a:moveTo>
                    <a:pt x="0" y="150"/>
                  </a:moveTo>
                  <a:lnTo>
                    <a:pt x="3" y="190"/>
                  </a:lnTo>
                  <a:lnTo>
                    <a:pt x="4" y="232"/>
                  </a:lnTo>
                  <a:lnTo>
                    <a:pt x="7" y="273"/>
                  </a:lnTo>
                  <a:lnTo>
                    <a:pt x="14" y="314"/>
                  </a:lnTo>
                  <a:lnTo>
                    <a:pt x="21" y="352"/>
                  </a:lnTo>
                  <a:lnTo>
                    <a:pt x="32" y="391"/>
                  </a:lnTo>
                  <a:lnTo>
                    <a:pt x="46" y="426"/>
                  </a:lnTo>
                  <a:lnTo>
                    <a:pt x="63" y="462"/>
                  </a:lnTo>
                  <a:lnTo>
                    <a:pt x="81" y="496"/>
                  </a:lnTo>
                  <a:lnTo>
                    <a:pt x="103" y="528"/>
                  </a:lnTo>
                  <a:lnTo>
                    <a:pt x="128" y="559"/>
                  </a:lnTo>
                  <a:lnTo>
                    <a:pt x="154" y="588"/>
                  </a:lnTo>
                  <a:lnTo>
                    <a:pt x="160" y="590"/>
                  </a:lnTo>
                  <a:lnTo>
                    <a:pt x="165" y="587"/>
                  </a:lnTo>
                  <a:lnTo>
                    <a:pt x="168" y="581"/>
                  </a:lnTo>
                  <a:lnTo>
                    <a:pt x="168" y="575"/>
                  </a:lnTo>
                  <a:lnTo>
                    <a:pt x="148" y="545"/>
                  </a:lnTo>
                  <a:lnTo>
                    <a:pt x="128" y="513"/>
                  </a:lnTo>
                  <a:lnTo>
                    <a:pt x="109" y="482"/>
                  </a:lnTo>
                  <a:lnTo>
                    <a:pt x="92" y="449"/>
                  </a:lnTo>
                  <a:lnTo>
                    <a:pt x="77" y="415"/>
                  </a:lnTo>
                  <a:lnTo>
                    <a:pt x="63" y="381"/>
                  </a:lnTo>
                  <a:lnTo>
                    <a:pt x="51" y="348"/>
                  </a:lnTo>
                  <a:lnTo>
                    <a:pt x="41" y="312"/>
                  </a:lnTo>
                  <a:lnTo>
                    <a:pt x="32" y="276"/>
                  </a:lnTo>
                  <a:lnTo>
                    <a:pt x="26" y="239"/>
                  </a:lnTo>
                  <a:lnTo>
                    <a:pt x="20" y="202"/>
                  </a:lnTo>
                  <a:lnTo>
                    <a:pt x="15" y="165"/>
                  </a:lnTo>
                  <a:lnTo>
                    <a:pt x="10" y="116"/>
                  </a:lnTo>
                  <a:lnTo>
                    <a:pt x="7" y="62"/>
                  </a:lnTo>
                  <a:lnTo>
                    <a:pt x="6" y="19"/>
                  </a:lnTo>
                  <a:lnTo>
                    <a:pt x="6" y="0"/>
                  </a:lnTo>
                  <a:lnTo>
                    <a:pt x="4" y="17"/>
                  </a:lnTo>
                  <a:lnTo>
                    <a:pt x="1" y="56"/>
                  </a:lnTo>
                  <a:lnTo>
                    <a:pt x="0" y="105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4452" y="2273"/>
              <a:ext cx="152" cy="9"/>
            </a:xfrm>
            <a:custGeom>
              <a:avLst/>
              <a:gdLst/>
              <a:ahLst/>
              <a:cxnLst>
                <a:cxn ang="0">
                  <a:pos x="143" y="8"/>
                </a:cxn>
                <a:cxn ang="0">
                  <a:pos x="163" y="8"/>
                </a:cxn>
                <a:cxn ang="0">
                  <a:pos x="183" y="9"/>
                </a:cxn>
                <a:cxn ang="0">
                  <a:pos x="204" y="9"/>
                </a:cxn>
                <a:cxn ang="0">
                  <a:pos x="222" y="11"/>
                </a:cxn>
                <a:cxn ang="0">
                  <a:pos x="242" y="12"/>
                </a:cxn>
                <a:cxn ang="0">
                  <a:pos x="262" y="14"/>
                </a:cxn>
                <a:cxn ang="0">
                  <a:pos x="282" y="16"/>
                </a:cxn>
                <a:cxn ang="0">
                  <a:pos x="301" y="19"/>
                </a:cxn>
                <a:cxn ang="0">
                  <a:pos x="302" y="19"/>
                </a:cxn>
                <a:cxn ang="0">
                  <a:pos x="304" y="16"/>
                </a:cxn>
                <a:cxn ang="0">
                  <a:pos x="304" y="14"/>
                </a:cxn>
                <a:cxn ang="0">
                  <a:pos x="302" y="12"/>
                </a:cxn>
                <a:cxn ang="0">
                  <a:pos x="282" y="9"/>
                </a:cxn>
                <a:cxn ang="0">
                  <a:pos x="261" y="6"/>
                </a:cxn>
                <a:cxn ang="0">
                  <a:pos x="241" y="3"/>
                </a:cxn>
                <a:cxn ang="0">
                  <a:pos x="219" y="2"/>
                </a:cxn>
                <a:cxn ang="0">
                  <a:pos x="199" y="2"/>
                </a:cxn>
                <a:cxn ang="0">
                  <a:pos x="177" y="0"/>
                </a:cxn>
                <a:cxn ang="0">
                  <a:pos x="157" y="0"/>
                </a:cxn>
                <a:cxn ang="0">
                  <a:pos x="136" y="0"/>
                </a:cxn>
                <a:cxn ang="0">
                  <a:pos x="117" y="0"/>
                </a:cxn>
                <a:cxn ang="0">
                  <a:pos x="95" y="3"/>
                </a:cxn>
                <a:cxn ang="0">
                  <a:pos x="72" y="5"/>
                </a:cxn>
                <a:cxn ang="0">
                  <a:pos x="51" y="8"/>
                </a:cxn>
                <a:cxn ang="0">
                  <a:pos x="30" y="11"/>
                </a:cxn>
                <a:cxn ang="0">
                  <a:pos x="15" y="12"/>
                </a:cxn>
                <a:cxn ang="0">
                  <a:pos x="4" y="16"/>
                </a:cxn>
                <a:cxn ang="0">
                  <a:pos x="0" y="16"/>
                </a:cxn>
                <a:cxn ang="0">
                  <a:pos x="4" y="16"/>
                </a:cxn>
                <a:cxn ang="0">
                  <a:pos x="15" y="14"/>
                </a:cxn>
                <a:cxn ang="0">
                  <a:pos x="34" y="12"/>
                </a:cxn>
                <a:cxn ang="0">
                  <a:pos x="54" y="11"/>
                </a:cxn>
                <a:cxn ang="0">
                  <a:pos x="77" y="11"/>
                </a:cxn>
                <a:cxn ang="0">
                  <a:pos x="102" y="9"/>
                </a:cxn>
                <a:cxn ang="0">
                  <a:pos x="123" y="8"/>
                </a:cxn>
                <a:cxn ang="0">
                  <a:pos x="143" y="8"/>
                </a:cxn>
              </a:cxnLst>
              <a:rect l="0" t="0" r="r" b="b"/>
              <a:pathLst>
                <a:path w="304" h="19">
                  <a:moveTo>
                    <a:pt x="143" y="8"/>
                  </a:moveTo>
                  <a:lnTo>
                    <a:pt x="163" y="8"/>
                  </a:lnTo>
                  <a:lnTo>
                    <a:pt x="183" y="9"/>
                  </a:lnTo>
                  <a:lnTo>
                    <a:pt x="204" y="9"/>
                  </a:lnTo>
                  <a:lnTo>
                    <a:pt x="222" y="11"/>
                  </a:lnTo>
                  <a:lnTo>
                    <a:pt x="242" y="12"/>
                  </a:lnTo>
                  <a:lnTo>
                    <a:pt x="262" y="14"/>
                  </a:lnTo>
                  <a:lnTo>
                    <a:pt x="282" y="16"/>
                  </a:lnTo>
                  <a:lnTo>
                    <a:pt x="301" y="19"/>
                  </a:lnTo>
                  <a:lnTo>
                    <a:pt x="302" y="19"/>
                  </a:lnTo>
                  <a:lnTo>
                    <a:pt x="304" y="16"/>
                  </a:lnTo>
                  <a:lnTo>
                    <a:pt x="304" y="14"/>
                  </a:lnTo>
                  <a:lnTo>
                    <a:pt x="302" y="12"/>
                  </a:lnTo>
                  <a:lnTo>
                    <a:pt x="282" y="9"/>
                  </a:lnTo>
                  <a:lnTo>
                    <a:pt x="261" y="6"/>
                  </a:lnTo>
                  <a:lnTo>
                    <a:pt x="241" y="3"/>
                  </a:lnTo>
                  <a:lnTo>
                    <a:pt x="219" y="2"/>
                  </a:lnTo>
                  <a:lnTo>
                    <a:pt x="199" y="2"/>
                  </a:lnTo>
                  <a:lnTo>
                    <a:pt x="177" y="0"/>
                  </a:lnTo>
                  <a:lnTo>
                    <a:pt x="157" y="0"/>
                  </a:lnTo>
                  <a:lnTo>
                    <a:pt x="136" y="0"/>
                  </a:lnTo>
                  <a:lnTo>
                    <a:pt x="117" y="0"/>
                  </a:lnTo>
                  <a:lnTo>
                    <a:pt x="95" y="3"/>
                  </a:lnTo>
                  <a:lnTo>
                    <a:pt x="72" y="5"/>
                  </a:lnTo>
                  <a:lnTo>
                    <a:pt x="51" y="8"/>
                  </a:lnTo>
                  <a:lnTo>
                    <a:pt x="30" y="11"/>
                  </a:lnTo>
                  <a:lnTo>
                    <a:pt x="15" y="12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4" y="16"/>
                  </a:lnTo>
                  <a:lnTo>
                    <a:pt x="15" y="14"/>
                  </a:lnTo>
                  <a:lnTo>
                    <a:pt x="34" y="12"/>
                  </a:lnTo>
                  <a:lnTo>
                    <a:pt x="54" y="11"/>
                  </a:lnTo>
                  <a:lnTo>
                    <a:pt x="77" y="11"/>
                  </a:lnTo>
                  <a:lnTo>
                    <a:pt x="102" y="9"/>
                  </a:lnTo>
                  <a:lnTo>
                    <a:pt x="123" y="8"/>
                  </a:lnTo>
                  <a:lnTo>
                    <a:pt x="143" y="8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4536" y="2278"/>
              <a:ext cx="62" cy="95"/>
            </a:xfrm>
            <a:custGeom>
              <a:avLst/>
              <a:gdLst/>
              <a:ahLst/>
              <a:cxnLst>
                <a:cxn ang="0">
                  <a:pos x="54" y="88"/>
                </a:cxn>
                <a:cxn ang="0">
                  <a:pos x="46" y="101"/>
                </a:cxn>
                <a:cxn ang="0">
                  <a:pos x="39" y="113"/>
                </a:cxn>
                <a:cxn ang="0">
                  <a:pos x="31" y="125"/>
                </a:cxn>
                <a:cxn ang="0">
                  <a:pos x="25" y="138"/>
                </a:cxn>
                <a:cxn ang="0">
                  <a:pos x="17" y="150"/>
                </a:cxn>
                <a:cxn ang="0">
                  <a:pos x="11" y="162"/>
                </a:cxn>
                <a:cxn ang="0">
                  <a:pos x="5" y="175"/>
                </a:cxn>
                <a:cxn ang="0">
                  <a:pos x="0" y="189"/>
                </a:cxn>
                <a:cxn ang="0">
                  <a:pos x="0" y="192"/>
                </a:cxn>
                <a:cxn ang="0">
                  <a:pos x="2" y="192"/>
                </a:cxn>
                <a:cxn ang="0">
                  <a:pos x="5" y="192"/>
                </a:cxn>
                <a:cxn ang="0">
                  <a:pos x="8" y="190"/>
                </a:cxn>
                <a:cxn ang="0">
                  <a:pos x="14" y="178"/>
                </a:cxn>
                <a:cxn ang="0">
                  <a:pos x="20" y="166"/>
                </a:cxn>
                <a:cxn ang="0">
                  <a:pos x="28" y="153"/>
                </a:cxn>
                <a:cxn ang="0">
                  <a:pos x="34" y="141"/>
                </a:cxn>
                <a:cxn ang="0">
                  <a:pos x="42" y="129"/>
                </a:cxn>
                <a:cxn ang="0">
                  <a:pos x="49" y="118"/>
                </a:cxn>
                <a:cxn ang="0">
                  <a:pos x="57" y="105"/>
                </a:cxn>
                <a:cxn ang="0">
                  <a:pos x="65" y="93"/>
                </a:cxn>
                <a:cxn ang="0">
                  <a:pos x="74" y="78"/>
                </a:cxn>
                <a:cxn ang="0">
                  <a:pos x="82" y="64"/>
                </a:cxn>
                <a:cxn ang="0">
                  <a:pos x="90" y="51"/>
                </a:cxn>
                <a:cxn ang="0">
                  <a:pos x="99" y="39"/>
                </a:cxn>
                <a:cxn ang="0">
                  <a:pos x="107" y="28"/>
                </a:cxn>
                <a:cxn ang="0">
                  <a:pos x="114" y="14"/>
                </a:cxn>
                <a:cxn ang="0">
                  <a:pos x="120" y="5"/>
                </a:cxn>
                <a:cxn ang="0">
                  <a:pos x="122" y="0"/>
                </a:cxn>
                <a:cxn ang="0">
                  <a:pos x="120" y="3"/>
                </a:cxn>
                <a:cxn ang="0">
                  <a:pos x="114" y="10"/>
                </a:cxn>
                <a:cxn ang="0">
                  <a:pos x="107" y="20"/>
                </a:cxn>
                <a:cxn ang="0">
                  <a:pos x="96" y="33"/>
                </a:cxn>
                <a:cxn ang="0">
                  <a:pos x="85" y="47"/>
                </a:cxn>
                <a:cxn ang="0">
                  <a:pos x="74" y="62"/>
                </a:cxn>
                <a:cxn ang="0">
                  <a:pos x="63" y="76"/>
                </a:cxn>
                <a:cxn ang="0">
                  <a:pos x="54" y="88"/>
                </a:cxn>
              </a:cxnLst>
              <a:rect l="0" t="0" r="r" b="b"/>
              <a:pathLst>
                <a:path w="122" h="192">
                  <a:moveTo>
                    <a:pt x="54" y="88"/>
                  </a:moveTo>
                  <a:lnTo>
                    <a:pt x="46" y="101"/>
                  </a:lnTo>
                  <a:lnTo>
                    <a:pt x="39" y="113"/>
                  </a:lnTo>
                  <a:lnTo>
                    <a:pt x="31" y="125"/>
                  </a:lnTo>
                  <a:lnTo>
                    <a:pt x="25" y="138"/>
                  </a:lnTo>
                  <a:lnTo>
                    <a:pt x="17" y="150"/>
                  </a:lnTo>
                  <a:lnTo>
                    <a:pt x="11" y="162"/>
                  </a:lnTo>
                  <a:lnTo>
                    <a:pt x="5" y="175"/>
                  </a:lnTo>
                  <a:lnTo>
                    <a:pt x="0" y="189"/>
                  </a:lnTo>
                  <a:lnTo>
                    <a:pt x="0" y="192"/>
                  </a:lnTo>
                  <a:lnTo>
                    <a:pt x="2" y="192"/>
                  </a:lnTo>
                  <a:lnTo>
                    <a:pt x="5" y="192"/>
                  </a:lnTo>
                  <a:lnTo>
                    <a:pt x="8" y="190"/>
                  </a:lnTo>
                  <a:lnTo>
                    <a:pt x="14" y="178"/>
                  </a:lnTo>
                  <a:lnTo>
                    <a:pt x="20" y="166"/>
                  </a:lnTo>
                  <a:lnTo>
                    <a:pt x="28" y="153"/>
                  </a:lnTo>
                  <a:lnTo>
                    <a:pt x="34" y="141"/>
                  </a:lnTo>
                  <a:lnTo>
                    <a:pt x="42" y="129"/>
                  </a:lnTo>
                  <a:lnTo>
                    <a:pt x="49" y="118"/>
                  </a:lnTo>
                  <a:lnTo>
                    <a:pt x="57" y="105"/>
                  </a:lnTo>
                  <a:lnTo>
                    <a:pt x="65" y="93"/>
                  </a:lnTo>
                  <a:lnTo>
                    <a:pt x="74" y="78"/>
                  </a:lnTo>
                  <a:lnTo>
                    <a:pt x="82" y="64"/>
                  </a:lnTo>
                  <a:lnTo>
                    <a:pt x="90" y="51"/>
                  </a:lnTo>
                  <a:lnTo>
                    <a:pt x="99" y="39"/>
                  </a:lnTo>
                  <a:lnTo>
                    <a:pt x="107" y="28"/>
                  </a:lnTo>
                  <a:lnTo>
                    <a:pt x="114" y="14"/>
                  </a:lnTo>
                  <a:lnTo>
                    <a:pt x="120" y="5"/>
                  </a:lnTo>
                  <a:lnTo>
                    <a:pt x="122" y="0"/>
                  </a:lnTo>
                  <a:lnTo>
                    <a:pt x="120" y="3"/>
                  </a:lnTo>
                  <a:lnTo>
                    <a:pt x="114" y="10"/>
                  </a:lnTo>
                  <a:lnTo>
                    <a:pt x="107" y="20"/>
                  </a:lnTo>
                  <a:lnTo>
                    <a:pt x="96" y="33"/>
                  </a:lnTo>
                  <a:lnTo>
                    <a:pt x="85" y="47"/>
                  </a:lnTo>
                  <a:lnTo>
                    <a:pt x="74" y="62"/>
                  </a:lnTo>
                  <a:lnTo>
                    <a:pt x="63" y="76"/>
                  </a:lnTo>
                  <a:lnTo>
                    <a:pt x="54" y="88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4509" y="2355"/>
              <a:ext cx="170" cy="3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26"/>
                </a:cxn>
                <a:cxn ang="0">
                  <a:pos x="73" y="54"/>
                </a:cxn>
                <a:cxn ang="0">
                  <a:pos x="105" y="85"/>
                </a:cxn>
                <a:cxn ang="0">
                  <a:pos x="136" y="117"/>
                </a:cxn>
                <a:cxn ang="0">
                  <a:pos x="164" y="153"/>
                </a:cxn>
                <a:cxn ang="0">
                  <a:pos x="189" y="190"/>
                </a:cxn>
                <a:cxn ang="0">
                  <a:pos x="212" y="230"/>
                </a:cxn>
                <a:cxn ang="0">
                  <a:pos x="232" y="270"/>
                </a:cxn>
                <a:cxn ang="0">
                  <a:pos x="249" y="312"/>
                </a:cxn>
                <a:cxn ang="0">
                  <a:pos x="265" y="355"/>
                </a:cxn>
                <a:cxn ang="0">
                  <a:pos x="277" y="400"/>
                </a:cxn>
                <a:cxn ang="0">
                  <a:pos x="289" y="445"/>
                </a:cxn>
                <a:cxn ang="0">
                  <a:pos x="299" y="489"/>
                </a:cxn>
                <a:cxn ang="0">
                  <a:pos x="308" y="534"/>
                </a:cxn>
                <a:cxn ang="0">
                  <a:pos x="317" y="580"/>
                </a:cxn>
                <a:cxn ang="0">
                  <a:pos x="325" y="625"/>
                </a:cxn>
                <a:cxn ang="0">
                  <a:pos x="328" y="630"/>
                </a:cxn>
                <a:cxn ang="0">
                  <a:pos x="334" y="628"/>
                </a:cxn>
                <a:cxn ang="0">
                  <a:pos x="339" y="625"/>
                </a:cxn>
                <a:cxn ang="0">
                  <a:pos x="342" y="619"/>
                </a:cxn>
                <a:cxn ang="0">
                  <a:pos x="339" y="571"/>
                </a:cxn>
                <a:cxn ang="0">
                  <a:pos x="334" y="523"/>
                </a:cxn>
                <a:cxn ang="0">
                  <a:pos x="329" y="475"/>
                </a:cxn>
                <a:cxn ang="0">
                  <a:pos x="322" y="428"/>
                </a:cxn>
                <a:cxn ang="0">
                  <a:pos x="311" y="381"/>
                </a:cxn>
                <a:cxn ang="0">
                  <a:pos x="299" y="335"/>
                </a:cxn>
                <a:cxn ang="0">
                  <a:pos x="285" y="289"/>
                </a:cxn>
                <a:cxn ang="0">
                  <a:pos x="266" y="244"/>
                </a:cxn>
                <a:cxn ang="0">
                  <a:pos x="255" y="222"/>
                </a:cxn>
                <a:cxn ang="0">
                  <a:pos x="244" y="202"/>
                </a:cxn>
                <a:cxn ang="0">
                  <a:pos x="232" y="182"/>
                </a:cxn>
                <a:cxn ang="0">
                  <a:pos x="218" y="162"/>
                </a:cxn>
                <a:cxn ang="0">
                  <a:pos x="204" y="145"/>
                </a:cxn>
                <a:cxn ang="0">
                  <a:pos x="190" y="128"/>
                </a:cxn>
                <a:cxn ang="0">
                  <a:pos x="173" y="111"/>
                </a:cxn>
                <a:cxn ang="0">
                  <a:pos x="158" y="96"/>
                </a:cxn>
                <a:cxn ang="0">
                  <a:pos x="141" y="80"/>
                </a:cxn>
                <a:cxn ang="0">
                  <a:pos x="122" y="66"/>
                </a:cxn>
                <a:cxn ang="0">
                  <a:pos x="104" y="54"/>
                </a:cxn>
                <a:cxn ang="0">
                  <a:pos x="84" y="41"/>
                </a:cxn>
                <a:cxn ang="0">
                  <a:pos x="64" y="29"/>
                </a:cxn>
                <a:cxn ang="0">
                  <a:pos x="44" y="18"/>
                </a:cxn>
                <a:cxn ang="0">
                  <a:pos x="22" y="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42" h="630">
                  <a:moveTo>
                    <a:pt x="0" y="0"/>
                  </a:moveTo>
                  <a:lnTo>
                    <a:pt x="37" y="26"/>
                  </a:lnTo>
                  <a:lnTo>
                    <a:pt x="73" y="54"/>
                  </a:lnTo>
                  <a:lnTo>
                    <a:pt x="105" y="85"/>
                  </a:lnTo>
                  <a:lnTo>
                    <a:pt x="136" y="117"/>
                  </a:lnTo>
                  <a:lnTo>
                    <a:pt x="164" y="153"/>
                  </a:lnTo>
                  <a:lnTo>
                    <a:pt x="189" y="190"/>
                  </a:lnTo>
                  <a:lnTo>
                    <a:pt x="212" y="230"/>
                  </a:lnTo>
                  <a:lnTo>
                    <a:pt x="232" y="270"/>
                  </a:lnTo>
                  <a:lnTo>
                    <a:pt x="249" y="312"/>
                  </a:lnTo>
                  <a:lnTo>
                    <a:pt x="265" y="355"/>
                  </a:lnTo>
                  <a:lnTo>
                    <a:pt x="277" y="400"/>
                  </a:lnTo>
                  <a:lnTo>
                    <a:pt x="289" y="445"/>
                  </a:lnTo>
                  <a:lnTo>
                    <a:pt x="299" y="489"/>
                  </a:lnTo>
                  <a:lnTo>
                    <a:pt x="308" y="534"/>
                  </a:lnTo>
                  <a:lnTo>
                    <a:pt x="317" y="580"/>
                  </a:lnTo>
                  <a:lnTo>
                    <a:pt x="325" y="625"/>
                  </a:lnTo>
                  <a:lnTo>
                    <a:pt x="328" y="630"/>
                  </a:lnTo>
                  <a:lnTo>
                    <a:pt x="334" y="628"/>
                  </a:lnTo>
                  <a:lnTo>
                    <a:pt x="339" y="625"/>
                  </a:lnTo>
                  <a:lnTo>
                    <a:pt x="342" y="619"/>
                  </a:lnTo>
                  <a:lnTo>
                    <a:pt x="339" y="571"/>
                  </a:lnTo>
                  <a:lnTo>
                    <a:pt x="334" y="523"/>
                  </a:lnTo>
                  <a:lnTo>
                    <a:pt x="329" y="475"/>
                  </a:lnTo>
                  <a:lnTo>
                    <a:pt x="322" y="428"/>
                  </a:lnTo>
                  <a:lnTo>
                    <a:pt x="311" y="381"/>
                  </a:lnTo>
                  <a:lnTo>
                    <a:pt x="299" y="335"/>
                  </a:lnTo>
                  <a:lnTo>
                    <a:pt x="285" y="289"/>
                  </a:lnTo>
                  <a:lnTo>
                    <a:pt x="266" y="244"/>
                  </a:lnTo>
                  <a:lnTo>
                    <a:pt x="255" y="222"/>
                  </a:lnTo>
                  <a:lnTo>
                    <a:pt x="244" y="202"/>
                  </a:lnTo>
                  <a:lnTo>
                    <a:pt x="232" y="182"/>
                  </a:lnTo>
                  <a:lnTo>
                    <a:pt x="218" y="162"/>
                  </a:lnTo>
                  <a:lnTo>
                    <a:pt x="204" y="145"/>
                  </a:lnTo>
                  <a:lnTo>
                    <a:pt x="190" y="128"/>
                  </a:lnTo>
                  <a:lnTo>
                    <a:pt x="173" y="111"/>
                  </a:lnTo>
                  <a:lnTo>
                    <a:pt x="158" y="96"/>
                  </a:lnTo>
                  <a:lnTo>
                    <a:pt x="141" y="80"/>
                  </a:lnTo>
                  <a:lnTo>
                    <a:pt x="122" y="66"/>
                  </a:lnTo>
                  <a:lnTo>
                    <a:pt x="104" y="54"/>
                  </a:lnTo>
                  <a:lnTo>
                    <a:pt x="84" y="41"/>
                  </a:lnTo>
                  <a:lnTo>
                    <a:pt x="64" y="29"/>
                  </a:lnTo>
                  <a:lnTo>
                    <a:pt x="44" y="18"/>
                  </a:lnTo>
                  <a:lnTo>
                    <a:pt x="22" y="9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4615" y="2129"/>
              <a:ext cx="102" cy="416"/>
            </a:xfrm>
            <a:custGeom>
              <a:avLst/>
              <a:gdLst/>
              <a:ahLst/>
              <a:cxnLst>
                <a:cxn ang="0">
                  <a:pos x="78" y="190"/>
                </a:cxn>
                <a:cxn ang="0">
                  <a:pos x="88" y="214"/>
                </a:cxn>
                <a:cxn ang="0">
                  <a:pos x="95" y="241"/>
                </a:cxn>
                <a:cxn ang="0">
                  <a:pos x="102" y="265"/>
                </a:cxn>
                <a:cxn ang="0">
                  <a:pos x="108" y="292"/>
                </a:cxn>
                <a:cxn ang="0">
                  <a:pos x="114" y="316"/>
                </a:cxn>
                <a:cxn ang="0">
                  <a:pos x="119" y="343"/>
                </a:cxn>
                <a:cxn ang="0">
                  <a:pos x="123" y="369"/>
                </a:cxn>
                <a:cxn ang="0">
                  <a:pos x="128" y="395"/>
                </a:cxn>
                <a:cxn ang="0">
                  <a:pos x="140" y="500"/>
                </a:cxn>
                <a:cxn ang="0">
                  <a:pos x="146" y="607"/>
                </a:cxn>
                <a:cxn ang="0">
                  <a:pos x="149" y="713"/>
                </a:cxn>
                <a:cxn ang="0">
                  <a:pos x="153" y="820"/>
                </a:cxn>
                <a:cxn ang="0">
                  <a:pos x="157" y="829"/>
                </a:cxn>
                <a:cxn ang="0">
                  <a:pos x="165" y="831"/>
                </a:cxn>
                <a:cxn ang="0">
                  <a:pos x="174" y="826"/>
                </a:cxn>
                <a:cxn ang="0">
                  <a:pos x="179" y="818"/>
                </a:cxn>
                <a:cxn ang="0">
                  <a:pos x="197" y="710"/>
                </a:cxn>
                <a:cxn ang="0">
                  <a:pos x="203" y="601"/>
                </a:cxn>
                <a:cxn ang="0">
                  <a:pos x="196" y="491"/>
                </a:cxn>
                <a:cxn ang="0">
                  <a:pos x="176" y="384"/>
                </a:cxn>
                <a:cxn ang="0">
                  <a:pos x="170" y="358"/>
                </a:cxn>
                <a:cxn ang="0">
                  <a:pos x="162" y="333"/>
                </a:cxn>
                <a:cxn ang="0">
                  <a:pos x="154" y="309"/>
                </a:cxn>
                <a:cxn ang="0">
                  <a:pos x="146" y="284"/>
                </a:cxn>
                <a:cxn ang="0">
                  <a:pos x="136" y="259"/>
                </a:cxn>
                <a:cxn ang="0">
                  <a:pos x="126" y="235"/>
                </a:cxn>
                <a:cxn ang="0">
                  <a:pos x="115" y="211"/>
                </a:cxn>
                <a:cxn ang="0">
                  <a:pos x="103" y="188"/>
                </a:cxn>
                <a:cxn ang="0">
                  <a:pos x="97" y="176"/>
                </a:cxn>
                <a:cxn ang="0">
                  <a:pos x="89" y="164"/>
                </a:cxn>
                <a:cxn ang="0">
                  <a:pos x="83" y="151"/>
                </a:cxn>
                <a:cxn ang="0">
                  <a:pos x="75" y="139"/>
                </a:cxn>
                <a:cxn ang="0">
                  <a:pos x="68" y="126"/>
                </a:cxn>
                <a:cxn ang="0">
                  <a:pos x="61" y="116"/>
                </a:cxn>
                <a:cxn ang="0">
                  <a:pos x="54" y="103"/>
                </a:cxn>
                <a:cxn ang="0">
                  <a:pos x="47" y="91"/>
                </a:cxn>
                <a:cxn ang="0">
                  <a:pos x="41" y="79"/>
                </a:cxn>
                <a:cxn ang="0">
                  <a:pos x="34" y="63"/>
                </a:cxn>
                <a:cxn ang="0">
                  <a:pos x="26" y="49"/>
                </a:cxn>
                <a:cxn ang="0">
                  <a:pos x="18" y="34"/>
                </a:cxn>
                <a:cxn ang="0">
                  <a:pos x="10" y="20"/>
                </a:cxn>
                <a:cxn ang="0">
                  <a:pos x="4" y="9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3" y="6"/>
                </a:cxn>
                <a:cxn ang="0">
                  <a:pos x="9" y="20"/>
                </a:cxn>
                <a:cxn ang="0">
                  <a:pos x="18" y="43"/>
                </a:cxn>
                <a:cxn ang="0">
                  <a:pos x="30" y="71"/>
                </a:cxn>
                <a:cxn ang="0">
                  <a:pos x="43" y="102"/>
                </a:cxn>
                <a:cxn ang="0">
                  <a:pos x="55" y="133"/>
                </a:cxn>
                <a:cxn ang="0">
                  <a:pos x="68" y="164"/>
                </a:cxn>
                <a:cxn ang="0">
                  <a:pos x="78" y="190"/>
                </a:cxn>
              </a:cxnLst>
              <a:rect l="0" t="0" r="r" b="b"/>
              <a:pathLst>
                <a:path w="203" h="831">
                  <a:moveTo>
                    <a:pt x="78" y="190"/>
                  </a:moveTo>
                  <a:lnTo>
                    <a:pt x="88" y="214"/>
                  </a:lnTo>
                  <a:lnTo>
                    <a:pt x="95" y="241"/>
                  </a:lnTo>
                  <a:lnTo>
                    <a:pt x="102" y="265"/>
                  </a:lnTo>
                  <a:lnTo>
                    <a:pt x="108" y="292"/>
                  </a:lnTo>
                  <a:lnTo>
                    <a:pt x="114" y="316"/>
                  </a:lnTo>
                  <a:lnTo>
                    <a:pt x="119" y="343"/>
                  </a:lnTo>
                  <a:lnTo>
                    <a:pt x="123" y="369"/>
                  </a:lnTo>
                  <a:lnTo>
                    <a:pt x="128" y="395"/>
                  </a:lnTo>
                  <a:lnTo>
                    <a:pt x="140" y="500"/>
                  </a:lnTo>
                  <a:lnTo>
                    <a:pt x="146" y="607"/>
                  </a:lnTo>
                  <a:lnTo>
                    <a:pt x="149" y="713"/>
                  </a:lnTo>
                  <a:lnTo>
                    <a:pt x="153" y="820"/>
                  </a:lnTo>
                  <a:lnTo>
                    <a:pt x="157" y="829"/>
                  </a:lnTo>
                  <a:lnTo>
                    <a:pt x="165" y="831"/>
                  </a:lnTo>
                  <a:lnTo>
                    <a:pt x="174" y="826"/>
                  </a:lnTo>
                  <a:lnTo>
                    <a:pt x="179" y="818"/>
                  </a:lnTo>
                  <a:lnTo>
                    <a:pt x="197" y="710"/>
                  </a:lnTo>
                  <a:lnTo>
                    <a:pt x="203" y="601"/>
                  </a:lnTo>
                  <a:lnTo>
                    <a:pt x="196" y="491"/>
                  </a:lnTo>
                  <a:lnTo>
                    <a:pt x="176" y="384"/>
                  </a:lnTo>
                  <a:lnTo>
                    <a:pt x="170" y="358"/>
                  </a:lnTo>
                  <a:lnTo>
                    <a:pt x="162" y="333"/>
                  </a:lnTo>
                  <a:lnTo>
                    <a:pt x="154" y="309"/>
                  </a:lnTo>
                  <a:lnTo>
                    <a:pt x="146" y="284"/>
                  </a:lnTo>
                  <a:lnTo>
                    <a:pt x="136" y="259"/>
                  </a:lnTo>
                  <a:lnTo>
                    <a:pt x="126" y="235"/>
                  </a:lnTo>
                  <a:lnTo>
                    <a:pt x="115" y="211"/>
                  </a:lnTo>
                  <a:lnTo>
                    <a:pt x="103" y="188"/>
                  </a:lnTo>
                  <a:lnTo>
                    <a:pt x="97" y="176"/>
                  </a:lnTo>
                  <a:lnTo>
                    <a:pt x="89" y="164"/>
                  </a:lnTo>
                  <a:lnTo>
                    <a:pt x="83" y="151"/>
                  </a:lnTo>
                  <a:lnTo>
                    <a:pt x="75" y="139"/>
                  </a:lnTo>
                  <a:lnTo>
                    <a:pt x="68" y="126"/>
                  </a:lnTo>
                  <a:lnTo>
                    <a:pt x="61" y="116"/>
                  </a:lnTo>
                  <a:lnTo>
                    <a:pt x="54" y="103"/>
                  </a:lnTo>
                  <a:lnTo>
                    <a:pt x="47" y="91"/>
                  </a:lnTo>
                  <a:lnTo>
                    <a:pt x="41" y="79"/>
                  </a:lnTo>
                  <a:lnTo>
                    <a:pt x="34" y="63"/>
                  </a:lnTo>
                  <a:lnTo>
                    <a:pt x="26" y="49"/>
                  </a:lnTo>
                  <a:lnTo>
                    <a:pt x="18" y="34"/>
                  </a:lnTo>
                  <a:lnTo>
                    <a:pt x="10" y="20"/>
                  </a:lnTo>
                  <a:lnTo>
                    <a:pt x="4" y="9"/>
                  </a:lnTo>
                  <a:lnTo>
                    <a:pt x="1" y="3"/>
                  </a:lnTo>
                  <a:lnTo>
                    <a:pt x="0" y="0"/>
                  </a:lnTo>
                  <a:lnTo>
                    <a:pt x="3" y="6"/>
                  </a:lnTo>
                  <a:lnTo>
                    <a:pt x="9" y="20"/>
                  </a:lnTo>
                  <a:lnTo>
                    <a:pt x="18" y="43"/>
                  </a:lnTo>
                  <a:lnTo>
                    <a:pt x="30" y="71"/>
                  </a:lnTo>
                  <a:lnTo>
                    <a:pt x="43" y="102"/>
                  </a:lnTo>
                  <a:lnTo>
                    <a:pt x="55" y="133"/>
                  </a:lnTo>
                  <a:lnTo>
                    <a:pt x="68" y="164"/>
                  </a:lnTo>
                  <a:lnTo>
                    <a:pt x="78" y="19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4693" y="2715"/>
              <a:ext cx="103" cy="154"/>
            </a:xfrm>
            <a:custGeom>
              <a:avLst/>
              <a:gdLst/>
              <a:ahLst/>
              <a:cxnLst>
                <a:cxn ang="0">
                  <a:pos x="49" y="116"/>
                </a:cxn>
                <a:cxn ang="0">
                  <a:pos x="42" y="127"/>
                </a:cxn>
                <a:cxn ang="0">
                  <a:pos x="34" y="139"/>
                </a:cxn>
                <a:cxn ang="0">
                  <a:pos x="26" y="150"/>
                </a:cxn>
                <a:cxn ang="0">
                  <a:pos x="20" y="162"/>
                </a:cxn>
                <a:cxn ang="0">
                  <a:pos x="14" y="174"/>
                </a:cxn>
                <a:cxn ang="0">
                  <a:pos x="9" y="187"/>
                </a:cxn>
                <a:cxn ang="0">
                  <a:pos x="5" y="199"/>
                </a:cxn>
                <a:cxn ang="0">
                  <a:pos x="2" y="212"/>
                </a:cxn>
                <a:cxn ang="0">
                  <a:pos x="0" y="236"/>
                </a:cxn>
                <a:cxn ang="0">
                  <a:pos x="3" y="261"/>
                </a:cxn>
                <a:cxn ang="0">
                  <a:pos x="11" y="284"/>
                </a:cxn>
                <a:cxn ang="0">
                  <a:pos x="20" y="306"/>
                </a:cxn>
                <a:cxn ang="0">
                  <a:pos x="22" y="307"/>
                </a:cxn>
                <a:cxn ang="0">
                  <a:pos x="25" y="307"/>
                </a:cxn>
                <a:cxn ang="0">
                  <a:pos x="28" y="304"/>
                </a:cxn>
                <a:cxn ang="0">
                  <a:pos x="28" y="301"/>
                </a:cxn>
                <a:cxn ang="0">
                  <a:pos x="22" y="275"/>
                </a:cxn>
                <a:cxn ang="0">
                  <a:pos x="19" y="252"/>
                </a:cxn>
                <a:cxn ang="0">
                  <a:pos x="19" y="227"/>
                </a:cxn>
                <a:cxn ang="0">
                  <a:pos x="23" y="204"/>
                </a:cxn>
                <a:cxn ang="0">
                  <a:pos x="29" y="182"/>
                </a:cxn>
                <a:cxn ang="0">
                  <a:pos x="39" y="161"/>
                </a:cxn>
                <a:cxn ang="0">
                  <a:pos x="51" y="139"/>
                </a:cxn>
                <a:cxn ang="0">
                  <a:pos x="65" y="117"/>
                </a:cxn>
                <a:cxn ang="0">
                  <a:pos x="80" y="99"/>
                </a:cxn>
                <a:cxn ang="0">
                  <a:pos x="100" y="79"/>
                </a:cxn>
                <a:cxn ang="0">
                  <a:pos x="124" y="60"/>
                </a:cxn>
                <a:cxn ang="0">
                  <a:pos x="148" y="42"/>
                </a:cxn>
                <a:cxn ang="0">
                  <a:pos x="172" y="25"/>
                </a:cxn>
                <a:cxn ang="0">
                  <a:pos x="190" y="12"/>
                </a:cxn>
                <a:cxn ang="0">
                  <a:pos x="202" y="3"/>
                </a:cxn>
                <a:cxn ang="0">
                  <a:pos x="207" y="0"/>
                </a:cxn>
                <a:cxn ang="0">
                  <a:pos x="202" y="3"/>
                </a:cxn>
                <a:cxn ang="0">
                  <a:pos x="187" y="12"/>
                </a:cxn>
                <a:cxn ang="0">
                  <a:pos x="167" y="25"/>
                </a:cxn>
                <a:cxn ang="0">
                  <a:pos x="142" y="42"/>
                </a:cxn>
                <a:cxn ang="0">
                  <a:pos x="114" y="60"/>
                </a:cxn>
                <a:cxn ang="0">
                  <a:pos x="90" y="79"/>
                </a:cxn>
                <a:cxn ang="0">
                  <a:pos x="66" y="97"/>
                </a:cxn>
                <a:cxn ang="0">
                  <a:pos x="49" y="116"/>
                </a:cxn>
              </a:cxnLst>
              <a:rect l="0" t="0" r="r" b="b"/>
              <a:pathLst>
                <a:path w="207" h="307">
                  <a:moveTo>
                    <a:pt x="49" y="116"/>
                  </a:moveTo>
                  <a:lnTo>
                    <a:pt x="42" y="127"/>
                  </a:lnTo>
                  <a:lnTo>
                    <a:pt x="34" y="139"/>
                  </a:lnTo>
                  <a:lnTo>
                    <a:pt x="26" y="150"/>
                  </a:lnTo>
                  <a:lnTo>
                    <a:pt x="20" y="162"/>
                  </a:lnTo>
                  <a:lnTo>
                    <a:pt x="14" y="174"/>
                  </a:lnTo>
                  <a:lnTo>
                    <a:pt x="9" y="187"/>
                  </a:lnTo>
                  <a:lnTo>
                    <a:pt x="5" y="199"/>
                  </a:lnTo>
                  <a:lnTo>
                    <a:pt x="2" y="212"/>
                  </a:lnTo>
                  <a:lnTo>
                    <a:pt x="0" y="236"/>
                  </a:lnTo>
                  <a:lnTo>
                    <a:pt x="3" y="261"/>
                  </a:lnTo>
                  <a:lnTo>
                    <a:pt x="11" y="284"/>
                  </a:lnTo>
                  <a:lnTo>
                    <a:pt x="20" y="306"/>
                  </a:lnTo>
                  <a:lnTo>
                    <a:pt x="22" y="307"/>
                  </a:lnTo>
                  <a:lnTo>
                    <a:pt x="25" y="307"/>
                  </a:lnTo>
                  <a:lnTo>
                    <a:pt x="28" y="304"/>
                  </a:lnTo>
                  <a:lnTo>
                    <a:pt x="28" y="301"/>
                  </a:lnTo>
                  <a:lnTo>
                    <a:pt x="22" y="275"/>
                  </a:lnTo>
                  <a:lnTo>
                    <a:pt x="19" y="252"/>
                  </a:lnTo>
                  <a:lnTo>
                    <a:pt x="19" y="227"/>
                  </a:lnTo>
                  <a:lnTo>
                    <a:pt x="23" y="204"/>
                  </a:lnTo>
                  <a:lnTo>
                    <a:pt x="29" y="182"/>
                  </a:lnTo>
                  <a:lnTo>
                    <a:pt x="39" y="161"/>
                  </a:lnTo>
                  <a:lnTo>
                    <a:pt x="51" y="139"/>
                  </a:lnTo>
                  <a:lnTo>
                    <a:pt x="65" y="117"/>
                  </a:lnTo>
                  <a:lnTo>
                    <a:pt x="80" y="99"/>
                  </a:lnTo>
                  <a:lnTo>
                    <a:pt x="100" y="79"/>
                  </a:lnTo>
                  <a:lnTo>
                    <a:pt x="124" y="60"/>
                  </a:lnTo>
                  <a:lnTo>
                    <a:pt x="148" y="42"/>
                  </a:lnTo>
                  <a:lnTo>
                    <a:pt x="172" y="25"/>
                  </a:lnTo>
                  <a:lnTo>
                    <a:pt x="190" y="12"/>
                  </a:lnTo>
                  <a:lnTo>
                    <a:pt x="202" y="3"/>
                  </a:lnTo>
                  <a:lnTo>
                    <a:pt x="207" y="0"/>
                  </a:lnTo>
                  <a:lnTo>
                    <a:pt x="202" y="3"/>
                  </a:lnTo>
                  <a:lnTo>
                    <a:pt x="187" y="12"/>
                  </a:lnTo>
                  <a:lnTo>
                    <a:pt x="167" y="25"/>
                  </a:lnTo>
                  <a:lnTo>
                    <a:pt x="142" y="42"/>
                  </a:lnTo>
                  <a:lnTo>
                    <a:pt x="114" y="60"/>
                  </a:lnTo>
                  <a:lnTo>
                    <a:pt x="90" y="79"/>
                  </a:lnTo>
                  <a:lnTo>
                    <a:pt x="66" y="97"/>
                  </a:lnTo>
                  <a:lnTo>
                    <a:pt x="49" y="116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4758" y="2719"/>
              <a:ext cx="83" cy="163"/>
            </a:xfrm>
            <a:custGeom>
              <a:avLst/>
              <a:gdLst/>
              <a:ahLst/>
              <a:cxnLst>
                <a:cxn ang="0">
                  <a:pos x="37" y="139"/>
                </a:cxn>
                <a:cxn ang="0">
                  <a:pos x="25" y="162"/>
                </a:cxn>
                <a:cxn ang="0">
                  <a:pos x="16" y="185"/>
                </a:cxn>
                <a:cxn ang="0">
                  <a:pos x="8" y="210"/>
                </a:cxn>
                <a:cxn ang="0">
                  <a:pos x="2" y="235"/>
                </a:cxn>
                <a:cxn ang="0">
                  <a:pos x="0" y="257"/>
                </a:cxn>
                <a:cxn ang="0">
                  <a:pos x="3" y="280"/>
                </a:cxn>
                <a:cxn ang="0">
                  <a:pos x="8" y="301"/>
                </a:cxn>
                <a:cxn ang="0">
                  <a:pos x="13" y="323"/>
                </a:cxn>
                <a:cxn ang="0">
                  <a:pos x="14" y="326"/>
                </a:cxn>
                <a:cxn ang="0">
                  <a:pos x="17" y="324"/>
                </a:cxn>
                <a:cxn ang="0">
                  <a:pos x="20" y="321"/>
                </a:cxn>
                <a:cxn ang="0">
                  <a:pos x="22" y="318"/>
                </a:cxn>
                <a:cxn ang="0">
                  <a:pos x="17" y="270"/>
                </a:cxn>
                <a:cxn ang="0">
                  <a:pos x="22" y="224"/>
                </a:cxn>
                <a:cxn ang="0">
                  <a:pos x="33" y="181"/>
                </a:cxn>
                <a:cxn ang="0">
                  <a:pos x="53" y="136"/>
                </a:cxn>
                <a:cxn ang="0">
                  <a:pos x="67" y="114"/>
                </a:cxn>
                <a:cxn ang="0">
                  <a:pos x="82" y="91"/>
                </a:cxn>
                <a:cxn ang="0">
                  <a:pos x="101" y="70"/>
                </a:cxn>
                <a:cxn ang="0">
                  <a:pos x="121" y="48"/>
                </a:cxn>
                <a:cxn ang="0">
                  <a:pos x="138" y="29"/>
                </a:cxn>
                <a:cxn ang="0">
                  <a:pos x="152" y="14"/>
                </a:cxn>
                <a:cxn ang="0">
                  <a:pos x="163" y="3"/>
                </a:cxn>
                <a:cxn ang="0">
                  <a:pos x="166" y="0"/>
                </a:cxn>
                <a:cxn ang="0">
                  <a:pos x="161" y="3"/>
                </a:cxn>
                <a:cxn ang="0">
                  <a:pos x="150" y="14"/>
                </a:cxn>
                <a:cxn ang="0">
                  <a:pos x="135" y="29"/>
                </a:cxn>
                <a:cxn ang="0">
                  <a:pos x="115" y="48"/>
                </a:cxn>
                <a:cxn ang="0">
                  <a:pos x="93" y="71"/>
                </a:cxn>
                <a:cxn ang="0">
                  <a:pos x="71" y="94"/>
                </a:cxn>
                <a:cxn ang="0">
                  <a:pos x="53" y="118"/>
                </a:cxn>
                <a:cxn ang="0">
                  <a:pos x="37" y="139"/>
                </a:cxn>
              </a:cxnLst>
              <a:rect l="0" t="0" r="r" b="b"/>
              <a:pathLst>
                <a:path w="166" h="326">
                  <a:moveTo>
                    <a:pt x="37" y="139"/>
                  </a:moveTo>
                  <a:lnTo>
                    <a:pt x="25" y="162"/>
                  </a:lnTo>
                  <a:lnTo>
                    <a:pt x="16" y="185"/>
                  </a:lnTo>
                  <a:lnTo>
                    <a:pt x="8" y="210"/>
                  </a:lnTo>
                  <a:lnTo>
                    <a:pt x="2" y="235"/>
                  </a:lnTo>
                  <a:lnTo>
                    <a:pt x="0" y="257"/>
                  </a:lnTo>
                  <a:lnTo>
                    <a:pt x="3" y="280"/>
                  </a:lnTo>
                  <a:lnTo>
                    <a:pt x="8" y="301"/>
                  </a:lnTo>
                  <a:lnTo>
                    <a:pt x="13" y="323"/>
                  </a:lnTo>
                  <a:lnTo>
                    <a:pt x="14" y="326"/>
                  </a:lnTo>
                  <a:lnTo>
                    <a:pt x="17" y="324"/>
                  </a:lnTo>
                  <a:lnTo>
                    <a:pt x="20" y="321"/>
                  </a:lnTo>
                  <a:lnTo>
                    <a:pt x="22" y="318"/>
                  </a:lnTo>
                  <a:lnTo>
                    <a:pt x="17" y="270"/>
                  </a:lnTo>
                  <a:lnTo>
                    <a:pt x="22" y="224"/>
                  </a:lnTo>
                  <a:lnTo>
                    <a:pt x="33" y="181"/>
                  </a:lnTo>
                  <a:lnTo>
                    <a:pt x="53" y="136"/>
                  </a:lnTo>
                  <a:lnTo>
                    <a:pt x="67" y="114"/>
                  </a:lnTo>
                  <a:lnTo>
                    <a:pt x="82" y="91"/>
                  </a:lnTo>
                  <a:lnTo>
                    <a:pt x="101" y="70"/>
                  </a:lnTo>
                  <a:lnTo>
                    <a:pt x="121" y="48"/>
                  </a:lnTo>
                  <a:lnTo>
                    <a:pt x="138" y="29"/>
                  </a:lnTo>
                  <a:lnTo>
                    <a:pt x="152" y="14"/>
                  </a:lnTo>
                  <a:lnTo>
                    <a:pt x="163" y="3"/>
                  </a:lnTo>
                  <a:lnTo>
                    <a:pt x="166" y="0"/>
                  </a:lnTo>
                  <a:lnTo>
                    <a:pt x="161" y="3"/>
                  </a:lnTo>
                  <a:lnTo>
                    <a:pt x="150" y="14"/>
                  </a:lnTo>
                  <a:lnTo>
                    <a:pt x="135" y="29"/>
                  </a:lnTo>
                  <a:lnTo>
                    <a:pt x="115" y="48"/>
                  </a:lnTo>
                  <a:lnTo>
                    <a:pt x="93" y="71"/>
                  </a:lnTo>
                  <a:lnTo>
                    <a:pt x="71" y="94"/>
                  </a:lnTo>
                  <a:lnTo>
                    <a:pt x="53" y="118"/>
                  </a:lnTo>
                  <a:lnTo>
                    <a:pt x="37" y="139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4844" y="2640"/>
              <a:ext cx="246" cy="112"/>
            </a:xfrm>
            <a:custGeom>
              <a:avLst/>
              <a:gdLst/>
              <a:ahLst/>
              <a:cxnLst>
                <a:cxn ang="0">
                  <a:pos x="201" y="68"/>
                </a:cxn>
                <a:cxn ang="0">
                  <a:pos x="219" y="44"/>
                </a:cxn>
                <a:cxn ang="0">
                  <a:pos x="239" y="24"/>
                </a:cxn>
                <a:cxn ang="0">
                  <a:pos x="264" y="18"/>
                </a:cxn>
                <a:cxn ang="0">
                  <a:pos x="290" y="24"/>
                </a:cxn>
                <a:cxn ang="0">
                  <a:pos x="317" y="34"/>
                </a:cxn>
                <a:cxn ang="0">
                  <a:pos x="338" y="44"/>
                </a:cxn>
                <a:cxn ang="0">
                  <a:pos x="360" y="52"/>
                </a:cxn>
                <a:cxn ang="0">
                  <a:pos x="380" y="60"/>
                </a:cxn>
                <a:cxn ang="0">
                  <a:pos x="402" y="68"/>
                </a:cxn>
                <a:cxn ang="0">
                  <a:pos x="420" y="77"/>
                </a:cxn>
                <a:cxn ang="0">
                  <a:pos x="440" y="85"/>
                </a:cxn>
                <a:cxn ang="0">
                  <a:pos x="460" y="94"/>
                </a:cxn>
                <a:cxn ang="0">
                  <a:pos x="479" y="103"/>
                </a:cxn>
                <a:cxn ang="0">
                  <a:pos x="491" y="108"/>
                </a:cxn>
                <a:cxn ang="0">
                  <a:pos x="493" y="103"/>
                </a:cxn>
                <a:cxn ang="0">
                  <a:pos x="482" y="97"/>
                </a:cxn>
                <a:cxn ang="0">
                  <a:pos x="463" y="86"/>
                </a:cxn>
                <a:cxn ang="0">
                  <a:pos x="445" y="77"/>
                </a:cxn>
                <a:cxn ang="0">
                  <a:pos x="425" y="68"/>
                </a:cxn>
                <a:cxn ang="0">
                  <a:pos x="406" y="58"/>
                </a:cxn>
                <a:cxn ang="0">
                  <a:pos x="386" y="51"/>
                </a:cxn>
                <a:cxn ang="0">
                  <a:pos x="365" y="41"/>
                </a:cxn>
                <a:cxn ang="0">
                  <a:pos x="344" y="32"/>
                </a:cxn>
                <a:cxn ang="0">
                  <a:pos x="320" y="20"/>
                </a:cxn>
                <a:cxn ang="0">
                  <a:pos x="289" y="6"/>
                </a:cxn>
                <a:cxn ang="0">
                  <a:pos x="258" y="0"/>
                </a:cxn>
                <a:cxn ang="0">
                  <a:pos x="230" y="9"/>
                </a:cxn>
                <a:cxn ang="0">
                  <a:pos x="188" y="55"/>
                </a:cxn>
                <a:cxn ang="0">
                  <a:pos x="117" y="123"/>
                </a:cxn>
                <a:cxn ang="0">
                  <a:pos x="49" y="182"/>
                </a:cxn>
                <a:cxn ang="0">
                  <a:pos x="6" y="219"/>
                </a:cxn>
                <a:cxn ang="0">
                  <a:pos x="6" y="220"/>
                </a:cxn>
                <a:cxn ang="0">
                  <a:pos x="46" y="194"/>
                </a:cxn>
                <a:cxn ang="0">
                  <a:pos x="108" y="151"/>
                </a:cxn>
                <a:cxn ang="0">
                  <a:pos x="168" y="103"/>
                </a:cxn>
              </a:cxnLst>
              <a:rect l="0" t="0" r="r" b="b"/>
              <a:pathLst>
                <a:path w="493" h="224">
                  <a:moveTo>
                    <a:pt x="191" y="78"/>
                  </a:moveTo>
                  <a:lnTo>
                    <a:pt x="201" y="68"/>
                  </a:lnTo>
                  <a:lnTo>
                    <a:pt x="210" y="55"/>
                  </a:lnTo>
                  <a:lnTo>
                    <a:pt x="219" y="44"/>
                  </a:lnTo>
                  <a:lnTo>
                    <a:pt x="229" y="34"/>
                  </a:lnTo>
                  <a:lnTo>
                    <a:pt x="239" y="24"/>
                  </a:lnTo>
                  <a:lnTo>
                    <a:pt x="252" y="20"/>
                  </a:lnTo>
                  <a:lnTo>
                    <a:pt x="264" y="18"/>
                  </a:lnTo>
                  <a:lnTo>
                    <a:pt x="278" y="20"/>
                  </a:lnTo>
                  <a:lnTo>
                    <a:pt x="290" y="24"/>
                  </a:lnTo>
                  <a:lnTo>
                    <a:pt x="304" y="29"/>
                  </a:lnTo>
                  <a:lnTo>
                    <a:pt x="317" y="34"/>
                  </a:lnTo>
                  <a:lnTo>
                    <a:pt x="329" y="40"/>
                  </a:lnTo>
                  <a:lnTo>
                    <a:pt x="338" y="44"/>
                  </a:lnTo>
                  <a:lnTo>
                    <a:pt x="349" y="49"/>
                  </a:lnTo>
                  <a:lnTo>
                    <a:pt x="360" y="52"/>
                  </a:lnTo>
                  <a:lnTo>
                    <a:pt x="371" y="57"/>
                  </a:lnTo>
                  <a:lnTo>
                    <a:pt x="380" y="60"/>
                  </a:lnTo>
                  <a:lnTo>
                    <a:pt x="391" y="64"/>
                  </a:lnTo>
                  <a:lnTo>
                    <a:pt x="402" y="68"/>
                  </a:lnTo>
                  <a:lnTo>
                    <a:pt x="411" y="72"/>
                  </a:lnTo>
                  <a:lnTo>
                    <a:pt x="420" y="77"/>
                  </a:lnTo>
                  <a:lnTo>
                    <a:pt x="431" y="80"/>
                  </a:lnTo>
                  <a:lnTo>
                    <a:pt x="440" y="85"/>
                  </a:lnTo>
                  <a:lnTo>
                    <a:pt x="449" y="89"/>
                  </a:lnTo>
                  <a:lnTo>
                    <a:pt x="460" y="94"/>
                  </a:lnTo>
                  <a:lnTo>
                    <a:pt x="470" y="98"/>
                  </a:lnTo>
                  <a:lnTo>
                    <a:pt x="479" y="103"/>
                  </a:lnTo>
                  <a:lnTo>
                    <a:pt x="488" y="108"/>
                  </a:lnTo>
                  <a:lnTo>
                    <a:pt x="491" y="108"/>
                  </a:lnTo>
                  <a:lnTo>
                    <a:pt x="493" y="106"/>
                  </a:lnTo>
                  <a:lnTo>
                    <a:pt x="493" y="103"/>
                  </a:lnTo>
                  <a:lnTo>
                    <a:pt x="491" y="102"/>
                  </a:lnTo>
                  <a:lnTo>
                    <a:pt x="482" y="97"/>
                  </a:lnTo>
                  <a:lnTo>
                    <a:pt x="473" y="91"/>
                  </a:lnTo>
                  <a:lnTo>
                    <a:pt x="463" y="86"/>
                  </a:lnTo>
                  <a:lnTo>
                    <a:pt x="454" y="81"/>
                  </a:lnTo>
                  <a:lnTo>
                    <a:pt x="445" y="77"/>
                  </a:lnTo>
                  <a:lnTo>
                    <a:pt x="436" y="72"/>
                  </a:lnTo>
                  <a:lnTo>
                    <a:pt x="425" y="68"/>
                  </a:lnTo>
                  <a:lnTo>
                    <a:pt x="415" y="63"/>
                  </a:lnTo>
                  <a:lnTo>
                    <a:pt x="406" y="58"/>
                  </a:lnTo>
                  <a:lnTo>
                    <a:pt x="395" y="54"/>
                  </a:lnTo>
                  <a:lnTo>
                    <a:pt x="386" y="51"/>
                  </a:lnTo>
                  <a:lnTo>
                    <a:pt x="375" y="46"/>
                  </a:lnTo>
                  <a:lnTo>
                    <a:pt x="365" y="41"/>
                  </a:lnTo>
                  <a:lnTo>
                    <a:pt x="355" y="37"/>
                  </a:lnTo>
                  <a:lnTo>
                    <a:pt x="344" y="32"/>
                  </a:lnTo>
                  <a:lnTo>
                    <a:pt x="335" y="27"/>
                  </a:lnTo>
                  <a:lnTo>
                    <a:pt x="320" y="20"/>
                  </a:lnTo>
                  <a:lnTo>
                    <a:pt x="304" y="12"/>
                  </a:lnTo>
                  <a:lnTo>
                    <a:pt x="289" y="6"/>
                  </a:lnTo>
                  <a:lnTo>
                    <a:pt x="273" y="1"/>
                  </a:lnTo>
                  <a:lnTo>
                    <a:pt x="258" y="0"/>
                  </a:lnTo>
                  <a:lnTo>
                    <a:pt x="244" y="3"/>
                  </a:lnTo>
                  <a:lnTo>
                    <a:pt x="230" y="9"/>
                  </a:lnTo>
                  <a:lnTo>
                    <a:pt x="218" y="21"/>
                  </a:lnTo>
                  <a:lnTo>
                    <a:pt x="188" y="55"/>
                  </a:lnTo>
                  <a:lnTo>
                    <a:pt x="154" y="89"/>
                  </a:lnTo>
                  <a:lnTo>
                    <a:pt x="117" y="123"/>
                  </a:lnTo>
                  <a:lnTo>
                    <a:pt x="82" y="154"/>
                  </a:lnTo>
                  <a:lnTo>
                    <a:pt x="49" y="182"/>
                  </a:lnTo>
                  <a:lnTo>
                    <a:pt x="25" y="203"/>
                  </a:lnTo>
                  <a:lnTo>
                    <a:pt x="6" y="219"/>
                  </a:lnTo>
                  <a:lnTo>
                    <a:pt x="0" y="224"/>
                  </a:lnTo>
                  <a:lnTo>
                    <a:pt x="6" y="220"/>
                  </a:lnTo>
                  <a:lnTo>
                    <a:pt x="23" y="210"/>
                  </a:lnTo>
                  <a:lnTo>
                    <a:pt x="46" y="194"/>
                  </a:lnTo>
                  <a:lnTo>
                    <a:pt x="76" y="174"/>
                  </a:lnTo>
                  <a:lnTo>
                    <a:pt x="108" y="151"/>
                  </a:lnTo>
                  <a:lnTo>
                    <a:pt x="139" y="128"/>
                  </a:lnTo>
                  <a:lnTo>
                    <a:pt x="168" y="103"/>
                  </a:lnTo>
                  <a:lnTo>
                    <a:pt x="191" y="78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4793" y="2775"/>
              <a:ext cx="162" cy="66"/>
            </a:xfrm>
            <a:custGeom>
              <a:avLst/>
              <a:gdLst/>
              <a:ahLst/>
              <a:cxnLst>
                <a:cxn ang="0">
                  <a:pos x="151" y="133"/>
                </a:cxn>
                <a:cxn ang="0">
                  <a:pos x="164" y="130"/>
                </a:cxn>
                <a:cxn ang="0">
                  <a:pos x="176" y="125"/>
                </a:cxn>
                <a:cxn ang="0">
                  <a:pos x="188" y="120"/>
                </a:cxn>
                <a:cxn ang="0">
                  <a:pos x="201" y="114"/>
                </a:cxn>
                <a:cxn ang="0">
                  <a:pos x="213" y="108"/>
                </a:cxn>
                <a:cxn ang="0">
                  <a:pos x="225" y="102"/>
                </a:cxn>
                <a:cxn ang="0">
                  <a:pos x="236" y="94"/>
                </a:cxn>
                <a:cxn ang="0">
                  <a:pos x="247" y="88"/>
                </a:cxn>
                <a:cxn ang="0">
                  <a:pos x="258" y="82"/>
                </a:cxn>
                <a:cxn ang="0">
                  <a:pos x="267" y="74"/>
                </a:cxn>
                <a:cxn ang="0">
                  <a:pos x="276" y="65"/>
                </a:cxn>
                <a:cxn ang="0">
                  <a:pos x="287" y="57"/>
                </a:cxn>
                <a:cxn ang="0">
                  <a:pos x="295" y="48"/>
                </a:cxn>
                <a:cxn ang="0">
                  <a:pos x="304" y="38"/>
                </a:cxn>
                <a:cxn ang="0">
                  <a:pos x="314" y="28"/>
                </a:cxn>
                <a:cxn ang="0">
                  <a:pos x="321" y="18"/>
                </a:cxn>
                <a:cxn ang="0">
                  <a:pos x="324" y="12"/>
                </a:cxn>
                <a:cxn ang="0">
                  <a:pos x="323" y="5"/>
                </a:cxn>
                <a:cxn ang="0">
                  <a:pos x="318" y="0"/>
                </a:cxn>
                <a:cxn ang="0">
                  <a:pos x="310" y="1"/>
                </a:cxn>
                <a:cxn ang="0">
                  <a:pos x="293" y="11"/>
                </a:cxn>
                <a:cxn ang="0">
                  <a:pos x="275" y="18"/>
                </a:cxn>
                <a:cxn ang="0">
                  <a:pos x="258" y="26"/>
                </a:cxn>
                <a:cxn ang="0">
                  <a:pos x="239" y="34"/>
                </a:cxn>
                <a:cxn ang="0">
                  <a:pos x="222" y="42"/>
                </a:cxn>
                <a:cxn ang="0">
                  <a:pos x="204" y="51"/>
                </a:cxn>
                <a:cxn ang="0">
                  <a:pos x="188" y="60"/>
                </a:cxn>
                <a:cxn ang="0">
                  <a:pos x="173" y="72"/>
                </a:cxn>
                <a:cxn ang="0">
                  <a:pos x="144" y="89"/>
                </a:cxn>
                <a:cxn ang="0">
                  <a:pos x="114" y="96"/>
                </a:cxn>
                <a:cxn ang="0">
                  <a:pos x="85" y="94"/>
                </a:cxn>
                <a:cxn ang="0">
                  <a:pos x="59" y="88"/>
                </a:cxn>
                <a:cxn ang="0">
                  <a:pos x="35" y="80"/>
                </a:cxn>
                <a:cxn ang="0">
                  <a:pos x="17" y="71"/>
                </a:cxn>
                <a:cxn ang="0">
                  <a:pos x="5" y="63"/>
                </a:cxn>
                <a:cxn ang="0">
                  <a:pos x="0" y="60"/>
                </a:cxn>
                <a:cxn ang="0">
                  <a:pos x="5" y="63"/>
                </a:cxn>
                <a:cxn ang="0">
                  <a:pos x="15" y="72"/>
                </a:cxn>
                <a:cxn ang="0">
                  <a:pos x="31" y="86"/>
                </a:cxn>
                <a:cxn ang="0">
                  <a:pos x="52" y="100"/>
                </a:cxn>
                <a:cxn ang="0">
                  <a:pos x="76" y="114"/>
                </a:cxn>
                <a:cxn ang="0">
                  <a:pos x="102" y="127"/>
                </a:cxn>
                <a:cxn ang="0">
                  <a:pos x="127" y="133"/>
                </a:cxn>
                <a:cxn ang="0">
                  <a:pos x="151" y="133"/>
                </a:cxn>
              </a:cxnLst>
              <a:rect l="0" t="0" r="r" b="b"/>
              <a:pathLst>
                <a:path w="324" h="133">
                  <a:moveTo>
                    <a:pt x="151" y="133"/>
                  </a:moveTo>
                  <a:lnTo>
                    <a:pt x="164" y="130"/>
                  </a:lnTo>
                  <a:lnTo>
                    <a:pt x="176" y="125"/>
                  </a:lnTo>
                  <a:lnTo>
                    <a:pt x="188" y="120"/>
                  </a:lnTo>
                  <a:lnTo>
                    <a:pt x="201" y="114"/>
                  </a:lnTo>
                  <a:lnTo>
                    <a:pt x="213" y="108"/>
                  </a:lnTo>
                  <a:lnTo>
                    <a:pt x="225" y="102"/>
                  </a:lnTo>
                  <a:lnTo>
                    <a:pt x="236" y="94"/>
                  </a:lnTo>
                  <a:lnTo>
                    <a:pt x="247" y="88"/>
                  </a:lnTo>
                  <a:lnTo>
                    <a:pt x="258" y="82"/>
                  </a:lnTo>
                  <a:lnTo>
                    <a:pt x="267" y="74"/>
                  </a:lnTo>
                  <a:lnTo>
                    <a:pt x="276" y="65"/>
                  </a:lnTo>
                  <a:lnTo>
                    <a:pt x="287" y="57"/>
                  </a:lnTo>
                  <a:lnTo>
                    <a:pt x="295" y="48"/>
                  </a:lnTo>
                  <a:lnTo>
                    <a:pt x="304" y="38"/>
                  </a:lnTo>
                  <a:lnTo>
                    <a:pt x="314" y="28"/>
                  </a:lnTo>
                  <a:lnTo>
                    <a:pt x="321" y="18"/>
                  </a:lnTo>
                  <a:lnTo>
                    <a:pt x="324" y="12"/>
                  </a:lnTo>
                  <a:lnTo>
                    <a:pt x="323" y="5"/>
                  </a:lnTo>
                  <a:lnTo>
                    <a:pt x="318" y="0"/>
                  </a:lnTo>
                  <a:lnTo>
                    <a:pt x="310" y="1"/>
                  </a:lnTo>
                  <a:lnTo>
                    <a:pt x="293" y="11"/>
                  </a:lnTo>
                  <a:lnTo>
                    <a:pt x="275" y="18"/>
                  </a:lnTo>
                  <a:lnTo>
                    <a:pt x="258" y="26"/>
                  </a:lnTo>
                  <a:lnTo>
                    <a:pt x="239" y="34"/>
                  </a:lnTo>
                  <a:lnTo>
                    <a:pt x="222" y="42"/>
                  </a:lnTo>
                  <a:lnTo>
                    <a:pt x="204" y="51"/>
                  </a:lnTo>
                  <a:lnTo>
                    <a:pt x="188" y="60"/>
                  </a:lnTo>
                  <a:lnTo>
                    <a:pt x="173" y="72"/>
                  </a:lnTo>
                  <a:lnTo>
                    <a:pt x="144" y="89"/>
                  </a:lnTo>
                  <a:lnTo>
                    <a:pt x="114" y="96"/>
                  </a:lnTo>
                  <a:lnTo>
                    <a:pt x="85" y="94"/>
                  </a:lnTo>
                  <a:lnTo>
                    <a:pt x="59" y="88"/>
                  </a:lnTo>
                  <a:lnTo>
                    <a:pt x="35" y="80"/>
                  </a:lnTo>
                  <a:lnTo>
                    <a:pt x="17" y="71"/>
                  </a:lnTo>
                  <a:lnTo>
                    <a:pt x="5" y="63"/>
                  </a:lnTo>
                  <a:lnTo>
                    <a:pt x="0" y="60"/>
                  </a:lnTo>
                  <a:lnTo>
                    <a:pt x="5" y="63"/>
                  </a:lnTo>
                  <a:lnTo>
                    <a:pt x="15" y="72"/>
                  </a:lnTo>
                  <a:lnTo>
                    <a:pt x="31" y="86"/>
                  </a:lnTo>
                  <a:lnTo>
                    <a:pt x="52" y="100"/>
                  </a:lnTo>
                  <a:lnTo>
                    <a:pt x="76" y="114"/>
                  </a:lnTo>
                  <a:lnTo>
                    <a:pt x="102" y="127"/>
                  </a:lnTo>
                  <a:lnTo>
                    <a:pt x="127" y="133"/>
                  </a:lnTo>
                  <a:lnTo>
                    <a:pt x="151" y="133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90" name="Freeform 66"/>
            <p:cNvSpPr>
              <a:spLocks/>
            </p:cNvSpPr>
            <p:nvPr/>
          </p:nvSpPr>
          <p:spPr bwMode="auto">
            <a:xfrm>
              <a:off x="4900" y="2817"/>
              <a:ext cx="66" cy="19"/>
            </a:xfrm>
            <a:custGeom>
              <a:avLst/>
              <a:gdLst/>
              <a:ahLst/>
              <a:cxnLst>
                <a:cxn ang="0">
                  <a:pos x="130" y="39"/>
                </a:cxn>
                <a:cxn ang="0">
                  <a:pos x="131" y="37"/>
                </a:cxn>
                <a:cxn ang="0">
                  <a:pos x="133" y="36"/>
                </a:cxn>
                <a:cxn ang="0">
                  <a:pos x="133" y="34"/>
                </a:cxn>
                <a:cxn ang="0">
                  <a:pos x="131" y="33"/>
                </a:cxn>
                <a:cxn ang="0">
                  <a:pos x="113" y="30"/>
                </a:cxn>
                <a:cxn ang="0">
                  <a:pos x="93" y="25"/>
                </a:cxn>
                <a:cxn ang="0">
                  <a:pos x="71" y="20"/>
                </a:cxn>
                <a:cxn ang="0">
                  <a:pos x="50" y="14"/>
                </a:cxn>
                <a:cxn ang="0">
                  <a:pos x="31" y="10"/>
                </a:cxn>
                <a:cxn ang="0">
                  <a:pos x="14" y="5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6"/>
                </a:cxn>
                <a:cxn ang="0">
                  <a:pos x="8" y="14"/>
                </a:cxn>
                <a:cxn ang="0">
                  <a:pos x="19" y="22"/>
                </a:cxn>
                <a:cxn ang="0">
                  <a:pos x="34" y="30"/>
                </a:cxn>
                <a:cxn ang="0">
                  <a:pos x="57" y="36"/>
                </a:cxn>
                <a:cxn ang="0">
                  <a:pos x="88" y="39"/>
                </a:cxn>
                <a:cxn ang="0">
                  <a:pos x="130" y="39"/>
                </a:cxn>
              </a:cxnLst>
              <a:rect l="0" t="0" r="r" b="b"/>
              <a:pathLst>
                <a:path w="133" h="39">
                  <a:moveTo>
                    <a:pt x="130" y="39"/>
                  </a:moveTo>
                  <a:lnTo>
                    <a:pt x="131" y="37"/>
                  </a:lnTo>
                  <a:lnTo>
                    <a:pt x="133" y="36"/>
                  </a:lnTo>
                  <a:lnTo>
                    <a:pt x="133" y="34"/>
                  </a:lnTo>
                  <a:lnTo>
                    <a:pt x="131" y="33"/>
                  </a:lnTo>
                  <a:lnTo>
                    <a:pt x="113" y="30"/>
                  </a:lnTo>
                  <a:lnTo>
                    <a:pt x="93" y="25"/>
                  </a:lnTo>
                  <a:lnTo>
                    <a:pt x="71" y="20"/>
                  </a:lnTo>
                  <a:lnTo>
                    <a:pt x="50" y="14"/>
                  </a:lnTo>
                  <a:lnTo>
                    <a:pt x="31" y="10"/>
                  </a:lnTo>
                  <a:lnTo>
                    <a:pt x="14" y="5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6"/>
                  </a:lnTo>
                  <a:lnTo>
                    <a:pt x="8" y="14"/>
                  </a:lnTo>
                  <a:lnTo>
                    <a:pt x="19" y="22"/>
                  </a:lnTo>
                  <a:lnTo>
                    <a:pt x="34" y="30"/>
                  </a:lnTo>
                  <a:lnTo>
                    <a:pt x="57" y="36"/>
                  </a:lnTo>
                  <a:lnTo>
                    <a:pt x="88" y="39"/>
                  </a:lnTo>
                  <a:lnTo>
                    <a:pt x="130" y="39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91" name="Freeform 67"/>
            <p:cNvSpPr>
              <a:spLocks/>
            </p:cNvSpPr>
            <p:nvPr/>
          </p:nvSpPr>
          <p:spPr bwMode="auto">
            <a:xfrm>
              <a:off x="4098" y="1860"/>
              <a:ext cx="393" cy="333"/>
            </a:xfrm>
            <a:custGeom>
              <a:avLst/>
              <a:gdLst/>
              <a:ahLst/>
              <a:cxnLst>
                <a:cxn ang="0">
                  <a:pos x="781" y="35"/>
                </a:cxn>
                <a:cxn ang="0">
                  <a:pos x="757" y="100"/>
                </a:cxn>
                <a:cxn ang="0">
                  <a:pos x="723" y="157"/>
                </a:cxn>
                <a:cxn ang="0">
                  <a:pos x="680" y="207"/>
                </a:cxn>
                <a:cxn ang="0">
                  <a:pos x="629" y="252"/>
                </a:cxn>
                <a:cxn ang="0">
                  <a:pos x="572" y="290"/>
                </a:cxn>
                <a:cxn ang="0">
                  <a:pos x="512" y="324"/>
                </a:cxn>
                <a:cxn ang="0">
                  <a:pos x="450" y="355"/>
                </a:cxn>
                <a:cxn ang="0">
                  <a:pos x="390" y="383"/>
                </a:cxn>
                <a:cxn ang="0">
                  <a:pos x="333" y="411"/>
                </a:cxn>
                <a:cxn ang="0">
                  <a:pos x="275" y="440"/>
                </a:cxn>
                <a:cxn ang="0">
                  <a:pos x="220" y="471"/>
                </a:cxn>
                <a:cxn ang="0">
                  <a:pos x="166" y="505"/>
                </a:cxn>
                <a:cxn ang="0">
                  <a:pos x="113" y="542"/>
                </a:cxn>
                <a:cxn ang="0">
                  <a:pos x="64" y="584"/>
                </a:cxn>
                <a:cxn ang="0">
                  <a:pos x="20" y="630"/>
                </a:cxn>
                <a:cxn ang="0">
                  <a:pos x="0" y="661"/>
                </a:cxn>
                <a:cxn ang="0">
                  <a:pos x="8" y="665"/>
                </a:cxn>
                <a:cxn ang="0">
                  <a:pos x="39" y="641"/>
                </a:cxn>
                <a:cxn ang="0">
                  <a:pos x="95" y="596"/>
                </a:cxn>
                <a:cxn ang="0">
                  <a:pos x="150" y="553"/>
                </a:cxn>
                <a:cxn ang="0">
                  <a:pos x="209" y="514"/>
                </a:cxn>
                <a:cxn ang="0">
                  <a:pos x="254" y="485"/>
                </a:cxn>
                <a:cxn ang="0">
                  <a:pos x="285" y="466"/>
                </a:cxn>
                <a:cxn ang="0">
                  <a:pos x="317" y="449"/>
                </a:cxn>
                <a:cxn ang="0">
                  <a:pos x="350" y="434"/>
                </a:cxn>
                <a:cxn ang="0">
                  <a:pos x="382" y="418"/>
                </a:cxn>
                <a:cxn ang="0">
                  <a:pos x="413" y="403"/>
                </a:cxn>
                <a:cxn ang="0">
                  <a:pos x="445" y="386"/>
                </a:cxn>
                <a:cxn ang="0">
                  <a:pos x="478" y="370"/>
                </a:cxn>
                <a:cxn ang="0">
                  <a:pos x="520" y="346"/>
                </a:cxn>
                <a:cxn ang="0">
                  <a:pos x="572" y="313"/>
                </a:cxn>
                <a:cxn ang="0">
                  <a:pos x="621" y="278"/>
                </a:cxn>
                <a:cxn ang="0">
                  <a:pos x="668" y="238"/>
                </a:cxn>
                <a:cxn ang="0">
                  <a:pos x="708" y="193"/>
                </a:cxn>
                <a:cxn ang="0">
                  <a:pos x="740" y="145"/>
                </a:cxn>
                <a:cxn ang="0">
                  <a:pos x="767" y="91"/>
                </a:cxn>
                <a:cxn ang="0">
                  <a:pos x="782" y="32"/>
                </a:cxn>
                <a:cxn ang="0">
                  <a:pos x="787" y="0"/>
                </a:cxn>
                <a:cxn ang="0">
                  <a:pos x="787" y="0"/>
                </a:cxn>
                <a:cxn ang="0">
                  <a:pos x="787" y="0"/>
                </a:cxn>
              </a:cxnLst>
              <a:rect l="0" t="0" r="r" b="b"/>
              <a:pathLst>
                <a:path w="787" h="665">
                  <a:moveTo>
                    <a:pt x="787" y="0"/>
                  </a:moveTo>
                  <a:lnTo>
                    <a:pt x="781" y="35"/>
                  </a:lnTo>
                  <a:lnTo>
                    <a:pt x="771" y="68"/>
                  </a:lnTo>
                  <a:lnTo>
                    <a:pt x="757" y="100"/>
                  </a:lnTo>
                  <a:lnTo>
                    <a:pt x="742" y="130"/>
                  </a:lnTo>
                  <a:lnTo>
                    <a:pt x="723" y="157"/>
                  </a:lnTo>
                  <a:lnTo>
                    <a:pt x="703" y="182"/>
                  </a:lnTo>
                  <a:lnTo>
                    <a:pt x="680" y="207"/>
                  </a:lnTo>
                  <a:lnTo>
                    <a:pt x="655" y="230"/>
                  </a:lnTo>
                  <a:lnTo>
                    <a:pt x="629" y="252"/>
                  </a:lnTo>
                  <a:lnTo>
                    <a:pt x="601" y="272"/>
                  </a:lnTo>
                  <a:lnTo>
                    <a:pt x="572" y="290"/>
                  </a:lnTo>
                  <a:lnTo>
                    <a:pt x="543" y="307"/>
                  </a:lnTo>
                  <a:lnTo>
                    <a:pt x="512" y="324"/>
                  </a:lnTo>
                  <a:lnTo>
                    <a:pt x="481" y="340"/>
                  </a:lnTo>
                  <a:lnTo>
                    <a:pt x="450" y="355"/>
                  </a:lnTo>
                  <a:lnTo>
                    <a:pt x="419" y="369"/>
                  </a:lnTo>
                  <a:lnTo>
                    <a:pt x="390" y="383"/>
                  </a:lnTo>
                  <a:lnTo>
                    <a:pt x="360" y="397"/>
                  </a:lnTo>
                  <a:lnTo>
                    <a:pt x="333" y="411"/>
                  </a:lnTo>
                  <a:lnTo>
                    <a:pt x="303" y="425"/>
                  </a:lnTo>
                  <a:lnTo>
                    <a:pt x="275" y="440"/>
                  </a:lnTo>
                  <a:lnTo>
                    <a:pt x="248" y="455"/>
                  </a:lnTo>
                  <a:lnTo>
                    <a:pt x="220" y="471"/>
                  </a:lnTo>
                  <a:lnTo>
                    <a:pt x="192" y="488"/>
                  </a:lnTo>
                  <a:lnTo>
                    <a:pt x="166" y="505"/>
                  </a:lnTo>
                  <a:lnTo>
                    <a:pt x="139" y="523"/>
                  </a:lnTo>
                  <a:lnTo>
                    <a:pt x="113" y="542"/>
                  </a:lnTo>
                  <a:lnTo>
                    <a:pt x="88" y="562"/>
                  </a:lnTo>
                  <a:lnTo>
                    <a:pt x="64" y="584"/>
                  </a:lnTo>
                  <a:lnTo>
                    <a:pt x="42" y="605"/>
                  </a:lnTo>
                  <a:lnTo>
                    <a:pt x="20" y="630"/>
                  </a:lnTo>
                  <a:lnTo>
                    <a:pt x="2" y="655"/>
                  </a:lnTo>
                  <a:lnTo>
                    <a:pt x="0" y="661"/>
                  </a:lnTo>
                  <a:lnTo>
                    <a:pt x="3" y="664"/>
                  </a:lnTo>
                  <a:lnTo>
                    <a:pt x="8" y="665"/>
                  </a:lnTo>
                  <a:lnTo>
                    <a:pt x="13" y="664"/>
                  </a:lnTo>
                  <a:lnTo>
                    <a:pt x="39" y="641"/>
                  </a:lnTo>
                  <a:lnTo>
                    <a:pt x="67" y="618"/>
                  </a:lnTo>
                  <a:lnTo>
                    <a:pt x="95" y="596"/>
                  </a:lnTo>
                  <a:lnTo>
                    <a:pt x="122" y="574"/>
                  </a:lnTo>
                  <a:lnTo>
                    <a:pt x="150" y="553"/>
                  </a:lnTo>
                  <a:lnTo>
                    <a:pt x="180" y="533"/>
                  </a:lnTo>
                  <a:lnTo>
                    <a:pt x="209" y="514"/>
                  </a:lnTo>
                  <a:lnTo>
                    <a:pt x="238" y="494"/>
                  </a:lnTo>
                  <a:lnTo>
                    <a:pt x="254" y="485"/>
                  </a:lnTo>
                  <a:lnTo>
                    <a:pt x="269" y="476"/>
                  </a:lnTo>
                  <a:lnTo>
                    <a:pt x="285" y="466"/>
                  </a:lnTo>
                  <a:lnTo>
                    <a:pt x="302" y="459"/>
                  </a:lnTo>
                  <a:lnTo>
                    <a:pt x="317" y="449"/>
                  </a:lnTo>
                  <a:lnTo>
                    <a:pt x="333" y="442"/>
                  </a:lnTo>
                  <a:lnTo>
                    <a:pt x="350" y="434"/>
                  </a:lnTo>
                  <a:lnTo>
                    <a:pt x="365" y="426"/>
                  </a:lnTo>
                  <a:lnTo>
                    <a:pt x="382" y="418"/>
                  </a:lnTo>
                  <a:lnTo>
                    <a:pt x="397" y="411"/>
                  </a:lnTo>
                  <a:lnTo>
                    <a:pt x="413" y="403"/>
                  </a:lnTo>
                  <a:lnTo>
                    <a:pt x="430" y="394"/>
                  </a:lnTo>
                  <a:lnTo>
                    <a:pt x="445" y="386"/>
                  </a:lnTo>
                  <a:lnTo>
                    <a:pt x="462" y="378"/>
                  </a:lnTo>
                  <a:lnTo>
                    <a:pt x="478" y="370"/>
                  </a:lnTo>
                  <a:lnTo>
                    <a:pt x="493" y="361"/>
                  </a:lnTo>
                  <a:lnTo>
                    <a:pt x="520" y="346"/>
                  </a:lnTo>
                  <a:lnTo>
                    <a:pt x="546" y="330"/>
                  </a:lnTo>
                  <a:lnTo>
                    <a:pt x="572" y="313"/>
                  </a:lnTo>
                  <a:lnTo>
                    <a:pt x="597" y="296"/>
                  </a:lnTo>
                  <a:lnTo>
                    <a:pt x="621" y="278"/>
                  </a:lnTo>
                  <a:lnTo>
                    <a:pt x="645" y="258"/>
                  </a:lnTo>
                  <a:lnTo>
                    <a:pt x="668" y="238"/>
                  </a:lnTo>
                  <a:lnTo>
                    <a:pt x="688" y="216"/>
                  </a:lnTo>
                  <a:lnTo>
                    <a:pt x="708" y="193"/>
                  </a:lnTo>
                  <a:lnTo>
                    <a:pt x="725" y="170"/>
                  </a:lnTo>
                  <a:lnTo>
                    <a:pt x="740" y="145"/>
                  </a:lnTo>
                  <a:lnTo>
                    <a:pt x="754" y="119"/>
                  </a:lnTo>
                  <a:lnTo>
                    <a:pt x="767" y="91"/>
                  </a:lnTo>
                  <a:lnTo>
                    <a:pt x="776" y="62"/>
                  </a:lnTo>
                  <a:lnTo>
                    <a:pt x="782" y="32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4478" y="1588"/>
              <a:ext cx="116" cy="267"/>
            </a:xfrm>
            <a:custGeom>
              <a:avLst/>
              <a:gdLst/>
              <a:ahLst/>
              <a:cxnLst>
                <a:cxn ang="0">
                  <a:pos x="15" y="533"/>
                </a:cxn>
                <a:cxn ang="0">
                  <a:pos x="20" y="496"/>
                </a:cxn>
                <a:cxn ang="0">
                  <a:pos x="23" y="459"/>
                </a:cxn>
                <a:cxn ang="0">
                  <a:pos x="26" y="423"/>
                </a:cxn>
                <a:cxn ang="0">
                  <a:pos x="26" y="386"/>
                </a:cxn>
                <a:cxn ang="0">
                  <a:pos x="23" y="340"/>
                </a:cxn>
                <a:cxn ang="0">
                  <a:pos x="21" y="294"/>
                </a:cxn>
                <a:cxn ang="0">
                  <a:pos x="20" y="249"/>
                </a:cxn>
                <a:cxn ang="0">
                  <a:pos x="23" y="203"/>
                </a:cxn>
                <a:cxn ang="0">
                  <a:pos x="30" y="167"/>
                </a:cxn>
                <a:cxn ang="0">
                  <a:pos x="46" y="133"/>
                </a:cxn>
                <a:cxn ang="0">
                  <a:pos x="66" y="102"/>
                </a:cxn>
                <a:cxn ang="0">
                  <a:pos x="92" y="74"/>
                </a:cxn>
                <a:cxn ang="0">
                  <a:pos x="123" y="50"/>
                </a:cxn>
                <a:cxn ang="0">
                  <a:pos x="156" y="31"/>
                </a:cxn>
                <a:cxn ang="0">
                  <a:pos x="191" y="17"/>
                </a:cxn>
                <a:cxn ang="0">
                  <a:pos x="227" y="11"/>
                </a:cxn>
                <a:cxn ang="0">
                  <a:pos x="230" y="10"/>
                </a:cxn>
                <a:cxn ang="0">
                  <a:pos x="233" y="5"/>
                </a:cxn>
                <a:cxn ang="0">
                  <a:pos x="233" y="2"/>
                </a:cxn>
                <a:cxn ang="0">
                  <a:pos x="230" y="0"/>
                </a:cxn>
                <a:cxn ang="0">
                  <a:pos x="193" y="0"/>
                </a:cxn>
                <a:cxn ang="0">
                  <a:pos x="159" y="6"/>
                </a:cxn>
                <a:cxn ang="0">
                  <a:pos x="125" y="20"/>
                </a:cxn>
                <a:cxn ang="0">
                  <a:pos x="94" y="40"/>
                </a:cxn>
                <a:cxn ang="0">
                  <a:pos x="68" y="64"/>
                </a:cxn>
                <a:cxn ang="0">
                  <a:pos x="43" y="91"/>
                </a:cxn>
                <a:cxn ang="0">
                  <a:pos x="24" y="122"/>
                </a:cxn>
                <a:cxn ang="0">
                  <a:pos x="9" y="155"/>
                </a:cxn>
                <a:cxn ang="0">
                  <a:pos x="0" y="198"/>
                </a:cxn>
                <a:cxn ang="0">
                  <a:pos x="1" y="243"/>
                </a:cxn>
                <a:cxn ang="0">
                  <a:pos x="7" y="287"/>
                </a:cxn>
                <a:cxn ang="0">
                  <a:pos x="13" y="332"/>
                </a:cxn>
                <a:cxn ang="0">
                  <a:pos x="17" y="354"/>
                </a:cxn>
                <a:cxn ang="0">
                  <a:pos x="18" y="377"/>
                </a:cxn>
                <a:cxn ang="0">
                  <a:pos x="21" y="400"/>
                </a:cxn>
                <a:cxn ang="0">
                  <a:pos x="23" y="422"/>
                </a:cxn>
                <a:cxn ang="0">
                  <a:pos x="23" y="450"/>
                </a:cxn>
                <a:cxn ang="0">
                  <a:pos x="21" y="477"/>
                </a:cxn>
                <a:cxn ang="0">
                  <a:pos x="18" y="505"/>
                </a:cxn>
                <a:cxn ang="0">
                  <a:pos x="15" y="533"/>
                </a:cxn>
                <a:cxn ang="0">
                  <a:pos x="15" y="533"/>
                </a:cxn>
                <a:cxn ang="0">
                  <a:pos x="15" y="533"/>
                </a:cxn>
                <a:cxn ang="0">
                  <a:pos x="15" y="533"/>
                </a:cxn>
                <a:cxn ang="0">
                  <a:pos x="15" y="533"/>
                </a:cxn>
                <a:cxn ang="0">
                  <a:pos x="15" y="533"/>
                </a:cxn>
              </a:cxnLst>
              <a:rect l="0" t="0" r="r" b="b"/>
              <a:pathLst>
                <a:path w="233" h="533">
                  <a:moveTo>
                    <a:pt x="15" y="533"/>
                  </a:moveTo>
                  <a:lnTo>
                    <a:pt x="20" y="496"/>
                  </a:lnTo>
                  <a:lnTo>
                    <a:pt x="23" y="459"/>
                  </a:lnTo>
                  <a:lnTo>
                    <a:pt x="26" y="423"/>
                  </a:lnTo>
                  <a:lnTo>
                    <a:pt x="26" y="386"/>
                  </a:lnTo>
                  <a:lnTo>
                    <a:pt x="23" y="340"/>
                  </a:lnTo>
                  <a:lnTo>
                    <a:pt x="21" y="294"/>
                  </a:lnTo>
                  <a:lnTo>
                    <a:pt x="20" y="249"/>
                  </a:lnTo>
                  <a:lnTo>
                    <a:pt x="23" y="203"/>
                  </a:lnTo>
                  <a:lnTo>
                    <a:pt x="30" y="167"/>
                  </a:lnTo>
                  <a:lnTo>
                    <a:pt x="46" y="133"/>
                  </a:lnTo>
                  <a:lnTo>
                    <a:pt x="66" y="102"/>
                  </a:lnTo>
                  <a:lnTo>
                    <a:pt x="92" y="74"/>
                  </a:lnTo>
                  <a:lnTo>
                    <a:pt x="123" y="50"/>
                  </a:lnTo>
                  <a:lnTo>
                    <a:pt x="156" y="31"/>
                  </a:lnTo>
                  <a:lnTo>
                    <a:pt x="191" y="17"/>
                  </a:lnTo>
                  <a:lnTo>
                    <a:pt x="227" y="11"/>
                  </a:lnTo>
                  <a:lnTo>
                    <a:pt x="230" y="10"/>
                  </a:lnTo>
                  <a:lnTo>
                    <a:pt x="233" y="5"/>
                  </a:lnTo>
                  <a:lnTo>
                    <a:pt x="233" y="2"/>
                  </a:lnTo>
                  <a:lnTo>
                    <a:pt x="230" y="0"/>
                  </a:lnTo>
                  <a:lnTo>
                    <a:pt x="193" y="0"/>
                  </a:lnTo>
                  <a:lnTo>
                    <a:pt x="159" y="6"/>
                  </a:lnTo>
                  <a:lnTo>
                    <a:pt x="125" y="20"/>
                  </a:lnTo>
                  <a:lnTo>
                    <a:pt x="94" y="40"/>
                  </a:lnTo>
                  <a:lnTo>
                    <a:pt x="68" y="64"/>
                  </a:lnTo>
                  <a:lnTo>
                    <a:pt x="43" y="91"/>
                  </a:lnTo>
                  <a:lnTo>
                    <a:pt x="24" y="122"/>
                  </a:lnTo>
                  <a:lnTo>
                    <a:pt x="9" y="155"/>
                  </a:lnTo>
                  <a:lnTo>
                    <a:pt x="0" y="198"/>
                  </a:lnTo>
                  <a:lnTo>
                    <a:pt x="1" y="243"/>
                  </a:lnTo>
                  <a:lnTo>
                    <a:pt x="7" y="287"/>
                  </a:lnTo>
                  <a:lnTo>
                    <a:pt x="13" y="332"/>
                  </a:lnTo>
                  <a:lnTo>
                    <a:pt x="17" y="354"/>
                  </a:lnTo>
                  <a:lnTo>
                    <a:pt x="18" y="377"/>
                  </a:lnTo>
                  <a:lnTo>
                    <a:pt x="21" y="400"/>
                  </a:lnTo>
                  <a:lnTo>
                    <a:pt x="23" y="422"/>
                  </a:lnTo>
                  <a:lnTo>
                    <a:pt x="23" y="450"/>
                  </a:lnTo>
                  <a:lnTo>
                    <a:pt x="21" y="477"/>
                  </a:lnTo>
                  <a:lnTo>
                    <a:pt x="18" y="505"/>
                  </a:lnTo>
                  <a:lnTo>
                    <a:pt x="15" y="533"/>
                  </a:lnTo>
                  <a:lnTo>
                    <a:pt x="15" y="533"/>
                  </a:lnTo>
                  <a:lnTo>
                    <a:pt x="15" y="533"/>
                  </a:lnTo>
                  <a:lnTo>
                    <a:pt x="15" y="533"/>
                  </a:lnTo>
                  <a:lnTo>
                    <a:pt x="15" y="533"/>
                  </a:lnTo>
                  <a:lnTo>
                    <a:pt x="15" y="533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4586" y="1586"/>
              <a:ext cx="218" cy="153"/>
            </a:xfrm>
            <a:custGeom>
              <a:avLst/>
              <a:gdLst/>
              <a:ahLst/>
              <a:cxnLst>
                <a:cxn ang="0">
                  <a:pos x="18" y="15"/>
                </a:cxn>
                <a:cxn ang="0">
                  <a:pos x="57" y="9"/>
                </a:cxn>
                <a:cxn ang="0">
                  <a:pos x="97" y="7"/>
                </a:cxn>
                <a:cxn ang="0">
                  <a:pos x="139" y="10"/>
                </a:cxn>
                <a:cxn ang="0">
                  <a:pos x="179" y="18"/>
                </a:cxn>
                <a:cxn ang="0">
                  <a:pos x="218" y="29"/>
                </a:cxn>
                <a:cxn ang="0">
                  <a:pos x="255" y="44"/>
                </a:cxn>
                <a:cxn ang="0">
                  <a:pos x="290" y="64"/>
                </a:cxn>
                <a:cxn ang="0">
                  <a:pos x="320" y="86"/>
                </a:cxn>
                <a:cxn ang="0">
                  <a:pos x="346" y="109"/>
                </a:cxn>
                <a:cxn ang="0">
                  <a:pos x="369" y="136"/>
                </a:cxn>
                <a:cxn ang="0">
                  <a:pos x="389" y="163"/>
                </a:cxn>
                <a:cxn ang="0">
                  <a:pos x="411" y="210"/>
                </a:cxn>
                <a:cxn ang="0">
                  <a:pos x="425" y="273"/>
                </a:cxn>
                <a:cxn ang="0">
                  <a:pos x="431" y="307"/>
                </a:cxn>
                <a:cxn ang="0">
                  <a:pos x="436" y="305"/>
                </a:cxn>
                <a:cxn ang="0">
                  <a:pos x="432" y="270"/>
                </a:cxn>
                <a:cxn ang="0">
                  <a:pos x="420" y="203"/>
                </a:cxn>
                <a:cxn ang="0">
                  <a:pos x="400" y="154"/>
                </a:cxn>
                <a:cxn ang="0">
                  <a:pos x="378" y="122"/>
                </a:cxn>
                <a:cxn ang="0">
                  <a:pos x="352" y="94"/>
                </a:cxn>
                <a:cxn ang="0">
                  <a:pos x="323" y="69"/>
                </a:cxn>
                <a:cxn ang="0">
                  <a:pos x="290" y="47"/>
                </a:cxn>
                <a:cxn ang="0">
                  <a:pos x="256" y="29"/>
                </a:cxn>
                <a:cxn ang="0">
                  <a:pos x="218" y="15"/>
                </a:cxn>
                <a:cxn ang="0">
                  <a:pos x="178" y="4"/>
                </a:cxn>
                <a:cxn ang="0">
                  <a:pos x="137" y="0"/>
                </a:cxn>
                <a:cxn ang="0">
                  <a:pos x="97" y="0"/>
                </a:cxn>
                <a:cxn ang="0">
                  <a:pos x="57" y="4"/>
                </a:cxn>
                <a:cxn ang="0">
                  <a:pos x="18" y="14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0" y="20"/>
                </a:cxn>
              </a:cxnLst>
              <a:rect l="0" t="0" r="r" b="b"/>
              <a:pathLst>
                <a:path w="436" h="307">
                  <a:moveTo>
                    <a:pt x="0" y="20"/>
                  </a:moveTo>
                  <a:lnTo>
                    <a:pt x="18" y="15"/>
                  </a:lnTo>
                  <a:lnTo>
                    <a:pt x="38" y="10"/>
                  </a:lnTo>
                  <a:lnTo>
                    <a:pt x="57" y="9"/>
                  </a:lnTo>
                  <a:lnTo>
                    <a:pt x="77" y="7"/>
                  </a:lnTo>
                  <a:lnTo>
                    <a:pt x="97" y="7"/>
                  </a:lnTo>
                  <a:lnTo>
                    <a:pt x="119" y="7"/>
                  </a:lnTo>
                  <a:lnTo>
                    <a:pt x="139" y="10"/>
                  </a:lnTo>
                  <a:lnTo>
                    <a:pt x="159" y="14"/>
                  </a:lnTo>
                  <a:lnTo>
                    <a:pt x="179" y="18"/>
                  </a:lnTo>
                  <a:lnTo>
                    <a:pt x="198" y="23"/>
                  </a:lnTo>
                  <a:lnTo>
                    <a:pt x="218" y="29"/>
                  </a:lnTo>
                  <a:lnTo>
                    <a:pt x="236" y="37"/>
                  </a:lnTo>
                  <a:lnTo>
                    <a:pt x="255" y="44"/>
                  </a:lnTo>
                  <a:lnTo>
                    <a:pt x="273" y="54"/>
                  </a:lnTo>
                  <a:lnTo>
                    <a:pt x="290" y="64"/>
                  </a:lnTo>
                  <a:lnTo>
                    <a:pt x="306" y="75"/>
                  </a:lnTo>
                  <a:lnTo>
                    <a:pt x="320" y="86"/>
                  </a:lnTo>
                  <a:lnTo>
                    <a:pt x="334" y="97"/>
                  </a:lnTo>
                  <a:lnTo>
                    <a:pt x="346" y="109"/>
                  </a:lnTo>
                  <a:lnTo>
                    <a:pt x="358" y="122"/>
                  </a:lnTo>
                  <a:lnTo>
                    <a:pt x="369" y="136"/>
                  </a:lnTo>
                  <a:lnTo>
                    <a:pt x="380" y="149"/>
                  </a:lnTo>
                  <a:lnTo>
                    <a:pt x="389" y="163"/>
                  </a:lnTo>
                  <a:lnTo>
                    <a:pt x="398" y="179"/>
                  </a:lnTo>
                  <a:lnTo>
                    <a:pt x="411" y="210"/>
                  </a:lnTo>
                  <a:lnTo>
                    <a:pt x="420" y="241"/>
                  </a:lnTo>
                  <a:lnTo>
                    <a:pt x="425" y="273"/>
                  </a:lnTo>
                  <a:lnTo>
                    <a:pt x="429" y="305"/>
                  </a:lnTo>
                  <a:lnTo>
                    <a:pt x="431" y="307"/>
                  </a:lnTo>
                  <a:lnTo>
                    <a:pt x="432" y="307"/>
                  </a:lnTo>
                  <a:lnTo>
                    <a:pt x="436" y="305"/>
                  </a:lnTo>
                  <a:lnTo>
                    <a:pt x="436" y="304"/>
                  </a:lnTo>
                  <a:lnTo>
                    <a:pt x="432" y="270"/>
                  </a:lnTo>
                  <a:lnTo>
                    <a:pt x="428" y="236"/>
                  </a:lnTo>
                  <a:lnTo>
                    <a:pt x="420" y="203"/>
                  </a:lnTo>
                  <a:lnTo>
                    <a:pt x="409" y="171"/>
                  </a:lnTo>
                  <a:lnTo>
                    <a:pt x="400" y="154"/>
                  </a:lnTo>
                  <a:lnTo>
                    <a:pt x="391" y="137"/>
                  </a:lnTo>
                  <a:lnTo>
                    <a:pt x="378" y="122"/>
                  </a:lnTo>
                  <a:lnTo>
                    <a:pt x="366" y="108"/>
                  </a:lnTo>
                  <a:lnTo>
                    <a:pt x="352" y="94"/>
                  </a:lnTo>
                  <a:lnTo>
                    <a:pt x="337" y="81"/>
                  </a:lnTo>
                  <a:lnTo>
                    <a:pt x="323" y="69"/>
                  </a:lnTo>
                  <a:lnTo>
                    <a:pt x="307" y="58"/>
                  </a:lnTo>
                  <a:lnTo>
                    <a:pt x="290" y="47"/>
                  </a:lnTo>
                  <a:lnTo>
                    <a:pt x="273" y="37"/>
                  </a:lnTo>
                  <a:lnTo>
                    <a:pt x="256" y="29"/>
                  </a:lnTo>
                  <a:lnTo>
                    <a:pt x="236" y="21"/>
                  </a:lnTo>
                  <a:lnTo>
                    <a:pt x="218" y="15"/>
                  </a:lnTo>
                  <a:lnTo>
                    <a:pt x="198" y="9"/>
                  </a:lnTo>
                  <a:lnTo>
                    <a:pt x="178" y="4"/>
                  </a:lnTo>
                  <a:lnTo>
                    <a:pt x="157" y="1"/>
                  </a:lnTo>
                  <a:lnTo>
                    <a:pt x="137" y="0"/>
                  </a:lnTo>
                  <a:lnTo>
                    <a:pt x="117" y="0"/>
                  </a:lnTo>
                  <a:lnTo>
                    <a:pt x="97" y="0"/>
                  </a:lnTo>
                  <a:lnTo>
                    <a:pt x="77" y="1"/>
                  </a:lnTo>
                  <a:lnTo>
                    <a:pt x="57" y="4"/>
                  </a:lnTo>
                  <a:lnTo>
                    <a:pt x="37" y="9"/>
                  </a:lnTo>
                  <a:lnTo>
                    <a:pt x="18" y="1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4669" y="1678"/>
              <a:ext cx="71" cy="71"/>
            </a:xfrm>
            <a:custGeom>
              <a:avLst/>
              <a:gdLst/>
              <a:ahLst/>
              <a:cxnLst>
                <a:cxn ang="0">
                  <a:pos x="99" y="40"/>
                </a:cxn>
                <a:cxn ang="0">
                  <a:pos x="114" y="62"/>
                </a:cxn>
                <a:cxn ang="0">
                  <a:pos x="124" y="85"/>
                </a:cxn>
                <a:cxn ang="0">
                  <a:pos x="130" y="113"/>
                </a:cxn>
                <a:cxn ang="0">
                  <a:pos x="133" y="139"/>
                </a:cxn>
                <a:cxn ang="0">
                  <a:pos x="135" y="140"/>
                </a:cxn>
                <a:cxn ang="0">
                  <a:pos x="138" y="140"/>
                </a:cxn>
                <a:cxn ang="0">
                  <a:pos x="139" y="139"/>
                </a:cxn>
                <a:cxn ang="0">
                  <a:pos x="141" y="137"/>
                </a:cxn>
                <a:cxn ang="0">
                  <a:pos x="142" y="106"/>
                </a:cxn>
                <a:cxn ang="0">
                  <a:pos x="139" y="77"/>
                </a:cxn>
                <a:cxn ang="0">
                  <a:pos x="128" y="49"/>
                </a:cxn>
                <a:cxn ang="0">
                  <a:pos x="108" y="28"/>
                </a:cxn>
                <a:cxn ang="0">
                  <a:pos x="90" y="15"/>
                </a:cxn>
                <a:cxn ang="0">
                  <a:pos x="70" y="8"/>
                </a:cxn>
                <a:cxn ang="0">
                  <a:pos x="51" y="3"/>
                </a:cxn>
                <a:cxn ang="0">
                  <a:pos x="36" y="0"/>
                </a:cxn>
                <a:cxn ang="0">
                  <a:pos x="20" y="0"/>
                </a:cxn>
                <a:cxn ang="0">
                  <a:pos x="9" y="0"/>
                </a:cxn>
                <a:cxn ang="0">
                  <a:pos x="3" y="1"/>
                </a:cxn>
                <a:cxn ang="0">
                  <a:pos x="0" y="1"/>
                </a:cxn>
                <a:cxn ang="0">
                  <a:pos x="3" y="1"/>
                </a:cxn>
                <a:cxn ang="0">
                  <a:pos x="13" y="5"/>
                </a:cxn>
                <a:cxn ang="0">
                  <a:pos x="25" y="8"/>
                </a:cxn>
                <a:cxn ang="0">
                  <a:pos x="40" y="11"/>
                </a:cxn>
                <a:cxn ang="0">
                  <a:pos x="57" y="17"/>
                </a:cxn>
                <a:cxn ang="0">
                  <a:pos x="73" y="23"/>
                </a:cxn>
                <a:cxn ang="0">
                  <a:pos x="88" y="31"/>
                </a:cxn>
                <a:cxn ang="0">
                  <a:pos x="99" y="40"/>
                </a:cxn>
              </a:cxnLst>
              <a:rect l="0" t="0" r="r" b="b"/>
              <a:pathLst>
                <a:path w="142" h="140">
                  <a:moveTo>
                    <a:pt x="99" y="40"/>
                  </a:moveTo>
                  <a:lnTo>
                    <a:pt x="114" y="62"/>
                  </a:lnTo>
                  <a:lnTo>
                    <a:pt x="124" y="85"/>
                  </a:lnTo>
                  <a:lnTo>
                    <a:pt x="130" y="113"/>
                  </a:lnTo>
                  <a:lnTo>
                    <a:pt x="133" y="139"/>
                  </a:lnTo>
                  <a:lnTo>
                    <a:pt x="135" y="140"/>
                  </a:lnTo>
                  <a:lnTo>
                    <a:pt x="138" y="140"/>
                  </a:lnTo>
                  <a:lnTo>
                    <a:pt x="139" y="139"/>
                  </a:lnTo>
                  <a:lnTo>
                    <a:pt x="141" y="137"/>
                  </a:lnTo>
                  <a:lnTo>
                    <a:pt x="142" y="106"/>
                  </a:lnTo>
                  <a:lnTo>
                    <a:pt x="139" y="77"/>
                  </a:lnTo>
                  <a:lnTo>
                    <a:pt x="128" y="49"/>
                  </a:lnTo>
                  <a:lnTo>
                    <a:pt x="108" y="28"/>
                  </a:lnTo>
                  <a:lnTo>
                    <a:pt x="90" y="15"/>
                  </a:lnTo>
                  <a:lnTo>
                    <a:pt x="70" y="8"/>
                  </a:lnTo>
                  <a:lnTo>
                    <a:pt x="51" y="3"/>
                  </a:lnTo>
                  <a:lnTo>
                    <a:pt x="36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3" y="1"/>
                  </a:lnTo>
                  <a:lnTo>
                    <a:pt x="0" y="1"/>
                  </a:lnTo>
                  <a:lnTo>
                    <a:pt x="3" y="1"/>
                  </a:lnTo>
                  <a:lnTo>
                    <a:pt x="13" y="5"/>
                  </a:lnTo>
                  <a:lnTo>
                    <a:pt x="25" y="8"/>
                  </a:lnTo>
                  <a:lnTo>
                    <a:pt x="40" y="11"/>
                  </a:lnTo>
                  <a:lnTo>
                    <a:pt x="57" y="17"/>
                  </a:lnTo>
                  <a:lnTo>
                    <a:pt x="73" y="23"/>
                  </a:lnTo>
                  <a:lnTo>
                    <a:pt x="88" y="31"/>
                  </a:lnTo>
                  <a:lnTo>
                    <a:pt x="99" y="4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4517" y="1668"/>
              <a:ext cx="81" cy="216"/>
            </a:xfrm>
            <a:custGeom>
              <a:avLst/>
              <a:gdLst/>
              <a:ahLst/>
              <a:cxnLst>
                <a:cxn ang="0">
                  <a:pos x="44" y="34"/>
                </a:cxn>
                <a:cxn ang="0">
                  <a:pos x="27" y="56"/>
                </a:cxn>
                <a:cxn ang="0">
                  <a:pos x="19" y="79"/>
                </a:cxn>
                <a:cxn ang="0">
                  <a:pos x="22" y="104"/>
                </a:cxn>
                <a:cxn ang="0">
                  <a:pos x="37" y="124"/>
                </a:cxn>
                <a:cxn ang="0">
                  <a:pos x="51" y="139"/>
                </a:cxn>
                <a:cxn ang="0">
                  <a:pos x="62" y="162"/>
                </a:cxn>
                <a:cxn ang="0">
                  <a:pos x="54" y="190"/>
                </a:cxn>
                <a:cxn ang="0">
                  <a:pos x="37" y="220"/>
                </a:cxn>
                <a:cxn ang="0">
                  <a:pos x="20" y="257"/>
                </a:cxn>
                <a:cxn ang="0">
                  <a:pos x="5" y="314"/>
                </a:cxn>
                <a:cxn ang="0">
                  <a:pos x="0" y="393"/>
                </a:cxn>
                <a:cxn ang="0">
                  <a:pos x="5" y="417"/>
                </a:cxn>
                <a:cxn ang="0">
                  <a:pos x="16" y="329"/>
                </a:cxn>
                <a:cxn ang="0">
                  <a:pos x="31" y="272"/>
                </a:cxn>
                <a:cxn ang="0">
                  <a:pos x="45" y="244"/>
                </a:cxn>
                <a:cxn ang="0">
                  <a:pos x="61" y="217"/>
                </a:cxn>
                <a:cxn ang="0">
                  <a:pos x="76" y="189"/>
                </a:cxn>
                <a:cxn ang="0">
                  <a:pos x="84" y="153"/>
                </a:cxn>
                <a:cxn ang="0">
                  <a:pos x="62" y="115"/>
                </a:cxn>
                <a:cxn ang="0">
                  <a:pos x="41" y="87"/>
                </a:cxn>
                <a:cxn ang="0">
                  <a:pos x="37" y="64"/>
                </a:cxn>
                <a:cxn ang="0">
                  <a:pos x="48" y="44"/>
                </a:cxn>
                <a:cxn ang="0">
                  <a:pos x="68" y="25"/>
                </a:cxn>
                <a:cxn ang="0">
                  <a:pos x="88" y="13"/>
                </a:cxn>
                <a:cxn ang="0">
                  <a:pos x="115" y="8"/>
                </a:cxn>
                <a:cxn ang="0">
                  <a:pos x="141" y="6"/>
                </a:cxn>
                <a:cxn ang="0">
                  <a:pos x="158" y="6"/>
                </a:cxn>
                <a:cxn ang="0">
                  <a:pos x="158" y="5"/>
                </a:cxn>
                <a:cxn ang="0">
                  <a:pos x="138" y="2"/>
                </a:cxn>
                <a:cxn ang="0">
                  <a:pos x="105" y="2"/>
                </a:cxn>
                <a:cxn ang="0">
                  <a:pos x="70" y="13"/>
                </a:cxn>
              </a:cxnLst>
              <a:rect l="0" t="0" r="r" b="b"/>
              <a:pathLst>
                <a:path w="161" h="433">
                  <a:moveTo>
                    <a:pt x="53" y="25"/>
                  </a:moveTo>
                  <a:lnTo>
                    <a:pt x="44" y="34"/>
                  </a:lnTo>
                  <a:lnTo>
                    <a:pt x="34" y="45"/>
                  </a:lnTo>
                  <a:lnTo>
                    <a:pt x="27" y="56"/>
                  </a:lnTo>
                  <a:lnTo>
                    <a:pt x="22" y="68"/>
                  </a:lnTo>
                  <a:lnTo>
                    <a:pt x="19" y="79"/>
                  </a:lnTo>
                  <a:lnTo>
                    <a:pt x="19" y="91"/>
                  </a:lnTo>
                  <a:lnTo>
                    <a:pt x="22" y="104"/>
                  </a:lnTo>
                  <a:lnTo>
                    <a:pt x="30" y="116"/>
                  </a:lnTo>
                  <a:lnTo>
                    <a:pt x="37" y="124"/>
                  </a:lnTo>
                  <a:lnTo>
                    <a:pt x="45" y="132"/>
                  </a:lnTo>
                  <a:lnTo>
                    <a:pt x="51" y="139"/>
                  </a:lnTo>
                  <a:lnTo>
                    <a:pt x="58" y="149"/>
                  </a:lnTo>
                  <a:lnTo>
                    <a:pt x="62" y="162"/>
                  </a:lnTo>
                  <a:lnTo>
                    <a:pt x="61" y="176"/>
                  </a:lnTo>
                  <a:lnTo>
                    <a:pt x="54" y="190"/>
                  </a:lnTo>
                  <a:lnTo>
                    <a:pt x="47" y="203"/>
                  </a:lnTo>
                  <a:lnTo>
                    <a:pt x="37" y="220"/>
                  </a:lnTo>
                  <a:lnTo>
                    <a:pt x="28" y="238"/>
                  </a:lnTo>
                  <a:lnTo>
                    <a:pt x="20" y="257"/>
                  </a:lnTo>
                  <a:lnTo>
                    <a:pt x="14" y="275"/>
                  </a:lnTo>
                  <a:lnTo>
                    <a:pt x="5" y="314"/>
                  </a:lnTo>
                  <a:lnTo>
                    <a:pt x="2" y="352"/>
                  </a:lnTo>
                  <a:lnTo>
                    <a:pt x="0" y="393"/>
                  </a:lnTo>
                  <a:lnTo>
                    <a:pt x="3" y="433"/>
                  </a:lnTo>
                  <a:lnTo>
                    <a:pt x="5" y="417"/>
                  </a:lnTo>
                  <a:lnTo>
                    <a:pt x="10" y="379"/>
                  </a:lnTo>
                  <a:lnTo>
                    <a:pt x="16" y="329"/>
                  </a:lnTo>
                  <a:lnTo>
                    <a:pt x="27" y="286"/>
                  </a:lnTo>
                  <a:lnTo>
                    <a:pt x="31" y="272"/>
                  </a:lnTo>
                  <a:lnTo>
                    <a:pt x="39" y="257"/>
                  </a:lnTo>
                  <a:lnTo>
                    <a:pt x="45" y="244"/>
                  </a:lnTo>
                  <a:lnTo>
                    <a:pt x="53" y="230"/>
                  </a:lnTo>
                  <a:lnTo>
                    <a:pt x="61" y="217"/>
                  </a:lnTo>
                  <a:lnTo>
                    <a:pt x="68" y="204"/>
                  </a:lnTo>
                  <a:lnTo>
                    <a:pt x="76" y="189"/>
                  </a:lnTo>
                  <a:lnTo>
                    <a:pt x="82" y="175"/>
                  </a:lnTo>
                  <a:lnTo>
                    <a:pt x="84" y="153"/>
                  </a:lnTo>
                  <a:lnTo>
                    <a:pt x="76" y="133"/>
                  </a:lnTo>
                  <a:lnTo>
                    <a:pt x="62" y="115"/>
                  </a:lnTo>
                  <a:lnTo>
                    <a:pt x="48" y="99"/>
                  </a:lnTo>
                  <a:lnTo>
                    <a:pt x="41" y="87"/>
                  </a:lnTo>
                  <a:lnTo>
                    <a:pt x="36" y="76"/>
                  </a:lnTo>
                  <a:lnTo>
                    <a:pt x="37" y="64"/>
                  </a:lnTo>
                  <a:lnTo>
                    <a:pt x="42" y="53"/>
                  </a:lnTo>
                  <a:lnTo>
                    <a:pt x="48" y="44"/>
                  </a:lnTo>
                  <a:lnTo>
                    <a:pt x="58" y="33"/>
                  </a:lnTo>
                  <a:lnTo>
                    <a:pt x="68" y="25"/>
                  </a:lnTo>
                  <a:lnTo>
                    <a:pt x="79" y="17"/>
                  </a:lnTo>
                  <a:lnTo>
                    <a:pt x="88" y="13"/>
                  </a:lnTo>
                  <a:lnTo>
                    <a:pt x="101" y="10"/>
                  </a:lnTo>
                  <a:lnTo>
                    <a:pt x="115" y="8"/>
                  </a:lnTo>
                  <a:lnTo>
                    <a:pt x="129" y="6"/>
                  </a:lnTo>
                  <a:lnTo>
                    <a:pt x="141" y="6"/>
                  </a:lnTo>
                  <a:lnTo>
                    <a:pt x="152" y="6"/>
                  </a:lnTo>
                  <a:lnTo>
                    <a:pt x="158" y="6"/>
                  </a:lnTo>
                  <a:lnTo>
                    <a:pt x="161" y="6"/>
                  </a:lnTo>
                  <a:lnTo>
                    <a:pt x="158" y="5"/>
                  </a:lnTo>
                  <a:lnTo>
                    <a:pt x="150" y="3"/>
                  </a:lnTo>
                  <a:lnTo>
                    <a:pt x="138" y="2"/>
                  </a:lnTo>
                  <a:lnTo>
                    <a:pt x="122" y="0"/>
                  </a:lnTo>
                  <a:lnTo>
                    <a:pt x="105" y="2"/>
                  </a:lnTo>
                  <a:lnTo>
                    <a:pt x="87" y="5"/>
                  </a:lnTo>
                  <a:lnTo>
                    <a:pt x="70" y="13"/>
                  </a:lnTo>
                  <a:lnTo>
                    <a:pt x="53" y="25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4467" y="1737"/>
              <a:ext cx="60" cy="133"/>
            </a:xfrm>
            <a:custGeom>
              <a:avLst/>
              <a:gdLst/>
              <a:ahLst/>
              <a:cxnLst>
                <a:cxn ang="0">
                  <a:pos x="99" y="14"/>
                </a:cxn>
                <a:cxn ang="0">
                  <a:pos x="91" y="6"/>
                </a:cxn>
                <a:cxn ang="0">
                  <a:pos x="83" y="2"/>
                </a:cxn>
                <a:cxn ang="0">
                  <a:pos x="74" y="0"/>
                </a:cxn>
                <a:cxn ang="0">
                  <a:pos x="65" y="2"/>
                </a:cxn>
                <a:cxn ang="0">
                  <a:pos x="57" y="5"/>
                </a:cxn>
                <a:cxn ang="0">
                  <a:pos x="49" y="10"/>
                </a:cxn>
                <a:cxn ang="0">
                  <a:pos x="42" y="16"/>
                </a:cxn>
                <a:cxn ang="0">
                  <a:pos x="35" y="23"/>
                </a:cxn>
                <a:cxn ang="0">
                  <a:pos x="18" y="53"/>
                </a:cxn>
                <a:cxn ang="0">
                  <a:pos x="8" y="85"/>
                </a:cxn>
                <a:cxn ang="0">
                  <a:pos x="1" y="119"/>
                </a:cxn>
                <a:cxn ang="0">
                  <a:pos x="0" y="153"/>
                </a:cxn>
                <a:cxn ang="0">
                  <a:pos x="3" y="172"/>
                </a:cxn>
                <a:cxn ang="0">
                  <a:pos x="9" y="192"/>
                </a:cxn>
                <a:cxn ang="0">
                  <a:pos x="18" y="212"/>
                </a:cxn>
                <a:cxn ang="0">
                  <a:pos x="29" y="230"/>
                </a:cxn>
                <a:cxn ang="0">
                  <a:pos x="40" y="246"/>
                </a:cxn>
                <a:cxn ang="0">
                  <a:pos x="49" y="257"/>
                </a:cxn>
                <a:cxn ang="0">
                  <a:pos x="57" y="264"/>
                </a:cxn>
                <a:cxn ang="0">
                  <a:pos x="59" y="266"/>
                </a:cxn>
                <a:cxn ang="0">
                  <a:pos x="49" y="249"/>
                </a:cxn>
                <a:cxn ang="0">
                  <a:pos x="40" y="230"/>
                </a:cxn>
                <a:cxn ang="0">
                  <a:pos x="32" y="213"/>
                </a:cxn>
                <a:cxn ang="0">
                  <a:pos x="26" y="195"/>
                </a:cxn>
                <a:cxn ang="0">
                  <a:pos x="23" y="170"/>
                </a:cxn>
                <a:cxn ang="0">
                  <a:pos x="23" y="144"/>
                </a:cxn>
                <a:cxn ang="0">
                  <a:pos x="25" y="118"/>
                </a:cxn>
                <a:cxn ang="0">
                  <a:pos x="28" y="93"/>
                </a:cxn>
                <a:cxn ang="0">
                  <a:pos x="31" y="79"/>
                </a:cxn>
                <a:cxn ang="0">
                  <a:pos x="37" y="64"/>
                </a:cxn>
                <a:cxn ang="0">
                  <a:pos x="43" y="47"/>
                </a:cxn>
                <a:cxn ang="0">
                  <a:pos x="52" y="33"/>
                </a:cxn>
                <a:cxn ang="0">
                  <a:pos x="62" y="22"/>
                </a:cxn>
                <a:cxn ang="0">
                  <a:pos x="74" y="17"/>
                </a:cxn>
                <a:cxn ang="0">
                  <a:pos x="86" y="20"/>
                </a:cxn>
                <a:cxn ang="0">
                  <a:pos x="100" y="34"/>
                </a:cxn>
                <a:cxn ang="0">
                  <a:pos x="113" y="48"/>
                </a:cxn>
                <a:cxn ang="0">
                  <a:pos x="120" y="51"/>
                </a:cxn>
                <a:cxn ang="0">
                  <a:pos x="117" y="42"/>
                </a:cxn>
                <a:cxn ang="0">
                  <a:pos x="99" y="14"/>
                </a:cxn>
              </a:cxnLst>
              <a:rect l="0" t="0" r="r" b="b"/>
              <a:pathLst>
                <a:path w="120" h="266">
                  <a:moveTo>
                    <a:pt x="99" y="14"/>
                  </a:moveTo>
                  <a:lnTo>
                    <a:pt x="91" y="6"/>
                  </a:lnTo>
                  <a:lnTo>
                    <a:pt x="83" y="2"/>
                  </a:lnTo>
                  <a:lnTo>
                    <a:pt x="74" y="0"/>
                  </a:lnTo>
                  <a:lnTo>
                    <a:pt x="65" y="2"/>
                  </a:lnTo>
                  <a:lnTo>
                    <a:pt x="57" y="5"/>
                  </a:lnTo>
                  <a:lnTo>
                    <a:pt x="49" y="10"/>
                  </a:lnTo>
                  <a:lnTo>
                    <a:pt x="42" y="16"/>
                  </a:lnTo>
                  <a:lnTo>
                    <a:pt x="35" y="23"/>
                  </a:lnTo>
                  <a:lnTo>
                    <a:pt x="18" y="53"/>
                  </a:lnTo>
                  <a:lnTo>
                    <a:pt x="8" y="85"/>
                  </a:lnTo>
                  <a:lnTo>
                    <a:pt x="1" y="119"/>
                  </a:lnTo>
                  <a:lnTo>
                    <a:pt x="0" y="153"/>
                  </a:lnTo>
                  <a:lnTo>
                    <a:pt x="3" y="172"/>
                  </a:lnTo>
                  <a:lnTo>
                    <a:pt x="9" y="192"/>
                  </a:lnTo>
                  <a:lnTo>
                    <a:pt x="18" y="212"/>
                  </a:lnTo>
                  <a:lnTo>
                    <a:pt x="29" y="230"/>
                  </a:lnTo>
                  <a:lnTo>
                    <a:pt x="40" y="246"/>
                  </a:lnTo>
                  <a:lnTo>
                    <a:pt x="49" y="257"/>
                  </a:lnTo>
                  <a:lnTo>
                    <a:pt x="57" y="264"/>
                  </a:lnTo>
                  <a:lnTo>
                    <a:pt x="59" y="266"/>
                  </a:lnTo>
                  <a:lnTo>
                    <a:pt x="49" y="249"/>
                  </a:lnTo>
                  <a:lnTo>
                    <a:pt x="40" y="230"/>
                  </a:lnTo>
                  <a:lnTo>
                    <a:pt x="32" y="213"/>
                  </a:lnTo>
                  <a:lnTo>
                    <a:pt x="26" y="195"/>
                  </a:lnTo>
                  <a:lnTo>
                    <a:pt x="23" y="170"/>
                  </a:lnTo>
                  <a:lnTo>
                    <a:pt x="23" y="144"/>
                  </a:lnTo>
                  <a:lnTo>
                    <a:pt x="25" y="118"/>
                  </a:lnTo>
                  <a:lnTo>
                    <a:pt x="28" y="93"/>
                  </a:lnTo>
                  <a:lnTo>
                    <a:pt x="31" y="79"/>
                  </a:lnTo>
                  <a:lnTo>
                    <a:pt x="37" y="64"/>
                  </a:lnTo>
                  <a:lnTo>
                    <a:pt x="43" y="47"/>
                  </a:lnTo>
                  <a:lnTo>
                    <a:pt x="52" y="33"/>
                  </a:lnTo>
                  <a:lnTo>
                    <a:pt x="62" y="22"/>
                  </a:lnTo>
                  <a:lnTo>
                    <a:pt x="74" y="17"/>
                  </a:lnTo>
                  <a:lnTo>
                    <a:pt x="86" y="20"/>
                  </a:lnTo>
                  <a:lnTo>
                    <a:pt x="100" y="34"/>
                  </a:lnTo>
                  <a:lnTo>
                    <a:pt x="113" y="48"/>
                  </a:lnTo>
                  <a:lnTo>
                    <a:pt x="120" y="51"/>
                  </a:lnTo>
                  <a:lnTo>
                    <a:pt x="117" y="42"/>
                  </a:lnTo>
                  <a:lnTo>
                    <a:pt x="99" y="14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5053" y="2011"/>
              <a:ext cx="119" cy="588"/>
            </a:xfrm>
            <a:custGeom>
              <a:avLst/>
              <a:gdLst/>
              <a:ahLst/>
              <a:cxnLst>
                <a:cxn ang="0">
                  <a:pos x="238" y="0"/>
                </a:cxn>
                <a:cxn ang="0">
                  <a:pos x="207" y="69"/>
                </a:cxn>
                <a:cxn ang="0">
                  <a:pos x="176" y="139"/>
                </a:cxn>
                <a:cxn ang="0">
                  <a:pos x="145" y="208"/>
                </a:cxn>
                <a:cxn ang="0">
                  <a:pos x="117" y="278"/>
                </a:cxn>
                <a:cxn ang="0">
                  <a:pos x="91" y="349"/>
                </a:cxn>
                <a:cxn ang="0">
                  <a:pos x="68" y="421"/>
                </a:cxn>
                <a:cxn ang="0">
                  <a:pos x="47" y="495"/>
                </a:cxn>
                <a:cxn ang="0">
                  <a:pos x="32" y="569"/>
                </a:cxn>
                <a:cxn ang="0">
                  <a:pos x="10" y="719"/>
                </a:cxn>
                <a:cxn ang="0">
                  <a:pos x="0" y="871"/>
                </a:cxn>
                <a:cxn ang="0">
                  <a:pos x="0" y="1022"/>
                </a:cxn>
                <a:cxn ang="0">
                  <a:pos x="13" y="1173"/>
                </a:cxn>
                <a:cxn ang="0">
                  <a:pos x="15" y="1175"/>
                </a:cxn>
                <a:cxn ang="0">
                  <a:pos x="18" y="1175"/>
                </a:cxn>
                <a:cxn ang="0">
                  <a:pos x="21" y="1173"/>
                </a:cxn>
                <a:cxn ang="0">
                  <a:pos x="21" y="1170"/>
                </a:cxn>
                <a:cxn ang="0">
                  <a:pos x="17" y="1098"/>
                </a:cxn>
                <a:cxn ang="0">
                  <a:pos x="13" y="1027"/>
                </a:cxn>
                <a:cxn ang="0">
                  <a:pos x="12" y="954"/>
                </a:cxn>
                <a:cxn ang="0">
                  <a:pos x="12" y="881"/>
                </a:cxn>
                <a:cxn ang="0">
                  <a:pos x="15" y="806"/>
                </a:cxn>
                <a:cxn ang="0">
                  <a:pos x="23" y="730"/>
                </a:cxn>
                <a:cxn ang="0">
                  <a:pos x="30" y="654"/>
                </a:cxn>
                <a:cxn ang="0">
                  <a:pos x="41" y="579"/>
                </a:cxn>
                <a:cxn ang="0">
                  <a:pos x="55" y="503"/>
                </a:cxn>
                <a:cxn ang="0">
                  <a:pos x="72" y="429"/>
                </a:cxn>
                <a:cxn ang="0">
                  <a:pos x="95" y="356"/>
                </a:cxn>
                <a:cxn ang="0">
                  <a:pos x="120" y="284"/>
                </a:cxn>
                <a:cxn ang="0">
                  <a:pos x="148" y="211"/>
                </a:cxn>
                <a:cxn ang="0">
                  <a:pos x="176" y="140"/>
                </a:cxn>
                <a:cxn ang="0">
                  <a:pos x="207" y="69"/>
                </a:cxn>
                <a:cxn ang="0">
                  <a:pos x="238" y="0"/>
                </a:cxn>
                <a:cxn ang="0">
                  <a:pos x="238" y="0"/>
                </a:cxn>
                <a:cxn ang="0">
                  <a:pos x="238" y="0"/>
                </a:cxn>
                <a:cxn ang="0">
                  <a:pos x="238" y="0"/>
                </a:cxn>
                <a:cxn ang="0">
                  <a:pos x="238" y="0"/>
                </a:cxn>
                <a:cxn ang="0">
                  <a:pos x="238" y="0"/>
                </a:cxn>
              </a:cxnLst>
              <a:rect l="0" t="0" r="r" b="b"/>
              <a:pathLst>
                <a:path w="238" h="1175">
                  <a:moveTo>
                    <a:pt x="238" y="0"/>
                  </a:moveTo>
                  <a:lnTo>
                    <a:pt x="207" y="69"/>
                  </a:lnTo>
                  <a:lnTo>
                    <a:pt x="176" y="139"/>
                  </a:lnTo>
                  <a:lnTo>
                    <a:pt x="145" y="208"/>
                  </a:lnTo>
                  <a:lnTo>
                    <a:pt x="117" y="278"/>
                  </a:lnTo>
                  <a:lnTo>
                    <a:pt x="91" y="349"/>
                  </a:lnTo>
                  <a:lnTo>
                    <a:pt x="68" y="421"/>
                  </a:lnTo>
                  <a:lnTo>
                    <a:pt x="47" y="495"/>
                  </a:lnTo>
                  <a:lnTo>
                    <a:pt x="32" y="569"/>
                  </a:lnTo>
                  <a:lnTo>
                    <a:pt x="10" y="719"/>
                  </a:lnTo>
                  <a:lnTo>
                    <a:pt x="0" y="871"/>
                  </a:lnTo>
                  <a:lnTo>
                    <a:pt x="0" y="1022"/>
                  </a:lnTo>
                  <a:lnTo>
                    <a:pt x="13" y="1173"/>
                  </a:lnTo>
                  <a:lnTo>
                    <a:pt x="15" y="1175"/>
                  </a:lnTo>
                  <a:lnTo>
                    <a:pt x="18" y="1175"/>
                  </a:lnTo>
                  <a:lnTo>
                    <a:pt x="21" y="1173"/>
                  </a:lnTo>
                  <a:lnTo>
                    <a:pt x="21" y="1170"/>
                  </a:lnTo>
                  <a:lnTo>
                    <a:pt x="17" y="1098"/>
                  </a:lnTo>
                  <a:lnTo>
                    <a:pt x="13" y="1027"/>
                  </a:lnTo>
                  <a:lnTo>
                    <a:pt x="12" y="954"/>
                  </a:lnTo>
                  <a:lnTo>
                    <a:pt x="12" y="881"/>
                  </a:lnTo>
                  <a:lnTo>
                    <a:pt x="15" y="806"/>
                  </a:lnTo>
                  <a:lnTo>
                    <a:pt x="23" y="730"/>
                  </a:lnTo>
                  <a:lnTo>
                    <a:pt x="30" y="654"/>
                  </a:lnTo>
                  <a:lnTo>
                    <a:pt x="41" y="579"/>
                  </a:lnTo>
                  <a:lnTo>
                    <a:pt x="55" y="503"/>
                  </a:lnTo>
                  <a:lnTo>
                    <a:pt x="72" y="429"/>
                  </a:lnTo>
                  <a:lnTo>
                    <a:pt x="95" y="356"/>
                  </a:lnTo>
                  <a:lnTo>
                    <a:pt x="120" y="284"/>
                  </a:lnTo>
                  <a:lnTo>
                    <a:pt x="148" y="211"/>
                  </a:lnTo>
                  <a:lnTo>
                    <a:pt x="176" y="140"/>
                  </a:lnTo>
                  <a:lnTo>
                    <a:pt x="207" y="69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5258" y="2023"/>
              <a:ext cx="119" cy="639"/>
            </a:xfrm>
            <a:custGeom>
              <a:avLst/>
              <a:gdLst/>
              <a:ahLst/>
              <a:cxnLst>
                <a:cxn ang="0">
                  <a:pos x="229" y="17"/>
                </a:cxn>
                <a:cxn ang="0">
                  <a:pos x="212" y="49"/>
                </a:cxn>
                <a:cxn ang="0">
                  <a:pos x="196" y="85"/>
                </a:cxn>
                <a:cxn ang="0">
                  <a:pos x="184" y="119"/>
                </a:cxn>
                <a:cxn ang="0">
                  <a:pos x="170" y="157"/>
                </a:cxn>
                <a:cxn ang="0">
                  <a:pos x="156" y="196"/>
                </a:cxn>
                <a:cxn ang="0">
                  <a:pos x="142" y="236"/>
                </a:cxn>
                <a:cxn ang="0">
                  <a:pos x="130" y="275"/>
                </a:cxn>
                <a:cxn ang="0">
                  <a:pos x="111" y="335"/>
                </a:cxn>
                <a:cxn ang="0">
                  <a:pos x="87" y="415"/>
                </a:cxn>
                <a:cxn ang="0">
                  <a:pos x="65" y="497"/>
                </a:cxn>
                <a:cxn ang="0">
                  <a:pos x="45" y="577"/>
                </a:cxn>
                <a:cxn ang="0">
                  <a:pos x="20" y="699"/>
                </a:cxn>
                <a:cxn ang="0">
                  <a:pos x="3" y="861"/>
                </a:cxn>
                <a:cxn ang="0">
                  <a:pos x="2" y="1027"/>
                </a:cxn>
                <a:cxn ang="0">
                  <a:pos x="15" y="1192"/>
                </a:cxn>
                <a:cxn ang="0">
                  <a:pos x="28" y="1278"/>
                </a:cxn>
                <a:cxn ang="0">
                  <a:pos x="34" y="1275"/>
                </a:cxn>
                <a:cxn ang="0">
                  <a:pos x="29" y="1192"/>
                </a:cxn>
                <a:cxn ang="0">
                  <a:pos x="20" y="1030"/>
                </a:cxn>
                <a:cxn ang="0">
                  <a:pos x="23" y="866"/>
                </a:cxn>
                <a:cxn ang="0">
                  <a:pos x="39" y="702"/>
                </a:cxn>
                <a:cxn ang="0">
                  <a:pos x="60" y="580"/>
                </a:cxn>
                <a:cxn ang="0">
                  <a:pos x="77" y="502"/>
                </a:cxn>
                <a:cxn ang="0">
                  <a:pos x="97" y="423"/>
                </a:cxn>
                <a:cxn ang="0">
                  <a:pos x="117" y="346"/>
                </a:cxn>
                <a:cxn ang="0">
                  <a:pos x="134" y="289"/>
                </a:cxn>
                <a:cxn ang="0">
                  <a:pos x="145" y="250"/>
                </a:cxn>
                <a:cxn ang="0">
                  <a:pos x="156" y="213"/>
                </a:cxn>
                <a:cxn ang="0">
                  <a:pos x="168" y="177"/>
                </a:cxn>
                <a:cxn ang="0">
                  <a:pos x="181" y="139"/>
                </a:cxn>
                <a:cxn ang="0">
                  <a:pos x="195" y="97"/>
                </a:cxn>
                <a:cxn ang="0">
                  <a:pos x="210" y="57"/>
                </a:cxn>
                <a:cxn ang="0">
                  <a:pos x="227" y="18"/>
                </a:cxn>
                <a:cxn ang="0">
                  <a:pos x="238" y="0"/>
                </a:cxn>
                <a:cxn ang="0">
                  <a:pos x="238" y="0"/>
                </a:cxn>
                <a:cxn ang="0">
                  <a:pos x="238" y="0"/>
                </a:cxn>
              </a:cxnLst>
              <a:rect l="0" t="0" r="r" b="b"/>
              <a:pathLst>
                <a:path w="238" h="1278">
                  <a:moveTo>
                    <a:pt x="238" y="0"/>
                  </a:moveTo>
                  <a:lnTo>
                    <a:pt x="229" y="17"/>
                  </a:lnTo>
                  <a:lnTo>
                    <a:pt x="219" y="32"/>
                  </a:lnTo>
                  <a:lnTo>
                    <a:pt x="212" y="49"/>
                  </a:lnTo>
                  <a:lnTo>
                    <a:pt x="204" y="66"/>
                  </a:lnTo>
                  <a:lnTo>
                    <a:pt x="196" y="85"/>
                  </a:lnTo>
                  <a:lnTo>
                    <a:pt x="190" y="102"/>
                  </a:lnTo>
                  <a:lnTo>
                    <a:pt x="184" y="119"/>
                  </a:lnTo>
                  <a:lnTo>
                    <a:pt x="178" y="137"/>
                  </a:lnTo>
                  <a:lnTo>
                    <a:pt x="170" y="157"/>
                  </a:lnTo>
                  <a:lnTo>
                    <a:pt x="164" y="176"/>
                  </a:lnTo>
                  <a:lnTo>
                    <a:pt x="156" y="196"/>
                  </a:lnTo>
                  <a:lnTo>
                    <a:pt x="150" y="216"/>
                  </a:lnTo>
                  <a:lnTo>
                    <a:pt x="142" y="236"/>
                  </a:lnTo>
                  <a:lnTo>
                    <a:pt x="136" y="255"/>
                  </a:lnTo>
                  <a:lnTo>
                    <a:pt x="130" y="275"/>
                  </a:lnTo>
                  <a:lnTo>
                    <a:pt x="124" y="295"/>
                  </a:lnTo>
                  <a:lnTo>
                    <a:pt x="111" y="335"/>
                  </a:lnTo>
                  <a:lnTo>
                    <a:pt x="99" y="375"/>
                  </a:lnTo>
                  <a:lnTo>
                    <a:pt x="87" y="415"/>
                  </a:lnTo>
                  <a:lnTo>
                    <a:pt x="76" y="455"/>
                  </a:lnTo>
                  <a:lnTo>
                    <a:pt x="65" y="497"/>
                  </a:lnTo>
                  <a:lnTo>
                    <a:pt x="54" y="537"/>
                  </a:lnTo>
                  <a:lnTo>
                    <a:pt x="45" y="577"/>
                  </a:lnTo>
                  <a:lnTo>
                    <a:pt x="36" y="619"/>
                  </a:lnTo>
                  <a:lnTo>
                    <a:pt x="20" y="699"/>
                  </a:lnTo>
                  <a:lnTo>
                    <a:pt x="9" y="780"/>
                  </a:lnTo>
                  <a:lnTo>
                    <a:pt x="3" y="861"/>
                  </a:lnTo>
                  <a:lnTo>
                    <a:pt x="0" y="943"/>
                  </a:lnTo>
                  <a:lnTo>
                    <a:pt x="2" y="1027"/>
                  </a:lnTo>
                  <a:lnTo>
                    <a:pt x="8" y="1109"/>
                  </a:lnTo>
                  <a:lnTo>
                    <a:pt x="15" y="1192"/>
                  </a:lnTo>
                  <a:lnTo>
                    <a:pt x="25" y="1275"/>
                  </a:lnTo>
                  <a:lnTo>
                    <a:pt x="28" y="1278"/>
                  </a:lnTo>
                  <a:lnTo>
                    <a:pt x="31" y="1278"/>
                  </a:lnTo>
                  <a:lnTo>
                    <a:pt x="34" y="1275"/>
                  </a:lnTo>
                  <a:lnTo>
                    <a:pt x="36" y="1272"/>
                  </a:lnTo>
                  <a:lnTo>
                    <a:pt x="29" y="1192"/>
                  </a:lnTo>
                  <a:lnTo>
                    <a:pt x="23" y="1110"/>
                  </a:lnTo>
                  <a:lnTo>
                    <a:pt x="20" y="1030"/>
                  </a:lnTo>
                  <a:lnTo>
                    <a:pt x="20" y="949"/>
                  </a:lnTo>
                  <a:lnTo>
                    <a:pt x="23" y="866"/>
                  </a:lnTo>
                  <a:lnTo>
                    <a:pt x="29" y="784"/>
                  </a:lnTo>
                  <a:lnTo>
                    <a:pt x="39" y="702"/>
                  </a:lnTo>
                  <a:lnTo>
                    <a:pt x="53" y="621"/>
                  </a:lnTo>
                  <a:lnTo>
                    <a:pt x="60" y="580"/>
                  </a:lnTo>
                  <a:lnTo>
                    <a:pt x="68" y="542"/>
                  </a:lnTo>
                  <a:lnTo>
                    <a:pt x="77" y="502"/>
                  </a:lnTo>
                  <a:lnTo>
                    <a:pt x="87" y="463"/>
                  </a:lnTo>
                  <a:lnTo>
                    <a:pt x="97" y="423"/>
                  </a:lnTo>
                  <a:lnTo>
                    <a:pt x="107" y="384"/>
                  </a:lnTo>
                  <a:lnTo>
                    <a:pt x="117" y="346"/>
                  </a:lnTo>
                  <a:lnTo>
                    <a:pt x="128" y="307"/>
                  </a:lnTo>
                  <a:lnTo>
                    <a:pt x="134" y="289"/>
                  </a:lnTo>
                  <a:lnTo>
                    <a:pt x="139" y="268"/>
                  </a:lnTo>
                  <a:lnTo>
                    <a:pt x="145" y="250"/>
                  </a:lnTo>
                  <a:lnTo>
                    <a:pt x="151" y="231"/>
                  </a:lnTo>
                  <a:lnTo>
                    <a:pt x="156" y="213"/>
                  </a:lnTo>
                  <a:lnTo>
                    <a:pt x="162" y="194"/>
                  </a:lnTo>
                  <a:lnTo>
                    <a:pt x="168" y="177"/>
                  </a:lnTo>
                  <a:lnTo>
                    <a:pt x="175" y="159"/>
                  </a:lnTo>
                  <a:lnTo>
                    <a:pt x="181" y="139"/>
                  </a:lnTo>
                  <a:lnTo>
                    <a:pt x="187" y="119"/>
                  </a:lnTo>
                  <a:lnTo>
                    <a:pt x="195" y="97"/>
                  </a:lnTo>
                  <a:lnTo>
                    <a:pt x="202" y="77"/>
                  </a:lnTo>
                  <a:lnTo>
                    <a:pt x="210" y="57"/>
                  </a:lnTo>
                  <a:lnTo>
                    <a:pt x="218" y="38"/>
                  </a:lnTo>
                  <a:lnTo>
                    <a:pt x="227" y="18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5087" y="2627"/>
              <a:ext cx="203" cy="58"/>
            </a:xfrm>
            <a:custGeom>
              <a:avLst/>
              <a:gdLst/>
              <a:ahLst/>
              <a:cxnLst>
                <a:cxn ang="0">
                  <a:pos x="176" y="48"/>
                </a:cxn>
                <a:cxn ang="0">
                  <a:pos x="204" y="56"/>
                </a:cxn>
                <a:cxn ang="0">
                  <a:pos x="233" y="65"/>
                </a:cxn>
                <a:cxn ang="0">
                  <a:pos x="261" y="73"/>
                </a:cxn>
                <a:cxn ang="0">
                  <a:pos x="289" y="82"/>
                </a:cxn>
                <a:cxn ang="0">
                  <a:pos x="317" y="90"/>
                </a:cxn>
                <a:cxn ang="0">
                  <a:pos x="345" y="99"/>
                </a:cxn>
                <a:cxn ang="0">
                  <a:pos x="374" y="107"/>
                </a:cxn>
                <a:cxn ang="0">
                  <a:pos x="402" y="116"/>
                </a:cxn>
                <a:cxn ang="0">
                  <a:pos x="403" y="116"/>
                </a:cxn>
                <a:cxn ang="0">
                  <a:pos x="406" y="115"/>
                </a:cxn>
                <a:cxn ang="0">
                  <a:pos x="406" y="112"/>
                </a:cxn>
                <a:cxn ang="0">
                  <a:pos x="405" y="110"/>
                </a:cxn>
                <a:cxn ang="0">
                  <a:pos x="374" y="99"/>
                </a:cxn>
                <a:cxn ang="0">
                  <a:pos x="345" y="88"/>
                </a:cxn>
                <a:cxn ang="0">
                  <a:pos x="314" y="79"/>
                </a:cxn>
                <a:cxn ang="0">
                  <a:pos x="283" y="68"/>
                </a:cxn>
                <a:cxn ang="0">
                  <a:pos x="253" y="59"/>
                </a:cxn>
                <a:cxn ang="0">
                  <a:pos x="222" y="50"/>
                </a:cxn>
                <a:cxn ang="0">
                  <a:pos x="192" y="41"/>
                </a:cxn>
                <a:cxn ang="0">
                  <a:pos x="161" y="33"/>
                </a:cxn>
                <a:cxn ang="0">
                  <a:pos x="148" y="30"/>
                </a:cxn>
                <a:cxn ang="0">
                  <a:pos x="136" y="25"/>
                </a:cxn>
                <a:cxn ang="0">
                  <a:pos x="124" y="22"/>
                </a:cxn>
                <a:cxn ang="0">
                  <a:pos x="113" y="19"/>
                </a:cxn>
                <a:cxn ang="0">
                  <a:pos x="100" y="16"/>
                </a:cxn>
                <a:cxn ang="0">
                  <a:pos x="88" y="11"/>
                </a:cxn>
                <a:cxn ang="0">
                  <a:pos x="76" y="8"/>
                </a:cxn>
                <a:cxn ang="0">
                  <a:pos x="63" y="5"/>
                </a:cxn>
                <a:cxn ang="0">
                  <a:pos x="54" y="3"/>
                </a:cxn>
                <a:cxn ang="0">
                  <a:pos x="45" y="2"/>
                </a:cxn>
                <a:cxn ang="0">
                  <a:pos x="34" y="2"/>
                </a:cxn>
                <a:cxn ang="0">
                  <a:pos x="23" y="0"/>
                </a:cxn>
                <a:cxn ang="0">
                  <a:pos x="14" y="2"/>
                </a:cxn>
                <a:cxn ang="0">
                  <a:pos x="6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6" y="3"/>
                </a:cxn>
                <a:cxn ang="0">
                  <a:pos x="23" y="8"/>
                </a:cxn>
                <a:cxn ang="0">
                  <a:pos x="48" y="14"/>
                </a:cxn>
                <a:cxn ang="0">
                  <a:pos x="76" y="22"/>
                </a:cxn>
                <a:cxn ang="0">
                  <a:pos x="107" y="30"/>
                </a:cxn>
                <a:cxn ang="0">
                  <a:pos x="134" y="37"/>
                </a:cxn>
                <a:cxn ang="0">
                  <a:pos x="159" y="44"/>
                </a:cxn>
                <a:cxn ang="0">
                  <a:pos x="176" y="48"/>
                </a:cxn>
              </a:cxnLst>
              <a:rect l="0" t="0" r="r" b="b"/>
              <a:pathLst>
                <a:path w="406" h="116">
                  <a:moveTo>
                    <a:pt x="176" y="48"/>
                  </a:moveTo>
                  <a:lnTo>
                    <a:pt x="204" y="56"/>
                  </a:lnTo>
                  <a:lnTo>
                    <a:pt x="233" y="65"/>
                  </a:lnTo>
                  <a:lnTo>
                    <a:pt x="261" y="73"/>
                  </a:lnTo>
                  <a:lnTo>
                    <a:pt x="289" y="82"/>
                  </a:lnTo>
                  <a:lnTo>
                    <a:pt x="317" y="90"/>
                  </a:lnTo>
                  <a:lnTo>
                    <a:pt x="345" y="99"/>
                  </a:lnTo>
                  <a:lnTo>
                    <a:pt x="374" y="107"/>
                  </a:lnTo>
                  <a:lnTo>
                    <a:pt x="402" y="116"/>
                  </a:lnTo>
                  <a:lnTo>
                    <a:pt x="403" y="116"/>
                  </a:lnTo>
                  <a:lnTo>
                    <a:pt x="406" y="115"/>
                  </a:lnTo>
                  <a:lnTo>
                    <a:pt x="406" y="112"/>
                  </a:lnTo>
                  <a:lnTo>
                    <a:pt x="405" y="110"/>
                  </a:lnTo>
                  <a:lnTo>
                    <a:pt x="374" y="99"/>
                  </a:lnTo>
                  <a:lnTo>
                    <a:pt x="345" y="88"/>
                  </a:lnTo>
                  <a:lnTo>
                    <a:pt x="314" y="79"/>
                  </a:lnTo>
                  <a:lnTo>
                    <a:pt x="283" y="68"/>
                  </a:lnTo>
                  <a:lnTo>
                    <a:pt x="253" y="59"/>
                  </a:lnTo>
                  <a:lnTo>
                    <a:pt x="222" y="50"/>
                  </a:lnTo>
                  <a:lnTo>
                    <a:pt x="192" y="41"/>
                  </a:lnTo>
                  <a:lnTo>
                    <a:pt x="161" y="33"/>
                  </a:lnTo>
                  <a:lnTo>
                    <a:pt x="148" y="30"/>
                  </a:lnTo>
                  <a:lnTo>
                    <a:pt x="136" y="25"/>
                  </a:lnTo>
                  <a:lnTo>
                    <a:pt x="124" y="22"/>
                  </a:lnTo>
                  <a:lnTo>
                    <a:pt x="113" y="19"/>
                  </a:lnTo>
                  <a:lnTo>
                    <a:pt x="100" y="16"/>
                  </a:lnTo>
                  <a:lnTo>
                    <a:pt x="88" y="11"/>
                  </a:lnTo>
                  <a:lnTo>
                    <a:pt x="76" y="8"/>
                  </a:lnTo>
                  <a:lnTo>
                    <a:pt x="63" y="5"/>
                  </a:lnTo>
                  <a:lnTo>
                    <a:pt x="54" y="3"/>
                  </a:lnTo>
                  <a:lnTo>
                    <a:pt x="45" y="2"/>
                  </a:lnTo>
                  <a:lnTo>
                    <a:pt x="34" y="2"/>
                  </a:lnTo>
                  <a:lnTo>
                    <a:pt x="23" y="0"/>
                  </a:lnTo>
                  <a:lnTo>
                    <a:pt x="14" y="2"/>
                  </a:lnTo>
                  <a:lnTo>
                    <a:pt x="6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6" y="3"/>
                  </a:lnTo>
                  <a:lnTo>
                    <a:pt x="23" y="8"/>
                  </a:lnTo>
                  <a:lnTo>
                    <a:pt x="48" y="14"/>
                  </a:lnTo>
                  <a:lnTo>
                    <a:pt x="76" y="22"/>
                  </a:lnTo>
                  <a:lnTo>
                    <a:pt x="107" y="30"/>
                  </a:lnTo>
                  <a:lnTo>
                    <a:pt x="134" y="37"/>
                  </a:lnTo>
                  <a:lnTo>
                    <a:pt x="159" y="44"/>
                  </a:lnTo>
                  <a:lnTo>
                    <a:pt x="176" y="48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5240" y="2613"/>
              <a:ext cx="285" cy="14"/>
            </a:xfrm>
            <a:custGeom>
              <a:avLst/>
              <a:gdLst/>
              <a:ahLst/>
              <a:cxnLst>
                <a:cxn ang="0">
                  <a:pos x="241" y="27"/>
                </a:cxn>
                <a:cxn ang="0">
                  <a:pos x="262" y="27"/>
                </a:cxn>
                <a:cxn ang="0">
                  <a:pos x="282" y="26"/>
                </a:cxn>
                <a:cxn ang="0">
                  <a:pos x="302" y="26"/>
                </a:cxn>
                <a:cxn ang="0">
                  <a:pos x="322" y="24"/>
                </a:cxn>
                <a:cxn ang="0">
                  <a:pos x="343" y="24"/>
                </a:cxn>
                <a:cxn ang="0">
                  <a:pos x="364" y="23"/>
                </a:cxn>
                <a:cxn ang="0">
                  <a:pos x="384" y="23"/>
                </a:cxn>
                <a:cxn ang="0">
                  <a:pos x="404" y="21"/>
                </a:cxn>
                <a:cxn ang="0">
                  <a:pos x="424" y="21"/>
                </a:cxn>
                <a:cxn ang="0">
                  <a:pos x="444" y="20"/>
                </a:cxn>
                <a:cxn ang="0">
                  <a:pos x="464" y="18"/>
                </a:cxn>
                <a:cxn ang="0">
                  <a:pos x="484" y="17"/>
                </a:cxn>
                <a:cxn ang="0">
                  <a:pos x="504" y="15"/>
                </a:cxn>
                <a:cxn ang="0">
                  <a:pos x="524" y="13"/>
                </a:cxn>
                <a:cxn ang="0">
                  <a:pos x="544" y="10"/>
                </a:cxn>
                <a:cxn ang="0">
                  <a:pos x="564" y="9"/>
                </a:cxn>
                <a:cxn ang="0">
                  <a:pos x="567" y="7"/>
                </a:cxn>
                <a:cxn ang="0">
                  <a:pos x="569" y="4"/>
                </a:cxn>
                <a:cxn ang="0">
                  <a:pos x="569" y="1"/>
                </a:cxn>
                <a:cxn ang="0">
                  <a:pos x="566" y="0"/>
                </a:cxn>
                <a:cxn ang="0">
                  <a:pos x="547" y="1"/>
                </a:cxn>
                <a:cxn ang="0">
                  <a:pos x="529" y="1"/>
                </a:cxn>
                <a:cxn ang="0">
                  <a:pos x="510" y="1"/>
                </a:cxn>
                <a:cxn ang="0">
                  <a:pos x="492" y="3"/>
                </a:cxn>
                <a:cxn ang="0">
                  <a:pos x="473" y="3"/>
                </a:cxn>
                <a:cxn ang="0">
                  <a:pos x="455" y="4"/>
                </a:cxn>
                <a:cxn ang="0">
                  <a:pos x="436" y="4"/>
                </a:cxn>
                <a:cxn ang="0">
                  <a:pos x="418" y="4"/>
                </a:cxn>
                <a:cxn ang="0">
                  <a:pos x="399" y="6"/>
                </a:cxn>
                <a:cxn ang="0">
                  <a:pos x="381" y="6"/>
                </a:cxn>
                <a:cxn ang="0">
                  <a:pos x="362" y="6"/>
                </a:cxn>
                <a:cxn ang="0">
                  <a:pos x="343" y="7"/>
                </a:cxn>
                <a:cxn ang="0">
                  <a:pos x="325" y="7"/>
                </a:cxn>
                <a:cxn ang="0">
                  <a:pos x="306" y="7"/>
                </a:cxn>
                <a:cxn ang="0">
                  <a:pos x="288" y="9"/>
                </a:cxn>
                <a:cxn ang="0">
                  <a:pos x="269" y="9"/>
                </a:cxn>
                <a:cxn ang="0">
                  <a:pos x="258" y="9"/>
                </a:cxn>
                <a:cxn ang="0">
                  <a:pos x="243" y="10"/>
                </a:cxn>
                <a:cxn ang="0">
                  <a:pos x="226" y="10"/>
                </a:cxn>
                <a:cxn ang="0">
                  <a:pos x="206" y="10"/>
                </a:cxn>
                <a:cxn ang="0">
                  <a:pos x="184" y="12"/>
                </a:cxn>
                <a:cxn ang="0">
                  <a:pos x="163" y="12"/>
                </a:cxn>
                <a:cxn ang="0">
                  <a:pos x="140" y="12"/>
                </a:cxn>
                <a:cxn ang="0">
                  <a:pos x="116" y="13"/>
                </a:cxn>
                <a:cxn ang="0">
                  <a:pos x="93" y="13"/>
                </a:cxn>
                <a:cxn ang="0">
                  <a:pos x="73" y="15"/>
                </a:cxn>
                <a:cxn ang="0">
                  <a:pos x="53" y="15"/>
                </a:cxn>
                <a:cxn ang="0">
                  <a:pos x="36" y="15"/>
                </a:cxn>
                <a:cxn ang="0">
                  <a:pos x="21" y="17"/>
                </a:cxn>
                <a:cxn ang="0">
                  <a:pos x="10" y="17"/>
                </a:cxn>
                <a:cxn ang="0">
                  <a:pos x="4" y="17"/>
                </a:cxn>
                <a:cxn ang="0">
                  <a:pos x="0" y="17"/>
                </a:cxn>
                <a:cxn ang="0">
                  <a:pos x="8" y="17"/>
                </a:cxn>
                <a:cxn ang="0">
                  <a:pos x="31" y="18"/>
                </a:cxn>
                <a:cxn ang="0">
                  <a:pos x="62" y="20"/>
                </a:cxn>
                <a:cxn ang="0">
                  <a:pos x="101" y="23"/>
                </a:cxn>
                <a:cxn ang="0">
                  <a:pos x="143" y="24"/>
                </a:cxn>
                <a:cxn ang="0">
                  <a:pos x="181" y="26"/>
                </a:cxn>
                <a:cxn ang="0">
                  <a:pos x="217" y="27"/>
                </a:cxn>
                <a:cxn ang="0">
                  <a:pos x="241" y="27"/>
                </a:cxn>
              </a:cxnLst>
              <a:rect l="0" t="0" r="r" b="b"/>
              <a:pathLst>
                <a:path w="569" h="27">
                  <a:moveTo>
                    <a:pt x="241" y="27"/>
                  </a:moveTo>
                  <a:lnTo>
                    <a:pt x="262" y="27"/>
                  </a:lnTo>
                  <a:lnTo>
                    <a:pt x="282" y="26"/>
                  </a:lnTo>
                  <a:lnTo>
                    <a:pt x="302" y="26"/>
                  </a:lnTo>
                  <a:lnTo>
                    <a:pt x="322" y="24"/>
                  </a:lnTo>
                  <a:lnTo>
                    <a:pt x="343" y="24"/>
                  </a:lnTo>
                  <a:lnTo>
                    <a:pt x="364" y="23"/>
                  </a:lnTo>
                  <a:lnTo>
                    <a:pt x="384" y="23"/>
                  </a:lnTo>
                  <a:lnTo>
                    <a:pt x="404" y="21"/>
                  </a:lnTo>
                  <a:lnTo>
                    <a:pt x="424" y="21"/>
                  </a:lnTo>
                  <a:lnTo>
                    <a:pt x="444" y="20"/>
                  </a:lnTo>
                  <a:lnTo>
                    <a:pt x="464" y="18"/>
                  </a:lnTo>
                  <a:lnTo>
                    <a:pt x="484" y="17"/>
                  </a:lnTo>
                  <a:lnTo>
                    <a:pt x="504" y="15"/>
                  </a:lnTo>
                  <a:lnTo>
                    <a:pt x="524" y="13"/>
                  </a:lnTo>
                  <a:lnTo>
                    <a:pt x="544" y="10"/>
                  </a:lnTo>
                  <a:lnTo>
                    <a:pt x="564" y="9"/>
                  </a:lnTo>
                  <a:lnTo>
                    <a:pt x="567" y="7"/>
                  </a:lnTo>
                  <a:lnTo>
                    <a:pt x="569" y="4"/>
                  </a:lnTo>
                  <a:lnTo>
                    <a:pt x="569" y="1"/>
                  </a:lnTo>
                  <a:lnTo>
                    <a:pt x="566" y="0"/>
                  </a:lnTo>
                  <a:lnTo>
                    <a:pt x="547" y="1"/>
                  </a:lnTo>
                  <a:lnTo>
                    <a:pt x="529" y="1"/>
                  </a:lnTo>
                  <a:lnTo>
                    <a:pt x="510" y="1"/>
                  </a:lnTo>
                  <a:lnTo>
                    <a:pt x="492" y="3"/>
                  </a:lnTo>
                  <a:lnTo>
                    <a:pt x="473" y="3"/>
                  </a:lnTo>
                  <a:lnTo>
                    <a:pt x="455" y="4"/>
                  </a:lnTo>
                  <a:lnTo>
                    <a:pt x="436" y="4"/>
                  </a:lnTo>
                  <a:lnTo>
                    <a:pt x="418" y="4"/>
                  </a:lnTo>
                  <a:lnTo>
                    <a:pt x="399" y="6"/>
                  </a:lnTo>
                  <a:lnTo>
                    <a:pt x="381" y="6"/>
                  </a:lnTo>
                  <a:lnTo>
                    <a:pt x="362" y="6"/>
                  </a:lnTo>
                  <a:lnTo>
                    <a:pt x="343" y="7"/>
                  </a:lnTo>
                  <a:lnTo>
                    <a:pt x="325" y="7"/>
                  </a:lnTo>
                  <a:lnTo>
                    <a:pt x="306" y="7"/>
                  </a:lnTo>
                  <a:lnTo>
                    <a:pt x="288" y="9"/>
                  </a:lnTo>
                  <a:lnTo>
                    <a:pt x="269" y="9"/>
                  </a:lnTo>
                  <a:lnTo>
                    <a:pt x="258" y="9"/>
                  </a:lnTo>
                  <a:lnTo>
                    <a:pt x="243" y="10"/>
                  </a:lnTo>
                  <a:lnTo>
                    <a:pt x="226" y="10"/>
                  </a:lnTo>
                  <a:lnTo>
                    <a:pt x="206" y="10"/>
                  </a:lnTo>
                  <a:lnTo>
                    <a:pt x="184" y="12"/>
                  </a:lnTo>
                  <a:lnTo>
                    <a:pt x="163" y="12"/>
                  </a:lnTo>
                  <a:lnTo>
                    <a:pt x="140" y="12"/>
                  </a:lnTo>
                  <a:lnTo>
                    <a:pt x="116" y="13"/>
                  </a:lnTo>
                  <a:lnTo>
                    <a:pt x="93" y="13"/>
                  </a:lnTo>
                  <a:lnTo>
                    <a:pt x="73" y="15"/>
                  </a:lnTo>
                  <a:lnTo>
                    <a:pt x="53" y="15"/>
                  </a:lnTo>
                  <a:lnTo>
                    <a:pt x="36" y="15"/>
                  </a:lnTo>
                  <a:lnTo>
                    <a:pt x="21" y="17"/>
                  </a:lnTo>
                  <a:lnTo>
                    <a:pt x="10" y="17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8" y="17"/>
                  </a:lnTo>
                  <a:lnTo>
                    <a:pt x="31" y="18"/>
                  </a:lnTo>
                  <a:lnTo>
                    <a:pt x="62" y="20"/>
                  </a:lnTo>
                  <a:lnTo>
                    <a:pt x="101" y="23"/>
                  </a:lnTo>
                  <a:lnTo>
                    <a:pt x="143" y="24"/>
                  </a:lnTo>
                  <a:lnTo>
                    <a:pt x="181" y="26"/>
                  </a:lnTo>
                  <a:lnTo>
                    <a:pt x="217" y="27"/>
                  </a:lnTo>
                  <a:lnTo>
                    <a:pt x="241" y="27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4865" y="2882"/>
              <a:ext cx="273" cy="37"/>
            </a:xfrm>
            <a:custGeom>
              <a:avLst/>
              <a:gdLst/>
              <a:ahLst/>
              <a:cxnLst>
                <a:cxn ang="0">
                  <a:pos x="61" y="7"/>
                </a:cxn>
                <a:cxn ang="0">
                  <a:pos x="111" y="10"/>
                </a:cxn>
                <a:cxn ang="0">
                  <a:pos x="174" y="17"/>
                </a:cxn>
                <a:cxn ang="0">
                  <a:pos x="231" y="23"/>
                </a:cxn>
                <a:cxn ang="0">
                  <a:pos x="272" y="29"/>
                </a:cxn>
                <a:cxn ang="0">
                  <a:pos x="307" y="34"/>
                </a:cxn>
                <a:cxn ang="0">
                  <a:pos x="344" y="40"/>
                </a:cxn>
                <a:cxn ang="0">
                  <a:pos x="380" y="46"/>
                </a:cxn>
                <a:cxn ang="0">
                  <a:pos x="417" y="52"/>
                </a:cxn>
                <a:cxn ang="0">
                  <a:pos x="452" y="58"/>
                </a:cxn>
                <a:cxn ang="0">
                  <a:pos x="488" y="64"/>
                </a:cxn>
                <a:cxn ang="0">
                  <a:pos x="523" y="71"/>
                </a:cxn>
                <a:cxn ang="0">
                  <a:pos x="545" y="74"/>
                </a:cxn>
                <a:cxn ang="0">
                  <a:pos x="547" y="68"/>
                </a:cxn>
                <a:cxn ang="0">
                  <a:pos x="528" y="63"/>
                </a:cxn>
                <a:cxn ang="0">
                  <a:pos x="494" y="55"/>
                </a:cxn>
                <a:cxn ang="0">
                  <a:pos x="458" y="47"/>
                </a:cxn>
                <a:cxn ang="0">
                  <a:pos x="424" y="40"/>
                </a:cxn>
                <a:cxn ang="0">
                  <a:pos x="390" y="34"/>
                </a:cxn>
                <a:cxn ang="0">
                  <a:pos x="355" y="27"/>
                </a:cxn>
                <a:cxn ang="0">
                  <a:pos x="321" y="23"/>
                </a:cxn>
                <a:cxn ang="0">
                  <a:pos x="285" y="17"/>
                </a:cxn>
                <a:cxn ang="0">
                  <a:pos x="258" y="13"/>
                </a:cxn>
                <a:cxn ang="0">
                  <a:pos x="225" y="12"/>
                </a:cxn>
                <a:cxn ang="0">
                  <a:pos x="185" y="9"/>
                </a:cxn>
                <a:cxn ang="0">
                  <a:pos x="139" y="6"/>
                </a:cxn>
                <a:cxn ang="0">
                  <a:pos x="92" y="4"/>
                </a:cxn>
                <a:cxn ang="0">
                  <a:pos x="52" y="3"/>
                </a:cxn>
                <a:cxn ang="0">
                  <a:pos x="20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0" y="1"/>
                </a:cxn>
                <a:cxn ang="0">
                  <a:pos x="26" y="4"/>
                </a:cxn>
                <a:cxn ang="0">
                  <a:pos x="43" y="6"/>
                </a:cxn>
              </a:cxnLst>
              <a:rect l="0" t="0" r="r" b="b"/>
              <a:pathLst>
                <a:path w="547" h="74">
                  <a:moveTo>
                    <a:pt x="49" y="6"/>
                  </a:moveTo>
                  <a:lnTo>
                    <a:pt x="61" y="7"/>
                  </a:lnTo>
                  <a:lnTo>
                    <a:pt x="83" y="9"/>
                  </a:lnTo>
                  <a:lnTo>
                    <a:pt x="111" y="10"/>
                  </a:lnTo>
                  <a:lnTo>
                    <a:pt x="142" y="13"/>
                  </a:lnTo>
                  <a:lnTo>
                    <a:pt x="174" y="17"/>
                  </a:lnTo>
                  <a:lnTo>
                    <a:pt x="205" y="20"/>
                  </a:lnTo>
                  <a:lnTo>
                    <a:pt x="231" y="23"/>
                  </a:lnTo>
                  <a:lnTo>
                    <a:pt x="253" y="26"/>
                  </a:lnTo>
                  <a:lnTo>
                    <a:pt x="272" y="29"/>
                  </a:lnTo>
                  <a:lnTo>
                    <a:pt x="290" y="30"/>
                  </a:lnTo>
                  <a:lnTo>
                    <a:pt x="307" y="34"/>
                  </a:lnTo>
                  <a:lnTo>
                    <a:pt x="326" y="37"/>
                  </a:lnTo>
                  <a:lnTo>
                    <a:pt x="344" y="40"/>
                  </a:lnTo>
                  <a:lnTo>
                    <a:pt x="363" y="43"/>
                  </a:lnTo>
                  <a:lnTo>
                    <a:pt x="380" y="46"/>
                  </a:lnTo>
                  <a:lnTo>
                    <a:pt x="398" y="49"/>
                  </a:lnTo>
                  <a:lnTo>
                    <a:pt x="417" y="52"/>
                  </a:lnTo>
                  <a:lnTo>
                    <a:pt x="434" y="55"/>
                  </a:lnTo>
                  <a:lnTo>
                    <a:pt x="452" y="58"/>
                  </a:lnTo>
                  <a:lnTo>
                    <a:pt x="469" y="61"/>
                  </a:lnTo>
                  <a:lnTo>
                    <a:pt x="488" y="64"/>
                  </a:lnTo>
                  <a:lnTo>
                    <a:pt x="506" y="68"/>
                  </a:lnTo>
                  <a:lnTo>
                    <a:pt x="523" y="71"/>
                  </a:lnTo>
                  <a:lnTo>
                    <a:pt x="542" y="74"/>
                  </a:lnTo>
                  <a:lnTo>
                    <a:pt x="545" y="74"/>
                  </a:lnTo>
                  <a:lnTo>
                    <a:pt x="547" y="71"/>
                  </a:lnTo>
                  <a:lnTo>
                    <a:pt x="547" y="68"/>
                  </a:lnTo>
                  <a:lnTo>
                    <a:pt x="545" y="66"/>
                  </a:lnTo>
                  <a:lnTo>
                    <a:pt x="528" y="63"/>
                  </a:lnTo>
                  <a:lnTo>
                    <a:pt x="511" y="58"/>
                  </a:lnTo>
                  <a:lnTo>
                    <a:pt x="494" y="55"/>
                  </a:lnTo>
                  <a:lnTo>
                    <a:pt x="477" y="51"/>
                  </a:lnTo>
                  <a:lnTo>
                    <a:pt x="458" y="47"/>
                  </a:lnTo>
                  <a:lnTo>
                    <a:pt x="441" y="44"/>
                  </a:lnTo>
                  <a:lnTo>
                    <a:pt x="424" y="40"/>
                  </a:lnTo>
                  <a:lnTo>
                    <a:pt x="407" y="37"/>
                  </a:lnTo>
                  <a:lnTo>
                    <a:pt x="390" y="34"/>
                  </a:lnTo>
                  <a:lnTo>
                    <a:pt x="372" y="30"/>
                  </a:lnTo>
                  <a:lnTo>
                    <a:pt x="355" y="27"/>
                  </a:lnTo>
                  <a:lnTo>
                    <a:pt x="338" y="24"/>
                  </a:lnTo>
                  <a:lnTo>
                    <a:pt x="321" y="23"/>
                  </a:lnTo>
                  <a:lnTo>
                    <a:pt x="302" y="20"/>
                  </a:lnTo>
                  <a:lnTo>
                    <a:pt x="285" y="17"/>
                  </a:lnTo>
                  <a:lnTo>
                    <a:pt x="268" y="15"/>
                  </a:lnTo>
                  <a:lnTo>
                    <a:pt x="258" y="13"/>
                  </a:lnTo>
                  <a:lnTo>
                    <a:pt x="244" y="12"/>
                  </a:lnTo>
                  <a:lnTo>
                    <a:pt x="225" y="12"/>
                  </a:lnTo>
                  <a:lnTo>
                    <a:pt x="207" y="10"/>
                  </a:lnTo>
                  <a:lnTo>
                    <a:pt x="185" y="9"/>
                  </a:lnTo>
                  <a:lnTo>
                    <a:pt x="162" y="7"/>
                  </a:lnTo>
                  <a:lnTo>
                    <a:pt x="139" y="6"/>
                  </a:lnTo>
                  <a:lnTo>
                    <a:pt x="115" y="4"/>
                  </a:lnTo>
                  <a:lnTo>
                    <a:pt x="92" y="4"/>
                  </a:lnTo>
                  <a:lnTo>
                    <a:pt x="71" y="3"/>
                  </a:lnTo>
                  <a:lnTo>
                    <a:pt x="52" y="3"/>
                  </a:lnTo>
                  <a:lnTo>
                    <a:pt x="34" y="1"/>
                  </a:lnTo>
                  <a:lnTo>
                    <a:pt x="20" y="1"/>
                  </a:lnTo>
                  <a:lnTo>
                    <a:pt x="9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6" y="1"/>
                  </a:lnTo>
                  <a:lnTo>
                    <a:pt x="10" y="1"/>
                  </a:lnTo>
                  <a:lnTo>
                    <a:pt x="18" y="3"/>
                  </a:lnTo>
                  <a:lnTo>
                    <a:pt x="26" y="4"/>
                  </a:lnTo>
                  <a:lnTo>
                    <a:pt x="35" y="4"/>
                  </a:lnTo>
                  <a:lnTo>
                    <a:pt x="43" y="6"/>
                  </a:lnTo>
                  <a:lnTo>
                    <a:pt x="49" y="6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5302" y="2076"/>
              <a:ext cx="102" cy="480"/>
            </a:xfrm>
            <a:custGeom>
              <a:avLst/>
              <a:gdLst/>
              <a:ahLst/>
              <a:cxnLst>
                <a:cxn ang="0">
                  <a:pos x="202" y="0"/>
                </a:cxn>
                <a:cxn ang="0">
                  <a:pos x="190" y="25"/>
                </a:cxn>
                <a:cxn ang="0">
                  <a:pos x="179" y="51"/>
                </a:cxn>
                <a:cxn ang="0">
                  <a:pos x="168" y="76"/>
                </a:cxn>
                <a:cxn ang="0">
                  <a:pos x="159" y="102"/>
                </a:cxn>
                <a:cxn ang="0">
                  <a:pos x="151" y="128"/>
                </a:cxn>
                <a:cxn ang="0">
                  <a:pos x="144" y="156"/>
                </a:cxn>
                <a:cxn ang="0">
                  <a:pos x="136" y="183"/>
                </a:cxn>
                <a:cxn ang="0">
                  <a:pos x="130" y="209"/>
                </a:cxn>
                <a:cxn ang="0">
                  <a:pos x="122" y="240"/>
                </a:cxn>
                <a:cxn ang="0">
                  <a:pos x="114" y="271"/>
                </a:cxn>
                <a:cxn ang="0">
                  <a:pos x="107" y="301"/>
                </a:cxn>
                <a:cxn ang="0">
                  <a:pos x="97" y="331"/>
                </a:cxn>
                <a:cxn ang="0">
                  <a:pos x="90" y="362"/>
                </a:cxn>
                <a:cxn ang="0">
                  <a:pos x="82" y="393"/>
                </a:cxn>
                <a:cxn ang="0">
                  <a:pos x="74" y="422"/>
                </a:cxn>
                <a:cxn ang="0">
                  <a:pos x="65" y="453"/>
                </a:cxn>
                <a:cxn ang="0">
                  <a:pos x="56" y="482"/>
                </a:cxn>
                <a:cxn ang="0">
                  <a:pos x="48" y="511"/>
                </a:cxn>
                <a:cxn ang="0">
                  <a:pos x="40" y="541"/>
                </a:cxn>
                <a:cxn ang="0">
                  <a:pos x="33" y="570"/>
                </a:cxn>
                <a:cxn ang="0">
                  <a:pos x="25" y="599"/>
                </a:cxn>
                <a:cxn ang="0">
                  <a:pos x="19" y="629"/>
                </a:cxn>
                <a:cxn ang="0">
                  <a:pos x="12" y="660"/>
                </a:cxn>
                <a:cxn ang="0">
                  <a:pos x="8" y="689"/>
                </a:cxn>
                <a:cxn ang="0">
                  <a:pos x="2" y="755"/>
                </a:cxn>
                <a:cxn ang="0">
                  <a:pos x="0" y="822"/>
                </a:cxn>
                <a:cxn ang="0">
                  <a:pos x="2" y="888"/>
                </a:cxn>
                <a:cxn ang="0">
                  <a:pos x="6" y="955"/>
                </a:cxn>
                <a:cxn ang="0">
                  <a:pos x="9" y="959"/>
                </a:cxn>
                <a:cxn ang="0">
                  <a:pos x="14" y="959"/>
                </a:cxn>
                <a:cxn ang="0">
                  <a:pos x="19" y="956"/>
                </a:cxn>
                <a:cxn ang="0">
                  <a:pos x="20" y="952"/>
                </a:cxn>
                <a:cxn ang="0">
                  <a:pos x="19" y="890"/>
                </a:cxn>
                <a:cxn ang="0">
                  <a:pos x="20" y="830"/>
                </a:cxn>
                <a:cxn ang="0">
                  <a:pos x="23" y="769"/>
                </a:cxn>
                <a:cxn ang="0">
                  <a:pos x="29" y="708"/>
                </a:cxn>
                <a:cxn ang="0">
                  <a:pos x="34" y="675"/>
                </a:cxn>
                <a:cxn ang="0">
                  <a:pos x="39" y="643"/>
                </a:cxn>
                <a:cxn ang="0">
                  <a:pos x="45" y="612"/>
                </a:cxn>
                <a:cxn ang="0">
                  <a:pos x="51" y="579"/>
                </a:cxn>
                <a:cxn ang="0">
                  <a:pos x="59" y="549"/>
                </a:cxn>
                <a:cxn ang="0">
                  <a:pos x="67" y="518"/>
                </a:cxn>
                <a:cxn ang="0">
                  <a:pos x="74" y="485"/>
                </a:cxn>
                <a:cxn ang="0">
                  <a:pos x="82" y="454"/>
                </a:cxn>
                <a:cxn ang="0">
                  <a:pos x="91" y="417"/>
                </a:cxn>
                <a:cxn ang="0">
                  <a:pos x="104" y="362"/>
                </a:cxn>
                <a:cxn ang="0">
                  <a:pos x="119" y="297"/>
                </a:cxn>
                <a:cxn ang="0">
                  <a:pos x="136" y="227"/>
                </a:cxn>
                <a:cxn ang="0">
                  <a:pos x="153" y="156"/>
                </a:cxn>
                <a:cxn ang="0">
                  <a:pos x="172" y="91"/>
                </a:cxn>
                <a:cxn ang="0">
                  <a:pos x="189" y="37"/>
                </a:cxn>
                <a:cxn ang="0">
                  <a:pos x="204" y="0"/>
                </a:cxn>
                <a:cxn ang="0">
                  <a:pos x="204" y="0"/>
                </a:cxn>
                <a:cxn ang="0">
                  <a:pos x="204" y="0"/>
                </a:cxn>
                <a:cxn ang="0">
                  <a:pos x="202" y="0"/>
                </a:cxn>
                <a:cxn ang="0">
                  <a:pos x="202" y="0"/>
                </a:cxn>
                <a:cxn ang="0">
                  <a:pos x="202" y="0"/>
                </a:cxn>
              </a:cxnLst>
              <a:rect l="0" t="0" r="r" b="b"/>
              <a:pathLst>
                <a:path w="204" h="959">
                  <a:moveTo>
                    <a:pt x="202" y="0"/>
                  </a:moveTo>
                  <a:lnTo>
                    <a:pt x="190" y="25"/>
                  </a:lnTo>
                  <a:lnTo>
                    <a:pt x="179" y="51"/>
                  </a:lnTo>
                  <a:lnTo>
                    <a:pt x="168" y="76"/>
                  </a:lnTo>
                  <a:lnTo>
                    <a:pt x="159" y="102"/>
                  </a:lnTo>
                  <a:lnTo>
                    <a:pt x="151" y="128"/>
                  </a:lnTo>
                  <a:lnTo>
                    <a:pt x="144" y="156"/>
                  </a:lnTo>
                  <a:lnTo>
                    <a:pt x="136" y="183"/>
                  </a:lnTo>
                  <a:lnTo>
                    <a:pt x="130" y="209"/>
                  </a:lnTo>
                  <a:lnTo>
                    <a:pt x="122" y="240"/>
                  </a:lnTo>
                  <a:lnTo>
                    <a:pt x="114" y="271"/>
                  </a:lnTo>
                  <a:lnTo>
                    <a:pt x="107" y="301"/>
                  </a:lnTo>
                  <a:lnTo>
                    <a:pt x="97" y="331"/>
                  </a:lnTo>
                  <a:lnTo>
                    <a:pt x="90" y="362"/>
                  </a:lnTo>
                  <a:lnTo>
                    <a:pt x="82" y="393"/>
                  </a:lnTo>
                  <a:lnTo>
                    <a:pt x="74" y="422"/>
                  </a:lnTo>
                  <a:lnTo>
                    <a:pt x="65" y="453"/>
                  </a:lnTo>
                  <a:lnTo>
                    <a:pt x="56" y="482"/>
                  </a:lnTo>
                  <a:lnTo>
                    <a:pt x="48" y="511"/>
                  </a:lnTo>
                  <a:lnTo>
                    <a:pt x="40" y="541"/>
                  </a:lnTo>
                  <a:lnTo>
                    <a:pt x="33" y="570"/>
                  </a:lnTo>
                  <a:lnTo>
                    <a:pt x="25" y="599"/>
                  </a:lnTo>
                  <a:lnTo>
                    <a:pt x="19" y="629"/>
                  </a:lnTo>
                  <a:lnTo>
                    <a:pt x="12" y="660"/>
                  </a:lnTo>
                  <a:lnTo>
                    <a:pt x="8" y="689"/>
                  </a:lnTo>
                  <a:lnTo>
                    <a:pt x="2" y="755"/>
                  </a:lnTo>
                  <a:lnTo>
                    <a:pt x="0" y="822"/>
                  </a:lnTo>
                  <a:lnTo>
                    <a:pt x="2" y="888"/>
                  </a:lnTo>
                  <a:lnTo>
                    <a:pt x="6" y="955"/>
                  </a:lnTo>
                  <a:lnTo>
                    <a:pt x="9" y="959"/>
                  </a:lnTo>
                  <a:lnTo>
                    <a:pt x="14" y="959"/>
                  </a:lnTo>
                  <a:lnTo>
                    <a:pt x="19" y="956"/>
                  </a:lnTo>
                  <a:lnTo>
                    <a:pt x="20" y="952"/>
                  </a:lnTo>
                  <a:lnTo>
                    <a:pt x="19" y="890"/>
                  </a:lnTo>
                  <a:lnTo>
                    <a:pt x="20" y="830"/>
                  </a:lnTo>
                  <a:lnTo>
                    <a:pt x="23" y="769"/>
                  </a:lnTo>
                  <a:lnTo>
                    <a:pt x="29" y="708"/>
                  </a:lnTo>
                  <a:lnTo>
                    <a:pt x="34" y="675"/>
                  </a:lnTo>
                  <a:lnTo>
                    <a:pt x="39" y="643"/>
                  </a:lnTo>
                  <a:lnTo>
                    <a:pt x="45" y="612"/>
                  </a:lnTo>
                  <a:lnTo>
                    <a:pt x="51" y="579"/>
                  </a:lnTo>
                  <a:lnTo>
                    <a:pt x="59" y="549"/>
                  </a:lnTo>
                  <a:lnTo>
                    <a:pt x="67" y="518"/>
                  </a:lnTo>
                  <a:lnTo>
                    <a:pt x="74" y="485"/>
                  </a:lnTo>
                  <a:lnTo>
                    <a:pt x="82" y="454"/>
                  </a:lnTo>
                  <a:lnTo>
                    <a:pt x="91" y="417"/>
                  </a:lnTo>
                  <a:lnTo>
                    <a:pt x="104" y="362"/>
                  </a:lnTo>
                  <a:lnTo>
                    <a:pt x="119" y="297"/>
                  </a:lnTo>
                  <a:lnTo>
                    <a:pt x="136" y="227"/>
                  </a:lnTo>
                  <a:lnTo>
                    <a:pt x="153" y="156"/>
                  </a:lnTo>
                  <a:lnTo>
                    <a:pt x="172" y="91"/>
                  </a:lnTo>
                  <a:lnTo>
                    <a:pt x="189" y="37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5395" y="2074"/>
              <a:ext cx="188" cy="99"/>
            </a:xfrm>
            <a:custGeom>
              <a:avLst/>
              <a:gdLst/>
              <a:ahLst/>
              <a:cxnLst>
                <a:cxn ang="0">
                  <a:pos x="373" y="197"/>
                </a:cxn>
                <a:cxn ang="0">
                  <a:pos x="374" y="197"/>
                </a:cxn>
                <a:cxn ang="0">
                  <a:pos x="377" y="196"/>
                </a:cxn>
                <a:cxn ang="0">
                  <a:pos x="377" y="193"/>
                </a:cxn>
                <a:cxn ang="0">
                  <a:pos x="376" y="191"/>
                </a:cxn>
                <a:cxn ang="0">
                  <a:pos x="351" y="177"/>
                </a:cxn>
                <a:cxn ang="0">
                  <a:pos x="326" y="165"/>
                </a:cxn>
                <a:cxn ang="0">
                  <a:pos x="302" y="151"/>
                </a:cxn>
                <a:cxn ang="0">
                  <a:pos x="277" y="139"/>
                </a:cxn>
                <a:cxn ang="0">
                  <a:pos x="252" y="126"/>
                </a:cxn>
                <a:cxn ang="0">
                  <a:pos x="226" y="114"/>
                </a:cxn>
                <a:cxn ang="0">
                  <a:pos x="201" y="100"/>
                </a:cxn>
                <a:cxn ang="0">
                  <a:pos x="177" y="88"/>
                </a:cxn>
                <a:cxn ang="0">
                  <a:pos x="158" y="78"/>
                </a:cxn>
                <a:cxn ang="0">
                  <a:pos x="133" y="66"/>
                </a:cxn>
                <a:cxn ang="0">
                  <a:pos x="104" y="52"/>
                </a:cxn>
                <a:cxn ang="0">
                  <a:pos x="75" y="37"/>
                </a:cxn>
                <a:cxn ang="0">
                  <a:pos x="45" y="23"/>
                </a:cxn>
                <a:cxn ang="0">
                  <a:pos x="22" y="10"/>
                </a:cxn>
                <a:cxn ang="0">
                  <a:pos x="7" y="3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14" y="7"/>
                </a:cxn>
                <a:cxn ang="0">
                  <a:pos x="28" y="15"/>
                </a:cxn>
                <a:cxn ang="0">
                  <a:pos x="48" y="26"/>
                </a:cxn>
                <a:cxn ang="0">
                  <a:pos x="73" y="40"/>
                </a:cxn>
                <a:cxn ang="0">
                  <a:pos x="101" y="54"/>
                </a:cxn>
                <a:cxn ang="0">
                  <a:pos x="130" y="71"/>
                </a:cxn>
                <a:cxn ang="0">
                  <a:pos x="161" y="86"/>
                </a:cxn>
                <a:cxn ang="0">
                  <a:pos x="194" y="105"/>
                </a:cxn>
                <a:cxn ang="0">
                  <a:pos x="224" y="122"/>
                </a:cxn>
                <a:cxn ang="0">
                  <a:pos x="257" y="137"/>
                </a:cxn>
                <a:cxn ang="0">
                  <a:pos x="286" y="154"/>
                </a:cxn>
                <a:cxn ang="0">
                  <a:pos x="313" y="168"/>
                </a:cxn>
                <a:cxn ang="0">
                  <a:pos x="337" y="180"/>
                </a:cxn>
                <a:cxn ang="0">
                  <a:pos x="357" y="190"/>
                </a:cxn>
                <a:cxn ang="0">
                  <a:pos x="373" y="197"/>
                </a:cxn>
              </a:cxnLst>
              <a:rect l="0" t="0" r="r" b="b"/>
              <a:pathLst>
                <a:path w="377" h="197">
                  <a:moveTo>
                    <a:pt x="373" y="197"/>
                  </a:moveTo>
                  <a:lnTo>
                    <a:pt x="374" y="197"/>
                  </a:lnTo>
                  <a:lnTo>
                    <a:pt x="377" y="196"/>
                  </a:lnTo>
                  <a:lnTo>
                    <a:pt x="377" y="193"/>
                  </a:lnTo>
                  <a:lnTo>
                    <a:pt x="376" y="191"/>
                  </a:lnTo>
                  <a:lnTo>
                    <a:pt x="351" y="177"/>
                  </a:lnTo>
                  <a:lnTo>
                    <a:pt x="326" y="165"/>
                  </a:lnTo>
                  <a:lnTo>
                    <a:pt x="302" y="151"/>
                  </a:lnTo>
                  <a:lnTo>
                    <a:pt x="277" y="139"/>
                  </a:lnTo>
                  <a:lnTo>
                    <a:pt x="252" y="126"/>
                  </a:lnTo>
                  <a:lnTo>
                    <a:pt x="226" y="114"/>
                  </a:lnTo>
                  <a:lnTo>
                    <a:pt x="201" y="100"/>
                  </a:lnTo>
                  <a:lnTo>
                    <a:pt x="177" y="88"/>
                  </a:lnTo>
                  <a:lnTo>
                    <a:pt x="158" y="78"/>
                  </a:lnTo>
                  <a:lnTo>
                    <a:pt x="133" y="66"/>
                  </a:lnTo>
                  <a:lnTo>
                    <a:pt x="104" y="52"/>
                  </a:lnTo>
                  <a:lnTo>
                    <a:pt x="75" y="37"/>
                  </a:lnTo>
                  <a:lnTo>
                    <a:pt x="45" y="23"/>
                  </a:lnTo>
                  <a:lnTo>
                    <a:pt x="22" y="10"/>
                  </a:lnTo>
                  <a:lnTo>
                    <a:pt x="7" y="3"/>
                  </a:lnTo>
                  <a:lnTo>
                    <a:pt x="0" y="0"/>
                  </a:lnTo>
                  <a:lnTo>
                    <a:pt x="4" y="1"/>
                  </a:lnTo>
                  <a:lnTo>
                    <a:pt x="14" y="7"/>
                  </a:lnTo>
                  <a:lnTo>
                    <a:pt x="28" y="15"/>
                  </a:lnTo>
                  <a:lnTo>
                    <a:pt x="48" y="26"/>
                  </a:lnTo>
                  <a:lnTo>
                    <a:pt x="73" y="40"/>
                  </a:lnTo>
                  <a:lnTo>
                    <a:pt x="101" y="54"/>
                  </a:lnTo>
                  <a:lnTo>
                    <a:pt x="130" y="71"/>
                  </a:lnTo>
                  <a:lnTo>
                    <a:pt x="161" y="86"/>
                  </a:lnTo>
                  <a:lnTo>
                    <a:pt x="194" y="105"/>
                  </a:lnTo>
                  <a:lnTo>
                    <a:pt x="224" y="122"/>
                  </a:lnTo>
                  <a:lnTo>
                    <a:pt x="257" y="137"/>
                  </a:lnTo>
                  <a:lnTo>
                    <a:pt x="286" y="154"/>
                  </a:lnTo>
                  <a:lnTo>
                    <a:pt x="313" y="168"/>
                  </a:lnTo>
                  <a:lnTo>
                    <a:pt x="337" y="180"/>
                  </a:lnTo>
                  <a:lnTo>
                    <a:pt x="357" y="190"/>
                  </a:lnTo>
                  <a:lnTo>
                    <a:pt x="373" y="197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5388" y="2034"/>
              <a:ext cx="182" cy="37"/>
            </a:xfrm>
            <a:custGeom>
              <a:avLst/>
              <a:gdLst/>
              <a:ahLst/>
              <a:cxnLst>
                <a:cxn ang="0">
                  <a:pos x="1" y="74"/>
                </a:cxn>
                <a:cxn ang="0">
                  <a:pos x="9" y="73"/>
                </a:cxn>
                <a:cxn ang="0">
                  <a:pos x="23" y="71"/>
                </a:cxn>
                <a:cxn ang="0">
                  <a:pos x="41" y="68"/>
                </a:cxn>
                <a:cxn ang="0">
                  <a:pos x="66" y="62"/>
                </a:cxn>
                <a:cxn ang="0">
                  <a:pos x="94" y="57"/>
                </a:cxn>
                <a:cxn ang="0">
                  <a:pos x="125" y="51"/>
                </a:cxn>
                <a:cxn ang="0">
                  <a:pos x="157" y="44"/>
                </a:cxn>
                <a:cxn ang="0">
                  <a:pos x="191" y="37"/>
                </a:cxn>
                <a:cxn ang="0">
                  <a:pos x="224" y="31"/>
                </a:cxn>
                <a:cxn ang="0">
                  <a:pos x="256" y="23"/>
                </a:cxn>
                <a:cxn ang="0">
                  <a:pos x="285" y="17"/>
                </a:cxn>
                <a:cxn ang="0">
                  <a:pos x="312" y="11"/>
                </a:cxn>
                <a:cxn ang="0">
                  <a:pos x="333" y="7"/>
                </a:cxn>
                <a:cxn ang="0">
                  <a:pos x="350" y="3"/>
                </a:cxn>
                <a:cxn ang="0">
                  <a:pos x="361" y="2"/>
                </a:cxn>
                <a:cxn ang="0">
                  <a:pos x="364" y="0"/>
                </a:cxn>
                <a:cxn ang="0">
                  <a:pos x="341" y="3"/>
                </a:cxn>
                <a:cxn ang="0">
                  <a:pos x="318" y="8"/>
                </a:cxn>
                <a:cxn ang="0">
                  <a:pos x="295" y="11"/>
                </a:cxn>
                <a:cxn ang="0">
                  <a:pos x="273" y="14"/>
                </a:cxn>
                <a:cxn ang="0">
                  <a:pos x="250" y="17"/>
                </a:cxn>
                <a:cxn ang="0">
                  <a:pos x="227" y="22"/>
                </a:cxn>
                <a:cxn ang="0">
                  <a:pos x="205" y="25"/>
                </a:cxn>
                <a:cxn ang="0">
                  <a:pos x="182" y="30"/>
                </a:cxn>
                <a:cxn ang="0">
                  <a:pos x="163" y="33"/>
                </a:cxn>
                <a:cxn ang="0">
                  <a:pos x="137" y="39"/>
                </a:cxn>
                <a:cxn ang="0">
                  <a:pos x="103" y="47"/>
                </a:cxn>
                <a:cxn ang="0">
                  <a:pos x="69" y="53"/>
                </a:cxn>
                <a:cxn ang="0">
                  <a:pos x="37" y="61"/>
                </a:cxn>
                <a:cxn ang="0">
                  <a:pos x="12" y="67"/>
                </a:cxn>
                <a:cxn ang="0">
                  <a:pos x="0" y="71"/>
                </a:cxn>
                <a:cxn ang="0">
                  <a:pos x="1" y="73"/>
                </a:cxn>
                <a:cxn ang="0">
                  <a:pos x="1" y="73"/>
                </a:cxn>
                <a:cxn ang="0">
                  <a:pos x="1" y="73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1" y="74"/>
                </a:cxn>
              </a:cxnLst>
              <a:rect l="0" t="0" r="r" b="b"/>
              <a:pathLst>
                <a:path w="364" h="74">
                  <a:moveTo>
                    <a:pt x="1" y="74"/>
                  </a:moveTo>
                  <a:lnTo>
                    <a:pt x="9" y="73"/>
                  </a:lnTo>
                  <a:lnTo>
                    <a:pt x="23" y="71"/>
                  </a:lnTo>
                  <a:lnTo>
                    <a:pt x="41" y="68"/>
                  </a:lnTo>
                  <a:lnTo>
                    <a:pt x="66" y="62"/>
                  </a:lnTo>
                  <a:lnTo>
                    <a:pt x="94" y="57"/>
                  </a:lnTo>
                  <a:lnTo>
                    <a:pt x="125" y="51"/>
                  </a:lnTo>
                  <a:lnTo>
                    <a:pt x="157" y="44"/>
                  </a:lnTo>
                  <a:lnTo>
                    <a:pt x="191" y="37"/>
                  </a:lnTo>
                  <a:lnTo>
                    <a:pt x="224" y="31"/>
                  </a:lnTo>
                  <a:lnTo>
                    <a:pt x="256" y="23"/>
                  </a:lnTo>
                  <a:lnTo>
                    <a:pt x="285" y="17"/>
                  </a:lnTo>
                  <a:lnTo>
                    <a:pt x="312" y="11"/>
                  </a:lnTo>
                  <a:lnTo>
                    <a:pt x="333" y="7"/>
                  </a:lnTo>
                  <a:lnTo>
                    <a:pt x="350" y="3"/>
                  </a:lnTo>
                  <a:lnTo>
                    <a:pt x="361" y="2"/>
                  </a:lnTo>
                  <a:lnTo>
                    <a:pt x="364" y="0"/>
                  </a:lnTo>
                  <a:lnTo>
                    <a:pt x="341" y="3"/>
                  </a:lnTo>
                  <a:lnTo>
                    <a:pt x="318" y="8"/>
                  </a:lnTo>
                  <a:lnTo>
                    <a:pt x="295" y="11"/>
                  </a:lnTo>
                  <a:lnTo>
                    <a:pt x="273" y="14"/>
                  </a:lnTo>
                  <a:lnTo>
                    <a:pt x="250" y="17"/>
                  </a:lnTo>
                  <a:lnTo>
                    <a:pt x="227" y="22"/>
                  </a:lnTo>
                  <a:lnTo>
                    <a:pt x="205" y="25"/>
                  </a:lnTo>
                  <a:lnTo>
                    <a:pt x="182" y="30"/>
                  </a:lnTo>
                  <a:lnTo>
                    <a:pt x="163" y="33"/>
                  </a:lnTo>
                  <a:lnTo>
                    <a:pt x="137" y="39"/>
                  </a:lnTo>
                  <a:lnTo>
                    <a:pt x="103" y="47"/>
                  </a:lnTo>
                  <a:lnTo>
                    <a:pt x="69" y="53"/>
                  </a:lnTo>
                  <a:lnTo>
                    <a:pt x="37" y="61"/>
                  </a:lnTo>
                  <a:lnTo>
                    <a:pt x="12" y="67"/>
                  </a:lnTo>
                  <a:lnTo>
                    <a:pt x="0" y="71"/>
                  </a:lnTo>
                  <a:lnTo>
                    <a:pt x="1" y="73"/>
                  </a:lnTo>
                  <a:lnTo>
                    <a:pt x="1" y="73"/>
                  </a:lnTo>
                  <a:lnTo>
                    <a:pt x="1" y="73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1" y="74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5158" y="1981"/>
              <a:ext cx="373" cy="13"/>
            </a:xfrm>
            <a:custGeom>
              <a:avLst/>
              <a:gdLst/>
              <a:ahLst/>
              <a:cxnLst>
                <a:cxn ang="0">
                  <a:pos x="175" y="16"/>
                </a:cxn>
                <a:cxn ang="0">
                  <a:pos x="190" y="14"/>
                </a:cxn>
                <a:cxn ang="0">
                  <a:pos x="212" y="14"/>
                </a:cxn>
                <a:cxn ang="0">
                  <a:pos x="240" y="13"/>
                </a:cxn>
                <a:cxn ang="0">
                  <a:pos x="274" y="11"/>
                </a:cxn>
                <a:cxn ang="0">
                  <a:pos x="309" y="11"/>
                </a:cxn>
                <a:cxn ang="0">
                  <a:pos x="349" y="10"/>
                </a:cxn>
                <a:cxn ang="0">
                  <a:pos x="393" y="8"/>
                </a:cxn>
                <a:cxn ang="0">
                  <a:pos x="437" y="6"/>
                </a:cxn>
                <a:cxn ang="0">
                  <a:pos x="482" y="6"/>
                </a:cxn>
                <a:cxn ang="0">
                  <a:pos x="527" y="6"/>
                </a:cxn>
                <a:cxn ang="0">
                  <a:pos x="570" y="5"/>
                </a:cxn>
                <a:cxn ang="0">
                  <a:pos x="612" y="5"/>
                </a:cxn>
                <a:cxn ang="0">
                  <a:pos x="652" y="5"/>
                </a:cxn>
                <a:cxn ang="0">
                  <a:pos x="688" y="6"/>
                </a:cxn>
                <a:cxn ang="0">
                  <a:pos x="720" y="6"/>
                </a:cxn>
                <a:cxn ang="0">
                  <a:pos x="746" y="8"/>
                </a:cxn>
                <a:cxn ang="0">
                  <a:pos x="748" y="8"/>
                </a:cxn>
                <a:cxn ang="0">
                  <a:pos x="748" y="6"/>
                </a:cxn>
                <a:cxn ang="0">
                  <a:pos x="748" y="5"/>
                </a:cxn>
                <a:cxn ang="0">
                  <a:pos x="748" y="5"/>
                </a:cxn>
                <a:cxn ang="0">
                  <a:pos x="722" y="3"/>
                </a:cxn>
                <a:cxn ang="0">
                  <a:pos x="691" y="2"/>
                </a:cxn>
                <a:cxn ang="0">
                  <a:pos x="655" y="2"/>
                </a:cxn>
                <a:cxn ang="0">
                  <a:pos x="615" y="0"/>
                </a:cxn>
                <a:cxn ang="0">
                  <a:pos x="575" y="0"/>
                </a:cxn>
                <a:cxn ang="0">
                  <a:pos x="532" y="0"/>
                </a:cxn>
                <a:cxn ang="0">
                  <a:pos x="488" y="0"/>
                </a:cxn>
                <a:cxn ang="0">
                  <a:pos x="444" y="0"/>
                </a:cxn>
                <a:cxn ang="0">
                  <a:pos x="400" y="0"/>
                </a:cxn>
                <a:cxn ang="0">
                  <a:pos x="360" y="0"/>
                </a:cxn>
                <a:cxn ang="0">
                  <a:pos x="322" y="0"/>
                </a:cxn>
                <a:cxn ang="0">
                  <a:pos x="286" y="2"/>
                </a:cxn>
                <a:cxn ang="0">
                  <a:pos x="254" y="2"/>
                </a:cxn>
                <a:cxn ang="0">
                  <a:pos x="227" y="3"/>
                </a:cxn>
                <a:cxn ang="0">
                  <a:pos x="207" y="3"/>
                </a:cxn>
                <a:cxn ang="0">
                  <a:pos x="193" y="5"/>
                </a:cxn>
                <a:cxn ang="0">
                  <a:pos x="165" y="8"/>
                </a:cxn>
                <a:cxn ang="0">
                  <a:pos x="135" y="11"/>
                </a:cxn>
                <a:cxn ang="0">
                  <a:pos x="104" y="14"/>
                </a:cxn>
                <a:cxn ang="0">
                  <a:pos x="71" y="17"/>
                </a:cxn>
                <a:cxn ang="0">
                  <a:pos x="43" y="20"/>
                </a:cxn>
                <a:cxn ang="0">
                  <a:pos x="20" y="23"/>
                </a:cxn>
                <a:cxn ang="0">
                  <a:pos x="6" y="25"/>
                </a:cxn>
                <a:cxn ang="0">
                  <a:pos x="0" y="25"/>
                </a:cxn>
                <a:cxn ang="0">
                  <a:pos x="5" y="25"/>
                </a:cxn>
                <a:cxn ang="0">
                  <a:pos x="19" y="23"/>
                </a:cxn>
                <a:cxn ang="0">
                  <a:pos x="40" y="23"/>
                </a:cxn>
                <a:cxn ang="0">
                  <a:pos x="65" y="22"/>
                </a:cxn>
                <a:cxn ang="0">
                  <a:pos x="94" y="20"/>
                </a:cxn>
                <a:cxn ang="0">
                  <a:pos x="122" y="19"/>
                </a:cxn>
                <a:cxn ang="0">
                  <a:pos x="150" y="17"/>
                </a:cxn>
                <a:cxn ang="0">
                  <a:pos x="175" y="16"/>
                </a:cxn>
              </a:cxnLst>
              <a:rect l="0" t="0" r="r" b="b"/>
              <a:pathLst>
                <a:path w="748" h="25">
                  <a:moveTo>
                    <a:pt x="175" y="16"/>
                  </a:moveTo>
                  <a:lnTo>
                    <a:pt x="190" y="14"/>
                  </a:lnTo>
                  <a:lnTo>
                    <a:pt x="212" y="14"/>
                  </a:lnTo>
                  <a:lnTo>
                    <a:pt x="240" y="13"/>
                  </a:lnTo>
                  <a:lnTo>
                    <a:pt x="274" y="11"/>
                  </a:lnTo>
                  <a:lnTo>
                    <a:pt x="309" y="11"/>
                  </a:lnTo>
                  <a:lnTo>
                    <a:pt x="349" y="10"/>
                  </a:lnTo>
                  <a:lnTo>
                    <a:pt x="393" y="8"/>
                  </a:lnTo>
                  <a:lnTo>
                    <a:pt x="437" y="6"/>
                  </a:lnTo>
                  <a:lnTo>
                    <a:pt x="482" y="6"/>
                  </a:lnTo>
                  <a:lnTo>
                    <a:pt x="527" y="6"/>
                  </a:lnTo>
                  <a:lnTo>
                    <a:pt x="570" y="5"/>
                  </a:lnTo>
                  <a:lnTo>
                    <a:pt x="612" y="5"/>
                  </a:lnTo>
                  <a:lnTo>
                    <a:pt x="652" y="5"/>
                  </a:lnTo>
                  <a:lnTo>
                    <a:pt x="688" y="6"/>
                  </a:lnTo>
                  <a:lnTo>
                    <a:pt x="720" y="6"/>
                  </a:lnTo>
                  <a:lnTo>
                    <a:pt x="746" y="8"/>
                  </a:lnTo>
                  <a:lnTo>
                    <a:pt x="748" y="8"/>
                  </a:lnTo>
                  <a:lnTo>
                    <a:pt x="748" y="6"/>
                  </a:lnTo>
                  <a:lnTo>
                    <a:pt x="748" y="5"/>
                  </a:lnTo>
                  <a:lnTo>
                    <a:pt x="748" y="5"/>
                  </a:lnTo>
                  <a:lnTo>
                    <a:pt x="722" y="3"/>
                  </a:lnTo>
                  <a:lnTo>
                    <a:pt x="691" y="2"/>
                  </a:lnTo>
                  <a:lnTo>
                    <a:pt x="655" y="2"/>
                  </a:lnTo>
                  <a:lnTo>
                    <a:pt x="615" y="0"/>
                  </a:lnTo>
                  <a:lnTo>
                    <a:pt x="575" y="0"/>
                  </a:lnTo>
                  <a:lnTo>
                    <a:pt x="532" y="0"/>
                  </a:lnTo>
                  <a:lnTo>
                    <a:pt x="488" y="0"/>
                  </a:lnTo>
                  <a:lnTo>
                    <a:pt x="444" y="0"/>
                  </a:lnTo>
                  <a:lnTo>
                    <a:pt x="400" y="0"/>
                  </a:lnTo>
                  <a:lnTo>
                    <a:pt x="360" y="0"/>
                  </a:lnTo>
                  <a:lnTo>
                    <a:pt x="322" y="0"/>
                  </a:lnTo>
                  <a:lnTo>
                    <a:pt x="286" y="2"/>
                  </a:lnTo>
                  <a:lnTo>
                    <a:pt x="254" y="2"/>
                  </a:lnTo>
                  <a:lnTo>
                    <a:pt x="227" y="3"/>
                  </a:lnTo>
                  <a:lnTo>
                    <a:pt x="207" y="3"/>
                  </a:lnTo>
                  <a:lnTo>
                    <a:pt x="193" y="5"/>
                  </a:lnTo>
                  <a:lnTo>
                    <a:pt x="165" y="8"/>
                  </a:lnTo>
                  <a:lnTo>
                    <a:pt x="135" y="11"/>
                  </a:lnTo>
                  <a:lnTo>
                    <a:pt x="104" y="14"/>
                  </a:lnTo>
                  <a:lnTo>
                    <a:pt x="71" y="17"/>
                  </a:lnTo>
                  <a:lnTo>
                    <a:pt x="43" y="20"/>
                  </a:lnTo>
                  <a:lnTo>
                    <a:pt x="20" y="23"/>
                  </a:lnTo>
                  <a:lnTo>
                    <a:pt x="6" y="25"/>
                  </a:lnTo>
                  <a:lnTo>
                    <a:pt x="0" y="25"/>
                  </a:lnTo>
                  <a:lnTo>
                    <a:pt x="5" y="25"/>
                  </a:lnTo>
                  <a:lnTo>
                    <a:pt x="19" y="23"/>
                  </a:lnTo>
                  <a:lnTo>
                    <a:pt x="40" y="23"/>
                  </a:lnTo>
                  <a:lnTo>
                    <a:pt x="65" y="22"/>
                  </a:lnTo>
                  <a:lnTo>
                    <a:pt x="94" y="20"/>
                  </a:lnTo>
                  <a:lnTo>
                    <a:pt x="122" y="19"/>
                  </a:lnTo>
                  <a:lnTo>
                    <a:pt x="150" y="17"/>
                  </a:lnTo>
                  <a:lnTo>
                    <a:pt x="175" y="16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5335" y="2000"/>
              <a:ext cx="227" cy="29"/>
            </a:xfrm>
            <a:custGeom>
              <a:avLst/>
              <a:gdLst/>
              <a:ahLst/>
              <a:cxnLst>
                <a:cxn ang="0">
                  <a:pos x="202" y="31"/>
                </a:cxn>
                <a:cxn ang="0">
                  <a:pos x="217" y="29"/>
                </a:cxn>
                <a:cxn ang="0">
                  <a:pos x="233" y="28"/>
                </a:cxn>
                <a:cxn ang="0">
                  <a:pos x="248" y="26"/>
                </a:cxn>
                <a:cxn ang="0">
                  <a:pos x="264" y="25"/>
                </a:cxn>
                <a:cxn ang="0">
                  <a:pos x="279" y="23"/>
                </a:cxn>
                <a:cxn ang="0">
                  <a:pos x="295" y="23"/>
                </a:cxn>
                <a:cxn ang="0">
                  <a:pos x="310" y="22"/>
                </a:cxn>
                <a:cxn ang="0">
                  <a:pos x="326" y="20"/>
                </a:cxn>
                <a:cxn ang="0">
                  <a:pos x="341" y="18"/>
                </a:cxn>
                <a:cxn ang="0">
                  <a:pos x="356" y="17"/>
                </a:cxn>
                <a:cxn ang="0">
                  <a:pos x="372" y="15"/>
                </a:cxn>
                <a:cxn ang="0">
                  <a:pos x="389" y="14"/>
                </a:cxn>
                <a:cxn ang="0">
                  <a:pos x="404" y="12"/>
                </a:cxn>
                <a:cxn ang="0">
                  <a:pos x="420" y="9"/>
                </a:cxn>
                <a:cxn ang="0">
                  <a:pos x="435" y="8"/>
                </a:cxn>
                <a:cxn ang="0">
                  <a:pos x="451" y="6"/>
                </a:cxn>
                <a:cxn ang="0">
                  <a:pos x="452" y="5"/>
                </a:cxn>
                <a:cxn ang="0">
                  <a:pos x="454" y="3"/>
                </a:cxn>
                <a:cxn ang="0">
                  <a:pos x="454" y="1"/>
                </a:cxn>
                <a:cxn ang="0">
                  <a:pos x="451" y="0"/>
                </a:cxn>
                <a:cxn ang="0">
                  <a:pos x="435" y="1"/>
                </a:cxn>
                <a:cxn ang="0">
                  <a:pos x="420" y="3"/>
                </a:cxn>
                <a:cxn ang="0">
                  <a:pos x="404" y="5"/>
                </a:cxn>
                <a:cxn ang="0">
                  <a:pos x="389" y="6"/>
                </a:cxn>
                <a:cxn ang="0">
                  <a:pos x="373" y="6"/>
                </a:cxn>
                <a:cxn ang="0">
                  <a:pos x="358" y="8"/>
                </a:cxn>
                <a:cxn ang="0">
                  <a:pos x="342" y="9"/>
                </a:cxn>
                <a:cxn ang="0">
                  <a:pos x="327" y="11"/>
                </a:cxn>
                <a:cxn ang="0">
                  <a:pos x="312" y="12"/>
                </a:cxn>
                <a:cxn ang="0">
                  <a:pos x="296" y="12"/>
                </a:cxn>
                <a:cxn ang="0">
                  <a:pos x="281" y="14"/>
                </a:cxn>
                <a:cxn ang="0">
                  <a:pos x="265" y="15"/>
                </a:cxn>
                <a:cxn ang="0">
                  <a:pos x="250" y="17"/>
                </a:cxn>
                <a:cxn ang="0">
                  <a:pos x="234" y="17"/>
                </a:cxn>
                <a:cxn ang="0">
                  <a:pos x="219" y="18"/>
                </a:cxn>
                <a:cxn ang="0">
                  <a:pos x="203" y="20"/>
                </a:cxn>
                <a:cxn ang="0">
                  <a:pos x="183" y="23"/>
                </a:cxn>
                <a:cxn ang="0">
                  <a:pos x="156" y="28"/>
                </a:cxn>
                <a:cxn ang="0">
                  <a:pos x="123" y="32"/>
                </a:cxn>
                <a:cxn ang="0">
                  <a:pos x="88" y="40"/>
                </a:cxn>
                <a:cxn ang="0">
                  <a:pos x="54" y="46"/>
                </a:cxn>
                <a:cxn ang="0">
                  <a:pos x="26" y="52"/>
                </a:cxn>
                <a:cxn ang="0">
                  <a:pos x="7" y="56"/>
                </a:cxn>
                <a:cxn ang="0">
                  <a:pos x="0" y="57"/>
                </a:cxn>
                <a:cxn ang="0">
                  <a:pos x="7" y="56"/>
                </a:cxn>
                <a:cxn ang="0">
                  <a:pos x="26" y="54"/>
                </a:cxn>
                <a:cxn ang="0">
                  <a:pos x="54" y="49"/>
                </a:cxn>
                <a:cxn ang="0">
                  <a:pos x="86" y="46"/>
                </a:cxn>
                <a:cxn ang="0">
                  <a:pos x="120" y="42"/>
                </a:cxn>
                <a:cxn ang="0">
                  <a:pos x="154" y="37"/>
                </a:cxn>
                <a:cxn ang="0">
                  <a:pos x="182" y="34"/>
                </a:cxn>
                <a:cxn ang="0">
                  <a:pos x="202" y="31"/>
                </a:cxn>
              </a:cxnLst>
              <a:rect l="0" t="0" r="r" b="b"/>
              <a:pathLst>
                <a:path w="454" h="57">
                  <a:moveTo>
                    <a:pt x="202" y="31"/>
                  </a:moveTo>
                  <a:lnTo>
                    <a:pt x="217" y="29"/>
                  </a:lnTo>
                  <a:lnTo>
                    <a:pt x="233" y="28"/>
                  </a:lnTo>
                  <a:lnTo>
                    <a:pt x="248" y="26"/>
                  </a:lnTo>
                  <a:lnTo>
                    <a:pt x="264" y="25"/>
                  </a:lnTo>
                  <a:lnTo>
                    <a:pt x="279" y="23"/>
                  </a:lnTo>
                  <a:lnTo>
                    <a:pt x="295" y="23"/>
                  </a:lnTo>
                  <a:lnTo>
                    <a:pt x="310" y="22"/>
                  </a:lnTo>
                  <a:lnTo>
                    <a:pt x="326" y="20"/>
                  </a:lnTo>
                  <a:lnTo>
                    <a:pt x="341" y="18"/>
                  </a:lnTo>
                  <a:lnTo>
                    <a:pt x="356" y="17"/>
                  </a:lnTo>
                  <a:lnTo>
                    <a:pt x="372" y="15"/>
                  </a:lnTo>
                  <a:lnTo>
                    <a:pt x="389" y="14"/>
                  </a:lnTo>
                  <a:lnTo>
                    <a:pt x="404" y="12"/>
                  </a:lnTo>
                  <a:lnTo>
                    <a:pt x="420" y="9"/>
                  </a:lnTo>
                  <a:lnTo>
                    <a:pt x="435" y="8"/>
                  </a:lnTo>
                  <a:lnTo>
                    <a:pt x="451" y="6"/>
                  </a:lnTo>
                  <a:lnTo>
                    <a:pt x="452" y="5"/>
                  </a:lnTo>
                  <a:lnTo>
                    <a:pt x="454" y="3"/>
                  </a:lnTo>
                  <a:lnTo>
                    <a:pt x="454" y="1"/>
                  </a:lnTo>
                  <a:lnTo>
                    <a:pt x="451" y="0"/>
                  </a:lnTo>
                  <a:lnTo>
                    <a:pt x="435" y="1"/>
                  </a:lnTo>
                  <a:lnTo>
                    <a:pt x="420" y="3"/>
                  </a:lnTo>
                  <a:lnTo>
                    <a:pt x="404" y="5"/>
                  </a:lnTo>
                  <a:lnTo>
                    <a:pt x="389" y="6"/>
                  </a:lnTo>
                  <a:lnTo>
                    <a:pt x="373" y="6"/>
                  </a:lnTo>
                  <a:lnTo>
                    <a:pt x="358" y="8"/>
                  </a:lnTo>
                  <a:lnTo>
                    <a:pt x="342" y="9"/>
                  </a:lnTo>
                  <a:lnTo>
                    <a:pt x="327" y="11"/>
                  </a:lnTo>
                  <a:lnTo>
                    <a:pt x="312" y="12"/>
                  </a:lnTo>
                  <a:lnTo>
                    <a:pt x="296" y="12"/>
                  </a:lnTo>
                  <a:lnTo>
                    <a:pt x="281" y="14"/>
                  </a:lnTo>
                  <a:lnTo>
                    <a:pt x="265" y="15"/>
                  </a:lnTo>
                  <a:lnTo>
                    <a:pt x="250" y="17"/>
                  </a:lnTo>
                  <a:lnTo>
                    <a:pt x="234" y="17"/>
                  </a:lnTo>
                  <a:lnTo>
                    <a:pt x="219" y="18"/>
                  </a:lnTo>
                  <a:lnTo>
                    <a:pt x="203" y="20"/>
                  </a:lnTo>
                  <a:lnTo>
                    <a:pt x="183" y="23"/>
                  </a:lnTo>
                  <a:lnTo>
                    <a:pt x="156" y="28"/>
                  </a:lnTo>
                  <a:lnTo>
                    <a:pt x="123" y="32"/>
                  </a:lnTo>
                  <a:lnTo>
                    <a:pt x="88" y="40"/>
                  </a:lnTo>
                  <a:lnTo>
                    <a:pt x="54" y="46"/>
                  </a:lnTo>
                  <a:lnTo>
                    <a:pt x="26" y="52"/>
                  </a:lnTo>
                  <a:lnTo>
                    <a:pt x="7" y="56"/>
                  </a:lnTo>
                  <a:lnTo>
                    <a:pt x="0" y="57"/>
                  </a:lnTo>
                  <a:lnTo>
                    <a:pt x="7" y="56"/>
                  </a:lnTo>
                  <a:lnTo>
                    <a:pt x="26" y="54"/>
                  </a:lnTo>
                  <a:lnTo>
                    <a:pt x="54" y="49"/>
                  </a:lnTo>
                  <a:lnTo>
                    <a:pt x="86" y="46"/>
                  </a:lnTo>
                  <a:lnTo>
                    <a:pt x="120" y="42"/>
                  </a:lnTo>
                  <a:lnTo>
                    <a:pt x="154" y="37"/>
                  </a:lnTo>
                  <a:lnTo>
                    <a:pt x="182" y="34"/>
                  </a:lnTo>
                  <a:lnTo>
                    <a:pt x="202" y="31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4847" y="2195"/>
              <a:ext cx="191" cy="259"/>
            </a:xfrm>
            <a:custGeom>
              <a:avLst/>
              <a:gdLst/>
              <a:ahLst/>
              <a:cxnLst>
                <a:cxn ang="0">
                  <a:pos x="56" y="128"/>
                </a:cxn>
                <a:cxn ang="0">
                  <a:pos x="66" y="147"/>
                </a:cxn>
                <a:cxn ang="0">
                  <a:pos x="77" y="165"/>
                </a:cxn>
                <a:cxn ang="0">
                  <a:pos x="88" y="184"/>
                </a:cxn>
                <a:cxn ang="0">
                  <a:pos x="100" y="201"/>
                </a:cxn>
                <a:cxn ang="0">
                  <a:pos x="113" y="219"/>
                </a:cxn>
                <a:cxn ang="0">
                  <a:pos x="125" y="236"/>
                </a:cxn>
                <a:cxn ang="0">
                  <a:pos x="138" y="253"/>
                </a:cxn>
                <a:cxn ang="0">
                  <a:pos x="150" y="270"/>
                </a:cxn>
                <a:cxn ang="0">
                  <a:pos x="176" y="303"/>
                </a:cxn>
                <a:cxn ang="0">
                  <a:pos x="202" y="335"/>
                </a:cxn>
                <a:cxn ang="0">
                  <a:pos x="230" y="368"/>
                </a:cxn>
                <a:cxn ang="0">
                  <a:pos x="258" y="399"/>
                </a:cxn>
                <a:cxn ang="0">
                  <a:pos x="286" y="429"/>
                </a:cxn>
                <a:cxn ang="0">
                  <a:pos x="315" y="459"/>
                </a:cxn>
                <a:cxn ang="0">
                  <a:pos x="345" y="488"/>
                </a:cxn>
                <a:cxn ang="0">
                  <a:pos x="374" y="517"/>
                </a:cxn>
                <a:cxn ang="0">
                  <a:pos x="377" y="517"/>
                </a:cxn>
                <a:cxn ang="0">
                  <a:pos x="380" y="516"/>
                </a:cxn>
                <a:cxn ang="0">
                  <a:pos x="382" y="514"/>
                </a:cxn>
                <a:cxn ang="0">
                  <a:pos x="380" y="511"/>
                </a:cxn>
                <a:cxn ang="0">
                  <a:pos x="352" y="482"/>
                </a:cxn>
                <a:cxn ang="0">
                  <a:pos x="326" y="453"/>
                </a:cxn>
                <a:cxn ang="0">
                  <a:pos x="298" y="422"/>
                </a:cxn>
                <a:cxn ang="0">
                  <a:pos x="272" y="392"/>
                </a:cxn>
                <a:cxn ang="0">
                  <a:pos x="246" y="361"/>
                </a:cxn>
                <a:cxn ang="0">
                  <a:pos x="221" y="331"/>
                </a:cxn>
                <a:cxn ang="0">
                  <a:pos x="195" y="300"/>
                </a:cxn>
                <a:cxn ang="0">
                  <a:pos x="170" y="269"/>
                </a:cxn>
                <a:cxn ang="0">
                  <a:pos x="158" y="253"/>
                </a:cxn>
                <a:cxn ang="0">
                  <a:pos x="145" y="238"/>
                </a:cxn>
                <a:cxn ang="0">
                  <a:pos x="133" y="221"/>
                </a:cxn>
                <a:cxn ang="0">
                  <a:pos x="121" y="205"/>
                </a:cxn>
                <a:cxn ang="0">
                  <a:pos x="110" y="189"/>
                </a:cxn>
                <a:cxn ang="0">
                  <a:pos x="97" y="172"/>
                </a:cxn>
                <a:cxn ang="0">
                  <a:pos x="87" y="155"/>
                </a:cxn>
                <a:cxn ang="0">
                  <a:pos x="76" y="138"/>
                </a:cxn>
                <a:cxn ang="0">
                  <a:pos x="65" y="121"/>
                </a:cxn>
                <a:cxn ang="0">
                  <a:pos x="53" y="99"/>
                </a:cxn>
                <a:cxn ang="0">
                  <a:pos x="40" y="76"/>
                </a:cxn>
                <a:cxn ang="0">
                  <a:pos x="28" y="54"/>
                </a:cxn>
                <a:cxn ang="0">
                  <a:pos x="17" y="33"/>
                </a:cxn>
                <a:cxn ang="0">
                  <a:pos x="8" y="16"/>
                </a:cxn>
                <a:cxn ang="0">
                  <a:pos x="2" y="5"/>
                </a:cxn>
                <a:cxn ang="0">
                  <a:pos x="0" y="0"/>
                </a:cxn>
                <a:cxn ang="0">
                  <a:pos x="2" y="5"/>
                </a:cxn>
                <a:cxn ang="0">
                  <a:pos x="6" y="14"/>
                </a:cxn>
                <a:cxn ang="0">
                  <a:pos x="12" y="31"/>
                </a:cxn>
                <a:cxn ang="0">
                  <a:pos x="20" y="50"/>
                </a:cxn>
                <a:cxn ang="0">
                  <a:pos x="28" y="71"/>
                </a:cxn>
                <a:cxn ang="0">
                  <a:pos x="37" y="91"/>
                </a:cxn>
                <a:cxn ang="0">
                  <a:pos x="46" y="111"/>
                </a:cxn>
                <a:cxn ang="0">
                  <a:pos x="56" y="128"/>
                </a:cxn>
              </a:cxnLst>
              <a:rect l="0" t="0" r="r" b="b"/>
              <a:pathLst>
                <a:path w="382" h="517">
                  <a:moveTo>
                    <a:pt x="56" y="128"/>
                  </a:moveTo>
                  <a:lnTo>
                    <a:pt x="66" y="147"/>
                  </a:lnTo>
                  <a:lnTo>
                    <a:pt x="77" y="165"/>
                  </a:lnTo>
                  <a:lnTo>
                    <a:pt x="88" y="184"/>
                  </a:lnTo>
                  <a:lnTo>
                    <a:pt x="100" y="201"/>
                  </a:lnTo>
                  <a:lnTo>
                    <a:pt x="113" y="219"/>
                  </a:lnTo>
                  <a:lnTo>
                    <a:pt x="125" y="236"/>
                  </a:lnTo>
                  <a:lnTo>
                    <a:pt x="138" y="253"/>
                  </a:lnTo>
                  <a:lnTo>
                    <a:pt x="150" y="270"/>
                  </a:lnTo>
                  <a:lnTo>
                    <a:pt x="176" y="303"/>
                  </a:lnTo>
                  <a:lnTo>
                    <a:pt x="202" y="335"/>
                  </a:lnTo>
                  <a:lnTo>
                    <a:pt x="230" y="368"/>
                  </a:lnTo>
                  <a:lnTo>
                    <a:pt x="258" y="399"/>
                  </a:lnTo>
                  <a:lnTo>
                    <a:pt x="286" y="429"/>
                  </a:lnTo>
                  <a:lnTo>
                    <a:pt x="315" y="459"/>
                  </a:lnTo>
                  <a:lnTo>
                    <a:pt x="345" y="488"/>
                  </a:lnTo>
                  <a:lnTo>
                    <a:pt x="374" y="517"/>
                  </a:lnTo>
                  <a:lnTo>
                    <a:pt x="377" y="517"/>
                  </a:lnTo>
                  <a:lnTo>
                    <a:pt x="380" y="516"/>
                  </a:lnTo>
                  <a:lnTo>
                    <a:pt x="382" y="514"/>
                  </a:lnTo>
                  <a:lnTo>
                    <a:pt x="380" y="511"/>
                  </a:lnTo>
                  <a:lnTo>
                    <a:pt x="352" y="482"/>
                  </a:lnTo>
                  <a:lnTo>
                    <a:pt x="326" y="453"/>
                  </a:lnTo>
                  <a:lnTo>
                    <a:pt x="298" y="422"/>
                  </a:lnTo>
                  <a:lnTo>
                    <a:pt x="272" y="392"/>
                  </a:lnTo>
                  <a:lnTo>
                    <a:pt x="246" y="361"/>
                  </a:lnTo>
                  <a:lnTo>
                    <a:pt x="221" y="331"/>
                  </a:lnTo>
                  <a:lnTo>
                    <a:pt x="195" y="300"/>
                  </a:lnTo>
                  <a:lnTo>
                    <a:pt x="170" y="269"/>
                  </a:lnTo>
                  <a:lnTo>
                    <a:pt x="158" y="253"/>
                  </a:lnTo>
                  <a:lnTo>
                    <a:pt x="145" y="238"/>
                  </a:lnTo>
                  <a:lnTo>
                    <a:pt x="133" y="221"/>
                  </a:lnTo>
                  <a:lnTo>
                    <a:pt x="121" y="205"/>
                  </a:lnTo>
                  <a:lnTo>
                    <a:pt x="110" y="189"/>
                  </a:lnTo>
                  <a:lnTo>
                    <a:pt x="97" y="172"/>
                  </a:lnTo>
                  <a:lnTo>
                    <a:pt x="87" y="155"/>
                  </a:lnTo>
                  <a:lnTo>
                    <a:pt x="76" y="138"/>
                  </a:lnTo>
                  <a:lnTo>
                    <a:pt x="65" y="121"/>
                  </a:lnTo>
                  <a:lnTo>
                    <a:pt x="53" y="99"/>
                  </a:lnTo>
                  <a:lnTo>
                    <a:pt x="40" y="76"/>
                  </a:lnTo>
                  <a:lnTo>
                    <a:pt x="28" y="54"/>
                  </a:lnTo>
                  <a:lnTo>
                    <a:pt x="17" y="33"/>
                  </a:lnTo>
                  <a:lnTo>
                    <a:pt x="8" y="16"/>
                  </a:lnTo>
                  <a:lnTo>
                    <a:pt x="2" y="5"/>
                  </a:lnTo>
                  <a:lnTo>
                    <a:pt x="0" y="0"/>
                  </a:lnTo>
                  <a:lnTo>
                    <a:pt x="2" y="5"/>
                  </a:lnTo>
                  <a:lnTo>
                    <a:pt x="6" y="14"/>
                  </a:lnTo>
                  <a:lnTo>
                    <a:pt x="12" y="31"/>
                  </a:lnTo>
                  <a:lnTo>
                    <a:pt x="20" y="50"/>
                  </a:lnTo>
                  <a:lnTo>
                    <a:pt x="28" y="71"/>
                  </a:lnTo>
                  <a:lnTo>
                    <a:pt x="37" y="91"/>
                  </a:lnTo>
                  <a:lnTo>
                    <a:pt x="46" y="111"/>
                  </a:lnTo>
                  <a:lnTo>
                    <a:pt x="56" y="128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4764" y="2293"/>
              <a:ext cx="92" cy="81"/>
            </a:xfrm>
            <a:custGeom>
              <a:avLst/>
              <a:gdLst/>
              <a:ahLst/>
              <a:cxnLst>
                <a:cxn ang="0">
                  <a:pos x="81" y="81"/>
                </a:cxn>
                <a:cxn ang="0">
                  <a:pos x="93" y="90"/>
                </a:cxn>
                <a:cxn ang="0">
                  <a:pos x="105" y="101"/>
                </a:cxn>
                <a:cxn ang="0">
                  <a:pos x="118" y="110"/>
                </a:cxn>
                <a:cxn ang="0">
                  <a:pos x="132" y="121"/>
                </a:cxn>
                <a:cxn ang="0">
                  <a:pos x="145" y="131"/>
                </a:cxn>
                <a:cxn ang="0">
                  <a:pos x="158" y="142"/>
                </a:cxn>
                <a:cxn ang="0">
                  <a:pos x="172" y="152"/>
                </a:cxn>
                <a:cxn ang="0">
                  <a:pos x="184" y="162"/>
                </a:cxn>
                <a:cxn ang="0">
                  <a:pos x="186" y="159"/>
                </a:cxn>
                <a:cxn ang="0">
                  <a:pos x="186" y="153"/>
                </a:cxn>
                <a:cxn ang="0">
                  <a:pos x="186" y="148"/>
                </a:cxn>
                <a:cxn ang="0">
                  <a:pos x="186" y="145"/>
                </a:cxn>
                <a:cxn ang="0">
                  <a:pos x="161" y="125"/>
                </a:cxn>
                <a:cxn ang="0">
                  <a:pos x="132" y="102"/>
                </a:cxn>
                <a:cxn ang="0">
                  <a:pos x="101" y="77"/>
                </a:cxn>
                <a:cxn ang="0">
                  <a:pos x="71" y="54"/>
                </a:cxn>
                <a:cxn ang="0">
                  <a:pos x="43" y="33"/>
                </a:cxn>
                <a:cxn ang="0">
                  <a:pos x="20" y="16"/>
                </a:cxn>
                <a:cxn ang="0">
                  <a:pos x="6" y="5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8" y="9"/>
                </a:cxn>
                <a:cxn ang="0">
                  <a:pos x="17" y="19"/>
                </a:cxn>
                <a:cxn ang="0">
                  <a:pos x="30" y="31"/>
                </a:cxn>
                <a:cxn ang="0">
                  <a:pos x="42" y="45"/>
                </a:cxn>
                <a:cxn ang="0">
                  <a:pos x="56" y="57"/>
                </a:cxn>
                <a:cxn ang="0">
                  <a:pos x="68" y="70"/>
                </a:cxn>
                <a:cxn ang="0">
                  <a:pos x="81" y="81"/>
                </a:cxn>
              </a:cxnLst>
              <a:rect l="0" t="0" r="r" b="b"/>
              <a:pathLst>
                <a:path w="186" h="162">
                  <a:moveTo>
                    <a:pt x="81" y="81"/>
                  </a:moveTo>
                  <a:lnTo>
                    <a:pt x="93" y="90"/>
                  </a:lnTo>
                  <a:lnTo>
                    <a:pt x="105" y="101"/>
                  </a:lnTo>
                  <a:lnTo>
                    <a:pt x="118" y="110"/>
                  </a:lnTo>
                  <a:lnTo>
                    <a:pt x="132" y="121"/>
                  </a:lnTo>
                  <a:lnTo>
                    <a:pt x="145" y="131"/>
                  </a:lnTo>
                  <a:lnTo>
                    <a:pt x="158" y="142"/>
                  </a:lnTo>
                  <a:lnTo>
                    <a:pt x="172" y="152"/>
                  </a:lnTo>
                  <a:lnTo>
                    <a:pt x="184" y="162"/>
                  </a:lnTo>
                  <a:lnTo>
                    <a:pt x="186" y="159"/>
                  </a:lnTo>
                  <a:lnTo>
                    <a:pt x="186" y="153"/>
                  </a:lnTo>
                  <a:lnTo>
                    <a:pt x="186" y="148"/>
                  </a:lnTo>
                  <a:lnTo>
                    <a:pt x="186" y="145"/>
                  </a:lnTo>
                  <a:lnTo>
                    <a:pt x="161" y="125"/>
                  </a:lnTo>
                  <a:lnTo>
                    <a:pt x="132" y="102"/>
                  </a:lnTo>
                  <a:lnTo>
                    <a:pt x="101" y="77"/>
                  </a:lnTo>
                  <a:lnTo>
                    <a:pt x="71" y="54"/>
                  </a:lnTo>
                  <a:lnTo>
                    <a:pt x="43" y="33"/>
                  </a:lnTo>
                  <a:lnTo>
                    <a:pt x="20" y="16"/>
                  </a:lnTo>
                  <a:lnTo>
                    <a:pt x="6" y="5"/>
                  </a:lnTo>
                  <a:lnTo>
                    <a:pt x="0" y="0"/>
                  </a:lnTo>
                  <a:lnTo>
                    <a:pt x="2" y="3"/>
                  </a:lnTo>
                  <a:lnTo>
                    <a:pt x="8" y="9"/>
                  </a:lnTo>
                  <a:lnTo>
                    <a:pt x="17" y="19"/>
                  </a:lnTo>
                  <a:lnTo>
                    <a:pt x="30" y="31"/>
                  </a:lnTo>
                  <a:lnTo>
                    <a:pt x="42" y="45"/>
                  </a:lnTo>
                  <a:lnTo>
                    <a:pt x="56" y="57"/>
                  </a:lnTo>
                  <a:lnTo>
                    <a:pt x="68" y="70"/>
                  </a:lnTo>
                  <a:lnTo>
                    <a:pt x="81" y="81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4699" y="2355"/>
              <a:ext cx="145" cy="319"/>
            </a:xfrm>
            <a:custGeom>
              <a:avLst/>
              <a:gdLst/>
              <a:ahLst/>
              <a:cxnLst>
                <a:cxn ang="0">
                  <a:pos x="199" y="352"/>
                </a:cxn>
                <a:cxn ang="0">
                  <a:pos x="179" y="390"/>
                </a:cxn>
                <a:cxn ang="0">
                  <a:pos x="158" y="428"/>
                </a:cxn>
                <a:cxn ang="0">
                  <a:pos x="134" y="463"/>
                </a:cxn>
                <a:cxn ang="0">
                  <a:pos x="110" y="499"/>
                </a:cxn>
                <a:cxn ang="0">
                  <a:pos x="85" y="533"/>
                </a:cxn>
                <a:cxn ang="0">
                  <a:pos x="57" y="567"/>
                </a:cxn>
                <a:cxn ang="0">
                  <a:pos x="31" y="599"/>
                </a:cxn>
                <a:cxn ang="0">
                  <a:pos x="2" y="630"/>
                </a:cxn>
                <a:cxn ang="0">
                  <a:pos x="0" y="633"/>
                </a:cxn>
                <a:cxn ang="0">
                  <a:pos x="2" y="636"/>
                </a:cxn>
                <a:cxn ang="0">
                  <a:pos x="3" y="638"/>
                </a:cxn>
                <a:cxn ang="0">
                  <a:pos x="6" y="636"/>
                </a:cxn>
                <a:cxn ang="0">
                  <a:pos x="37" y="605"/>
                </a:cxn>
                <a:cxn ang="0">
                  <a:pos x="66" y="573"/>
                </a:cxn>
                <a:cxn ang="0">
                  <a:pos x="94" y="539"/>
                </a:cxn>
                <a:cxn ang="0">
                  <a:pos x="122" y="505"/>
                </a:cxn>
                <a:cxn ang="0">
                  <a:pos x="147" y="471"/>
                </a:cxn>
                <a:cxn ang="0">
                  <a:pos x="171" y="434"/>
                </a:cxn>
                <a:cxn ang="0">
                  <a:pos x="193" y="397"/>
                </a:cxn>
                <a:cxn ang="0">
                  <a:pos x="213" y="358"/>
                </a:cxn>
                <a:cxn ang="0">
                  <a:pos x="232" y="310"/>
                </a:cxn>
                <a:cxn ang="0">
                  <a:pos x="249" y="255"/>
                </a:cxn>
                <a:cxn ang="0">
                  <a:pos x="261" y="196"/>
                </a:cxn>
                <a:cxn ang="0">
                  <a:pos x="272" y="137"/>
                </a:cxn>
                <a:cxn ang="0">
                  <a:pos x="280" y="83"/>
                </a:cxn>
                <a:cxn ang="0">
                  <a:pos x="284" y="40"/>
                </a:cxn>
                <a:cxn ang="0">
                  <a:pos x="287" y="11"/>
                </a:cxn>
                <a:cxn ang="0">
                  <a:pos x="289" y="0"/>
                </a:cxn>
                <a:cxn ang="0">
                  <a:pos x="287" y="11"/>
                </a:cxn>
                <a:cxn ang="0">
                  <a:pos x="283" y="40"/>
                </a:cxn>
                <a:cxn ang="0">
                  <a:pos x="275" y="82"/>
                </a:cxn>
                <a:cxn ang="0">
                  <a:pos x="264" y="134"/>
                </a:cxn>
                <a:cxn ang="0">
                  <a:pos x="252" y="193"/>
                </a:cxn>
                <a:cxn ang="0">
                  <a:pos x="236" y="250"/>
                </a:cxn>
                <a:cxn ang="0">
                  <a:pos x="219" y="306"/>
                </a:cxn>
                <a:cxn ang="0">
                  <a:pos x="199" y="352"/>
                </a:cxn>
              </a:cxnLst>
              <a:rect l="0" t="0" r="r" b="b"/>
              <a:pathLst>
                <a:path w="289" h="638">
                  <a:moveTo>
                    <a:pt x="199" y="352"/>
                  </a:moveTo>
                  <a:lnTo>
                    <a:pt x="179" y="390"/>
                  </a:lnTo>
                  <a:lnTo>
                    <a:pt x="158" y="428"/>
                  </a:lnTo>
                  <a:lnTo>
                    <a:pt x="134" y="463"/>
                  </a:lnTo>
                  <a:lnTo>
                    <a:pt x="110" y="499"/>
                  </a:lnTo>
                  <a:lnTo>
                    <a:pt x="85" y="533"/>
                  </a:lnTo>
                  <a:lnTo>
                    <a:pt x="57" y="567"/>
                  </a:lnTo>
                  <a:lnTo>
                    <a:pt x="31" y="599"/>
                  </a:lnTo>
                  <a:lnTo>
                    <a:pt x="2" y="630"/>
                  </a:lnTo>
                  <a:lnTo>
                    <a:pt x="0" y="633"/>
                  </a:lnTo>
                  <a:lnTo>
                    <a:pt x="2" y="636"/>
                  </a:lnTo>
                  <a:lnTo>
                    <a:pt x="3" y="638"/>
                  </a:lnTo>
                  <a:lnTo>
                    <a:pt x="6" y="636"/>
                  </a:lnTo>
                  <a:lnTo>
                    <a:pt x="37" y="605"/>
                  </a:lnTo>
                  <a:lnTo>
                    <a:pt x="66" y="573"/>
                  </a:lnTo>
                  <a:lnTo>
                    <a:pt x="94" y="539"/>
                  </a:lnTo>
                  <a:lnTo>
                    <a:pt x="122" y="505"/>
                  </a:lnTo>
                  <a:lnTo>
                    <a:pt x="147" y="471"/>
                  </a:lnTo>
                  <a:lnTo>
                    <a:pt x="171" y="434"/>
                  </a:lnTo>
                  <a:lnTo>
                    <a:pt x="193" y="397"/>
                  </a:lnTo>
                  <a:lnTo>
                    <a:pt x="213" y="358"/>
                  </a:lnTo>
                  <a:lnTo>
                    <a:pt x="232" y="310"/>
                  </a:lnTo>
                  <a:lnTo>
                    <a:pt x="249" y="255"/>
                  </a:lnTo>
                  <a:lnTo>
                    <a:pt x="261" y="196"/>
                  </a:lnTo>
                  <a:lnTo>
                    <a:pt x="272" y="137"/>
                  </a:lnTo>
                  <a:lnTo>
                    <a:pt x="280" y="83"/>
                  </a:lnTo>
                  <a:lnTo>
                    <a:pt x="284" y="40"/>
                  </a:lnTo>
                  <a:lnTo>
                    <a:pt x="287" y="11"/>
                  </a:lnTo>
                  <a:lnTo>
                    <a:pt x="289" y="0"/>
                  </a:lnTo>
                  <a:lnTo>
                    <a:pt x="287" y="11"/>
                  </a:lnTo>
                  <a:lnTo>
                    <a:pt x="283" y="40"/>
                  </a:lnTo>
                  <a:lnTo>
                    <a:pt x="275" y="82"/>
                  </a:lnTo>
                  <a:lnTo>
                    <a:pt x="264" y="134"/>
                  </a:lnTo>
                  <a:lnTo>
                    <a:pt x="252" y="193"/>
                  </a:lnTo>
                  <a:lnTo>
                    <a:pt x="236" y="250"/>
                  </a:lnTo>
                  <a:lnTo>
                    <a:pt x="219" y="306"/>
                  </a:lnTo>
                  <a:lnTo>
                    <a:pt x="199" y="352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4805" y="2221"/>
              <a:ext cx="81" cy="48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0" y="27"/>
                </a:cxn>
                <a:cxn ang="0">
                  <a:pos x="68" y="55"/>
                </a:cxn>
                <a:cxn ang="0">
                  <a:pos x="76" y="81"/>
                </a:cxn>
                <a:cxn ang="0">
                  <a:pos x="85" y="108"/>
                </a:cxn>
                <a:cxn ang="0">
                  <a:pos x="94" y="136"/>
                </a:cxn>
                <a:cxn ang="0">
                  <a:pos x="102" y="162"/>
                </a:cxn>
                <a:cxn ang="0">
                  <a:pos x="110" y="190"/>
                </a:cxn>
                <a:cxn ang="0">
                  <a:pos x="116" y="217"/>
                </a:cxn>
                <a:cxn ang="0">
                  <a:pos x="127" y="282"/>
                </a:cxn>
                <a:cxn ang="0">
                  <a:pos x="135" y="349"/>
                </a:cxn>
                <a:cxn ang="0">
                  <a:pos x="139" y="417"/>
                </a:cxn>
                <a:cxn ang="0">
                  <a:pos x="139" y="485"/>
                </a:cxn>
                <a:cxn ang="0">
                  <a:pos x="135" y="548"/>
                </a:cxn>
                <a:cxn ang="0">
                  <a:pos x="127" y="610"/>
                </a:cxn>
                <a:cxn ang="0">
                  <a:pos x="114" y="671"/>
                </a:cxn>
                <a:cxn ang="0">
                  <a:pos x="99" y="732"/>
                </a:cxn>
                <a:cxn ang="0">
                  <a:pos x="79" y="790"/>
                </a:cxn>
                <a:cxn ang="0">
                  <a:pos x="56" y="849"/>
                </a:cxn>
                <a:cxn ang="0">
                  <a:pos x="29" y="906"/>
                </a:cxn>
                <a:cxn ang="0">
                  <a:pos x="2" y="963"/>
                </a:cxn>
                <a:cxn ang="0">
                  <a:pos x="0" y="969"/>
                </a:cxn>
                <a:cxn ang="0">
                  <a:pos x="3" y="973"/>
                </a:cxn>
                <a:cxn ang="0">
                  <a:pos x="9" y="971"/>
                </a:cxn>
                <a:cxn ang="0">
                  <a:pos x="14" y="968"/>
                </a:cxn>
                <a:cxn ang="0">
                  <a:pos x="29" y="940"/>
                </a:cxn>
                <a:cxn ang="0">
                  <a:pos x="45" y="914"/>
                </a:cxn>
                <a:cxn ang="0">
                  <a:pos x="60" y="886"/>
                </a:cxn>
                <a:cxn ang="0">
                  <a:pos x="74" y="857"/>
                </a:cxn>
                <a:cxn ang="0">
                  <a:pos x="88" y="829"/>
                </a:cxn>
                <a:cxn ang="0">
                  <a:pos x="101" y="800"/>
                </a:cxn>
                <a:cxn ang="0">
                  <a:pos x="113" y="770"/>
                </a:cxn>
                <a:cxn ang="0">
                  <a:pos x="124" y="741"/>
                </a:cxn>
                <a:cxn ang="0">
                  <a:pos x="142" y="679"/>
                </a:cxn>
                <a:cxn ang="0">
                  <a:pos x="153" y="617"/>
                </a:cxn>
                <a:cxn ang="0">
                  <a:pos x="161" y="554"/>
                </a:cxn>
                <a:cxn ang="0">
                  <a:pos x="162" y="489"/>
                </a:cxn>
                <a:cxn ang="0">
                  <a:pos x="161" y="424"/>
                </a:cxn>
                <a:cxn ang="0">
                  <a:pos x="155" y="359"/>
                </a:cxn>
                <a:cxn ang="0">
                  <a:pos x="145" y="296"/>
                </a:cxn>
                <a:cxn ang="0">
                  <a:pos x="133" y="233"/>
                </a:cxn>
                <a:cxn ang="0">
                  <a:pos x="125" y="203"/>
                </a:cxn>
                <a:cxn ang="0">
                  <a:pos x="116" y="174"/>
                </a:cxn>
                <a:cxn ang="0">
                  <a:pos x="105" y="145"/>
                </a:cxn>
                <a:cxn ang="0">
                  <a:pos x="94" y="115"/>
                </a:cxn>
                <a:cxn ang="0">
                  <a:pos x="84" y="88"/>
                </a:cxn>
                <a:cxn ang="0">
                  <a:pos x="74" y="58"/>
                </a:cxn>
                <a:cxn ang="0">
                  <a:pos x="63" y="29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162" h="973">
                  <a:moveTo>
                    <a:pt x="54" y="0"/>
                  </a:moveTo>
                  <a:lnTo>
                    <a:pt x="60" y="27"/>
                  </a:lnTo>
                  <a:lnTo>
                    <a:pt x="68" y="55"/>
                  </a:lnTo>
                  <a:lnTo>
                    <a:pt x="76" y="81"/>
                  </a:lnTo>
                  <a:lnTo>
                    <a:pt x="85" y="108"/>
                  </a:lnTo>
                  <a:lnTo>
                    <a:pt x="94" y="136"/>
                  </a:lnTo>
                  <a:lnTo>
                    <a:pt x="102" y="162"/>
                  </a:lnTo>
                  <a:lnTo>
                    <a:pt x="110" y="190"/>
                  </a:lnTo>
                  <a:lnTo>
                    <a:pt x="116" y="217"/>
                  </a:lnTo>
                  <a:lnTo>
                    <a:pt x="127" y="282"/>
                  </a:lnTo>
                  <a:lnTo>
                    <a:pt x="135" y="349"/>
                  </a:lnTo>
                  <a:lnTo>
                    <a:pt x="139" y="417"/>
                  </a:lnTo>
                  <a:lnTo>
                    <a:pt x="139" y="485"/>
                  </a:lnTo>
                  <a:lnTo>
                    <a:pt x="135" y="548"/>
                  </a:lnTo>
                  <a:lnTo>
                    <a:pt x="127" y="610"/>
                  </a:lnTo>
                  <a:lnTo>
                    <a:pt x="114" y="671"/>
                  </a:lnTo>
                  <a:lnTo>
                    <a:pt x="99" y="732"/>
                  </a:lnTo>
                  <a:lnTo>
                    <a:pt x="79" y="790"/>
                  </a:lnTo>
                  <a:lnTo>
                    <a:pt x="56" y="849"/>
                  </a:lnTo>
                  <a:lnTo>
                    <a:pt x="29" y="906"/>
                  </a:lnTo>
                  <a:lnTo>
                    <a:pt x="2" y="963"/>
                  </a:lnTo>
                  <a:lnTo>
                    <a:pt x="0" y="969"/>
                  </a:lnTo>
                  <a:lnTo>
                    <a:pt x="3" y="973"/>
                  </a:lnTo>
                  <a:lnTo>
                    <a:pt x="9" y="971"/>
                  </a:lnTo>
                  <a:lnTo>
                    <a:pt x="14" y="968"/>
                  </a:lnTo>
                  <a:lnTo>
                    <a:pt x="29" y="940"/>
                  </a:lnTo>
                  <a:lnTo>
                    <a:pt x="45" y="914"/>
                  </a:lnTo>
                  <a:lnTo>
                    <a:pt x="60" y="886"/>
                  </a:lnTo>
                  <a:lnTo>
                    <a:pt x="74" y="857"/>
                  </a:lnTo>
                  <a:lnTo>
                    <a:pt x="88" y="829"/>
                  </a:lnTo>
                  <a:lnTo>
                    <a:pt x="101" y="800"/>
                  </a:lnTo>
                  <a:lnTo>
                    <a:pt x="113" y="770"/>
                  </a:lnTo>
                  <a:lnTo>
                    <a:pt x="124" y="741"/>
                  </a:lnTo>
                  <a:lnTo>
                    <a:pt x="142" y="679"/>
                  </a:lnTo>
                  <a:lnTo>
                    <a:pt x="153" y="617"/>
                  </a:lnTo>
                  <a:lnTo>
                    <a:pt x="161" y="554"/>
                  </a:lnTo>
                  <a:lnTo>
                    <a:pt x="162" y="489"/>
                  </a:lnTo>
                  <a:lnTo>
                    <a:pt x="161" y="424"/>
                  </a:lnTo>
                  <a:lnTo>
                    <a:pt x="155" y="359"/>
                  </a:lnTo>
                  <a:lnTo>
                    <a:pt x="145" y="296"/>
                  </a:lnTo>
                  <a:lnTo>
                    <a:pt x="133" y="233"/>
                  </a:lnTo>
                  <a:lnTo>
                    <a:pt x="125" y="203"/>
                  </a:lnTo>
                  <a:lnTo>
                    <a:pt x="116" y="174"/>
                  </a:lnTo>
                  <a:lnTo>
                    <a:pt x="105" y="145"/>
                  </a:lnTo>
                  <a:lnTo>
                    <a:pt x="94" y="115"/>
                  </a:lnTo>
                  <a:lnTo>
                    <a:pt x="84" y="88"/>
                  </a:lnTo>
                  <a:lnTo>
                    <a:pt x="74" y="58"/>
                  </a:lnTo>
                  <a:lnTo>
                    <a:pt x="63" y="29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5243" y="2728"/>
              <a:ext cx="13" cy="162"/>
            </a:xfrm>
            <a:custGeom>
              <a:avLst/>
              <a:gdLst/>
              <a:ahLst/>
              <a:cxnLst>
                <a:cxn ang="0">
                  <a:pos x="9" y="154"/>
                </a:cxn>
                <a:cxn ang="0">
                  <a:pos x="10" y="196"/>
                </a:cxn>
                <a:cxn ang="0">
                  <a:pos x="12" y="238"/>
                </a:cxn>
                <a:cxn ang="0">
                  <a:pos x="12" y="279"/>
                </a:cxn>
                <a:cxn ang="0">
                  <a:pos x="14" y="321"/>
                </a:cxn>
                <a:cxn ang="0">
                  <a:pos x="15" y="324"/>
                </a:cxn>
                <a:cxn ang="0">
                  <a:pos x="18" y="324"/>
                </a:cxn>
                <a:cxn ang="0">
                  <a:pos x="20" y="322"/>
                </a:cxn>
                <a:cxn ang="0">
                  <a:pos x="21" y="319"/>
                </a:cxn>
                <a:cxn ang="0">
                  <a:pos x="23" y="275"/>
                </a:cxn>
                <a:cxn ang="0">
                  <a:pos x="24" y="228"/>
                </a:cxn>
                <a:cxn ang="0">
                  <a:pos x="23" y="183"/>
                </a:cxn>
                <a:cxn ang="0">
                  <a:pos x="21" y="139"/>
                </a:cxn>
                <a:cxn ang="0">
                  <a:pos x="17" y="97"/>
                </a:cxn>
                <a:cxn ang="0">
                  <a:pos x="9" y="52"/>
                </a:cxn>
                <a:cxn ang="0">
                  <a:pos x="3" y="15"/>
                </a:cxn>
                <a:cxn ang="0">
                  <a:pos x="0" y="0"/>
                </a:cxn>
                <a:cxn ang="0">
                  <a:pos x="1" y="17"/>
                </a:cxn>
                <a:cxn ang="0">
                  <a:pos x="4" y="58"/>
                </a:cxn>
                <a:cxn ang="0">
                  <a:pos x="7" y="108"/>
                </a:cxn>
                <a:cxn ang="0">
                  <a:pos x="9" y="154"/>
                </a:cxn>
              </a:cxnLst>
              <a:rect l="0" t="0" r="r" b="b"/>
              <a:pathLst>
                <a:path w="24" h="324">
                  <a:moveTo>
                    <a:pt x="9" y="154"/>
                  </a:moveTo>
                  <a:lnTo>
                    <a:pt x="10" y="196"/>
                  </a:lnTo>
                  <a:lnTo>
                    <a:pt x="12" y="238"/>
                  </a:lnTo>
                  <a:lnTo>
                    <a:pt x="12" y="279"/>
                  </a:lnTo>
                  <a:lnTo>
                    <a:pt x="14" y="321"/>
                  </a:lnTo>
                  <a:lnTo>
                    <a:pt x="15" y="324"/>
                  </a:lnTo>
                  <a:lnTo>
                    <a:pt x="18" y="324"/>
                  </a:lnTo>
                  <a:lnTo>
                    <a:pt x="20" y="322"/>
                  </a:lnTo>
                  <a:lnTo>
                    <a:pt x="21" y="319"/>
                  </a:lnTo>
                  <a:lnTo>
                    <a:pt x="23" y="275"/>
                  </a:lnTo>
                  <a:lnTo>
                    <a:pt x="24" y="228"/>
                  </a:lnTo>
                  <a:lnTo>
                    <a:pt x="23" y="183"/>
                  </a:lnTo>
                  <a:lnTo>
                    <a:pt x="21" y="139"/>
                  </a:lnTo>
                  <a:lnTo>
                    <a:pt x="17" y="97"/>
                  </a:lnTo>
                  <a:lnTo>
                    <a:pt x="9" y="52"/>
                  </a:lnTo>
                  <a:lnTo>
                    <a:pt x="3" y="15"/>
                  </a:lnTo>
                  <a:lnTo>
                    <a:pt x="0" y="0"/>
                  </a:lnTo>
                  <a:lnTo>
                    <a:pt x="1" y="17"/>
                  </a:lnTo>
                  <a:lnTo>
                    <a:pt x="4" y="58"/>
                  </a:lnTo>
                  <a:lnTo>
                    <a:pt x="7" y="108"/>
                  </a:lnTo>
                  <a:lnTo>
                    <a:pt x="9" y="154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5246" y="2917"/>
              <a:ext cx="305" cy="41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42" y="11"/>
                </a:cxn>
                <a:cxn ang="0">
                  <a:pos x="83" y="17"/>
                </a:cxn>
                <a:cxn ang="0">
                  <a:pos x="119" y="22"/>
                </a:cxn>
                <a:cxn ang="0">
                  <a:pos x="151" y="26"/>
                </a:cxn>
                <a:cxn ang="0">
                  <a:pos x="190" y="32"/>
                </a:cxn>
                <a:cxn ang="0">
                  <a:pos x="230" y="37"/>
                </a:cxn>
                <a:cxn ang="0">
                  <a:pos x="269" y="43"/>
                </a:cxn>
                <a:cxn ang="0">
                  <a:pos x="309" y="49"/>
                </a:cxn>
                <a:cxn ang="0">
                  <a:pos x="347" y="56"/>
                </a:cxn>
                <a:cxn ang="0">
                  <a:pos x="388" y="60"/>
                </a:cxn>
                <a:cxn ang="0">
                  <a:pos x="426" y="66"/>
                </a:cxn>
                <a:cxn ang="0">
                  <a:pos x="466" y="71"/>
                </a:cxn>
                <a:cxn ang="0">
                  <a:pos x="505" y="74"/>
                </a:cxn>
                <a:cxn ang="0">
                  <a:pos x="545" y="77"/>
                </a:cxn>
                <a:cxn ang="0">
                  <a:pos x="584" y="80"/>
                </a:cxn>
                <a:cxn ang="0">
                  <a:pos x="607" y="82"/>
                </a:cxn>
                <a:cxn ang="0">
                  <a:pos x="609" y="76"/>
                </a:cxn>
                <a:cxn ang="0">
                  <a:pos x="587" y="71"/>
                </a:cxn>
                <a:cxn ang="0">
                  <a:pos x="550" y="66"/>
                </a:cxn>
                <a:cxn ang="0">
                  <a:pos x="511" y="62"/>
                </a:cxn>
                <a:cxn ang="0">
                  <a:pos x="474" y="56"/>
                </a:cxn>
                <a:cxn ang="0">
                  <a:pos x="437" y="49"/>
                </a:cxn>
                <a:cxn ang="0">
                  <a:pos x="400" y="43"/>
                </a:cxn>
                <a:cxn ang="0">
                  <a:pos x="361" y="37"/>
                </a:cxn>
                <a:cxn ang="0">
                  <a:pos x="324" y="32"/>
                </a:cxn>
                <a:cxn ang="0">
                  <a:pos x="295" y="28"/>
                </a:cxn>
                <a:cxn ang="0">
                  <a:pos x="261" y="25"/>
                </a:cxn>
                <a:cxn ang="0">
                  <a:pos x="218" y="22"/>
                </a:cxn>
                <a:cxn ang="0">
                  <a:pos x="168" y="17"/>
                </a:cxn>
                <a:cxn ang="0">
                  <a:pos x="119" y="14"/>
                </a:cxn>
                <a:cxn ang="0">
                  <a:pos x="72" y="9"/>
                </a:cxn>
                <a:cxn ang="0">
                  <a:pos x="32" y="5"/>
                </a:cxn>
                <a:cxn ang="0">
                  <a:pos x="8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609" h="82">
                  <a:moveTo>
                    <a:pt x="0" y="2"/>
                  </a:moveTo>
                  <a:lnTo>
                    <a:pt x="9" y="5"/>
                  </a:lnTo>
                  <a:lnTo>
                    <a:pt x="25" y="8"/>
                  </a:lnTo>
                  <a:lnTo>
                    <a:pt x="42" y="11"/>
                  </a:lnTo>
                  <a:lnTo>
                    <a:pt x="62" y="14"/>
                  </a:lnTo>
                  <a:lnTo>
                    <a:pt x="83" y="17"/>
                  </a:lnTo>
                  <a:lnTo>
                    <a:pt x="102" y="20"/>
                  </a:lnTo>
                  <a:lnTo>
                    <a:pt x="119" y="22"/>
                  </a:lnTo>
                  <a:lnTo>
                    <a:pt x="131" y="23"/>
                  </a:lnTo>
                  <a:lnTo>
                    <a:pt x="151" y="26"/>
                  </a:lnTo>
                  <a:lnTo>
                    <a:pt x="171" y="29"/>
                  </a:lnTo>
                  <a:lnTo>
                    <a:pt x="190" y="32"/>
                  </a:lnTo>
                  <a:lnTo>
                    <a:pt x="210" y="34"/>
                  </a:lnTo>
                  <a:lnTo>
                    <a:pt x="230" y="37"/>
                  </a:lnTo>
                  <a:lnTo>
                    <a:pt x="250" y="40"/>
                  </a:lnTo>
                  <a:lnTo>
                    <a:pt x="269" y="43"/>
                  </a:lnTo>
                  <a:lnTo>
                    <a:pt x="289" y="46"/>
                  </a:lnTo>
                  <a:lnTo>
                    <a:pt x="309" y="49"/>
                  </a:lnTo>
                  <a:lnTo>
                    <a:pt x="329" y="53"/>
                  </a:lnTo>
                  <a:lnTo>
                    <a:pt x="347" y="56"/>
                  </a:lnTo>
                  <a:lnTo>
                    <a:pt x="368" y="59"/>
                  </a:lnTo>
                  <a:lnTo>
                    <a:pt x="388" y="60"/>
                  </a:lnTo>
                  <a:lnTo>
                    <a:pt x="408" y="63"/>
                  </a:lnTo>
                  <a:lnTo>
                    <a:pt x="426" y="66"/>
                  </a:lnTo>
                  <a:lnTo>
                    <a:pt x="446" y="68"/>
                  </a:lnTo>
                  <a:lnTo>
                    <a:pt x="466" y="71"/>
                  </a:lnTo>
                  <a:lnTo>
                    <a:pt x="487" y="73"/>
                  </a:lnTo>
                  <a:lnTo>
                    <a:pt x="505" y="74"/>
                  </a:lnTo>
                  <a:lnTo>
                    <a:pt x="525" y="76"/>
                  </a:lnTo>
                  <a:lnTo>
                    <a:pt x="545" y="77"/>
                  </a:lnTo>
                  <a:lnTo>
                    <a:pt x="565" y="79"/>
                  </a:lnTo>
                  <a:lnTo>
                    <a:pt x="584" y="80"/>
                  </a:lnTo>
                  <a:lnTo>
                    <a:pt x="604" y="82"/>
                  </a:lnTo>
                  <a:lnTo>
                    <a:pt x="607" y="82"/>
                  </a:lnTo>
                  <a:lnTo>
                    <a:pt x="609" y="79"/>
                  </a:lnTo>
                  <a:lnTo>
                    <a:pt x="609" y="76"/>
                  </a:lnTo>
                  <a:lnTo>
                    <a:pt x="605" y="74"/>
                  </a:lnTo>
                  <a:lnTo>
                    <a:pt x="587" y="71"/>
                  </a:lnTo>
                  <a:lnTo>
                    <a:pt x="568" y="70"/>
                  </a:lnTo>
                  <a:lnTo>
                    <a:pt x="550" y="66"/>
                  </a:lnTo>
                  <a:lnTo>
                    <a:pt x="530" y="63"/>
                  </a:lnTo>
                  <a:lnTo>
                    <a:pt x="511" y="62"/>
                  </a:lnTo>
                  <a:lnTo>
                    <a:pt x="493" y="59"/>
                  </a:lnTo>
                  <a:lnTo>
                    <a:pt x="474" y="56"/>
                  </a:lnTo>
                  <a:lnTo>
                    <a:pt x="456" y="53"/>
                  </a:lnTo>
                  <a:lnTo>
                    <a:pt x="437" y="49"/>
                  </a:lnTo>
                  <a:lnTo>
                    <a:pt x="419" y="46"/>
                  </a:lnTo>
                  <a:lnTo>
                    <a:pt x="400" y="43"/>
                  </a:lnTo>
                  <a:lnTo>
                    <a:pt x="381" y="40"/>
                  </a:lnTo>
                  <a:lnTo>
                    <a:pt x="361" y="37"/>
                  </a:lnTo>
                  <a:lnTo>
                    <a:pt x="343" y="36"/>
                  </a:lnTo>
                  <a:lnTo>
                    <a:pt x="324" y="32"/>
                  </a:lnTo>
                  <a:lnTo>
                    <a:pt x="306" y="29"/>
                  </a:lnTo>
                  <a:lnTo>
                    <a:pt x="295" y="28"/>
                  </a:lnTo>
                  <a:lnTo>
                    <a:pt x="279" y="26"/>
                  </a:lnTo>
                  <a:lnTo>
                    <a:pt x="261" y="25"/>
                  </a:lnTo>
                  <a:lnTo>
                    <a:pt x="241" y="23"/>
                  </a:lnTo>
                  <a:lnTo>
                    <a:pt x="218" y="22"/>
                  </a:lnTo>
                  <a:lnTo>
                    <a:pt x="195" y="20"/>
                  </a:lnTo>
                  <a:lnTo>
                    <a:pt x="168" y="17"/>
                  </a:lnTo>
                  <a:lnTo>
                    <a:pt x="144" y="15"/>
                  </a:lnTo>
                  <a:lnTo>
                    <a:pt x="119" y="14"/>
                  </a:lnTo>
                  <a:lnTo>
                    <a:pt x="94" y="11"/>
                  </a:lnTo>
                  <a:lnTo>
                    <a:pt x="72" y="9"/>
                  </a:lnTo>
                  <a:lnTo>
                    <a:pt x="51" y="8"/>
                  </a:lnTo>
                  <a:lnTo>
                    <a:pt x="32" y="5"/>
                  </a:lnTo>
                  <a:lnTo>
                    <a:pt x="18" y="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5219" y="2743"/>
              <a:ext cx="353" cy="50"/>
            </a:xfrm>
            <a:custGeom>
              <a:avLst/>
              <a:gdLst/>
              <a:ahLst/>
              <a:cxnLst>
                <a:cxn ang="0">
                  <a:pos x="361" y="53"/>
                </a:cxn>
                <a:cxn ang="0">
                  <a:pos x="406" y="57"/>
                </a:cxn>
                <a:cxn ang="0">
                  <a:pos x="451" y="63"/>
                </a:cxn>
                <a:cxn ang="0">
                  <a:pos x="496" y="68"/>
                </a:cxn>
                <a:cxn ang="0">
                  <a:pos x="542" y="74"/>
                </a:cxn>
                <a:cxn ang="0">
                  <a:pos x="587" y="82"/>
                </a:cxn>
                <a:cxn ang="0">
                  <a:pos x="632" y="88"/>
                </a:cxn>
                <a:cxn ang="0">
                  <a:pos x="676" y="96"/>
                </a:cxn>
                <a:cxn ang="0">
                  <a:pos x="703" y="99"/>
                </a:cxn>
                <a:cxn ang="0">
                  <a:pos x="706" y="93"/>
                </a:cxn>
                <a:cxn ang="0">
                  <a:pos x="681" y="85"/>
                </a:cxn>
                <a:cxn ang="0">
                  <a:pos x="636" y="76"/>
                </a:cxn>
                <a:cxn ang="0">
                  <a:pos x="591" y="66"/>
                </a:cxn>
                <a:cxn ang="0">
                  <a:pos x="547" y="59"/>
                </a:cxn>
                <a:cxn ang="0">
                  <a:pos x="502" y="53"/>
                </a:cxn>
                <a:cxn ang="0">
                  <a:pos x="457" y="45"/>
                </a:cxn>
                <a:cxn ang="0">
                  <a:pos x="412" y="39"/>
                </a:cxn>
                <a:cxn ang="0">
                  <a:pos x="367" y="32"/>
                </a:cxn>
                <a:cxn ang="0">
                  <a:pos x="320" y="26"/>
                </a:cxn>
                <a:cxn ang="0">
                  <a:pos x="265" y="20"/>
                </a:cxn>
                <a:cxn ang="0">
                  <a:pos x="208" y="15"/>
                </a:cxn>
                <a:cxn ang="0">
                  <a:pos x="151" y="11"/>
                </a:cxn>
                <a:cxn ang="0">
                  <a:pos x="99" y="6"/>
                </a:cxn>
                <a:cxn ang="0">
                  <a:pos x="54" y="3"/>
                </a:cxn>
                <a:cxn ang="0">
                  <a:pos x="21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21" y="3"/>
                </a:cxn>
                <a:cxn ang="0">
                  <a:pos x="55" y="9"/>
                </a:cxn>
                <a:cxn ang="0">
                  <a:pos x="100" y="15"/>
                </a:cxn>
                <a:cxn ang="0">
                  <a:pos x="154" y="23"/>
                </a:cxn>
                <a:cxn ang="0">
                  <a:pos x="210" y="32"/>
                </a:cxn>
                <a:cxn ang="0">
                  <a:pos x="265" y="40"/>
                </a:cxn>
                <a:cxn ang="0">
                  <a:pos x="316" y="46"/>
                </a:cxn>
              </a:cxnLst>
              <a:rect l="0" t="0" r="r" b="b"/>
              <a:pathLst>
                <a:path w="706" h="100">
                  <a:moveTo>
                    <a:pt x="338" y="49"/>
                  </a:moveTo>
                  <a:lnTo>
                    <a:pt x="361" y="53"/>
                  </a:lnTo>
                  <a:lnTo>
                    <a:pt x="383" y="54"/>
                  </a:lnTo>
                  <a:lnTo>
                    <a:pt x="406" y="57"/>
                  </a:lnTo>
                  <a:lnTo>
                    <a:pt x="429" y="60"/>
                  </a:lnTo>
                  <a:lnTo>
                    <a:pt x="451" y="63"/>
                  </a:lnTo>
                  <a:lnTo>
                    <a:pt x="474" y="65"/>
                  </a:lnTo>
                  <a:lnTo>
                    <a:pt x="496" y="68"/>
                  </a:lnTo>
                  <a:lnTo>
                    <a:pt x="519" y="71"/>
                  </a:lnTo>
                  <a:lnTo>
                    <a:pt x="542" y="74"/>
                  </a:lnTo>
                  <a:lnTo>
                    <a:pt x="564" y="77"/>
                  </a:lnTo>
                  <a:lnTo>
                    <a:pt x="587" y="82"/>
                  </a:lnTo>
                  <a:lnTo>
                    <a:pt x="610" y="85"/>
                  </a:lnTo>
                  <a:lnTo>
                    <a:pt x="632" y="88"/>
                  </a:lnTo>
                  <a:lnTo>
                    <a:pt x="655" y="93"/>
                  </a:lnTo>
                  <a:lnTo>
                    <a:pt x="676" y="96"/>
                  </a:lnTo>
                  <a:lnTo>
                    <a:pt x="700" y="100"/>
                  </a:lnTo>
                  <a:lnTo>
                    <a:pt x="703" y="99"/>
                  </a:lnTo>
                  <a:lnTo>
                    <a:pt x="706" y="96"/>
                  </a:lnTo>
                  <a:lnTo>
                    <a:pt x="706" y="93"/>
                  </a:lnTo>
                  <a:lnTo>
                    <a:pt x="703" y="90"/>
                  </a:lnTo>
                  <a:lnTo>
                    <a:pt x="681" y="85"/>
                  </a:lnTo>
                  <a:lnTo>
                    <a:pt x="658" y="80"/>
                  </a:lnTo>
                  <a:lnTo>
                    <a:pt x="636" y="76"/>
                  </a:lnTo>
                  <a:lnTo>
                    <a:pt x="613" y="71"/>
                  </a:lnTo>
                  <a:lnTo>
                    <a:pt x="591" y="66"/>
                  </a:lnTo>
                  <a:lnTo>
                    <a:pt x="568" y="63"/>
                  </a:lnTo>
                  <a:lnTo>
                    <a:pt x="547" y="59"/>
                  </a:lnTo>
                  <a:lnTo>
                    <a:pt x="524" y="56"/>
                  </a:lnTo>
                  <a:lnTo>
                    <a:pt x="502" y="53"/>
                  </a:lnTo>
                  <a:lnTo>
                    <a:pt x="479" y="48"/>
                  </a:lnTo>
                  <a:lnTo>
                    <a:pt x="457" y="45"/>
                  </a:lnTo>
                  <a:lnTo>
                    <a:pt x="434" y="42"/>
                  </a:lnTo>
                  <a:lnTo>
                    <a:pt x="412" y="39"/>
                  </a:lnTo>
                  <a:lnTo>
                    <a:pt x="389" y="36"/>
                  </a:lnTo>
                  <a:lnTo>
                    <a:pt x="367" y="32"/>
                  </a:lnTo>
                  <a:lnTo>
                    <a:pt x="344" y="29"/>
                  </a:lnTo>
                  <a:lnTo>
                    <a:pt x="320" y="26"/>
                  </a:lnTo>
                  <a:lnTo>
                    <a:pt x="293" y="23"/>
                  </a:lnTo>
                  <a:lnTo>
                    <a:pt x="265" y="20"/>
                  </a:lnTo>
                  <a:lnTo>
                    <a:pt x="238" y="17"/>
                  </a:lnTo>
                  <a:lnTo>
                    <a:pt x="208" y="15"/>
                  </a:lnTo>
                  <a:lnTo>
                    <a:pt x="179" y="12"/>
                  </a:lnTo>
                  <a:lnTo>
                    <a:pt x="151" y="11"/>
                  </a:lnTo>
                  <a:lnTo>
                    <a:pt x="125" y="8"/>
                  </a:lnTo>
                  <a:lnTo>
                    <a:pt x="99" y="6"/>
                  </a:lnTo>
                  <a:lnTo>
                    <a:pt x="75" y="5"/>
                  </a:lnTo>
                  <a:lnTo>
                    <a:pt x="54" y="3"/>
                  </a:lnTo>
                  <a:lnTo>
                    <a:pt x="35" y="2"/>
                  </a:lnTo>
                  <a:lnTo>
                    <a:pt x="21" y="2"/>
                  </a:lnTo>
                  <a:lnTo>
                    <a:pt x="9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9" y="2"/>
                  </a:lnTo>
                  <a:lnTo>
                    <a:pt x="21" y="3"/>
                  </a:lnTo>
                  <a:lnTo>
                    <a:pt x="37" y="6"/>
                  </a:lnTo>
                  <a:lnTo>
                    <a:pt x="55" y="9"/>
                  </a:lnTo>
                  <a:lnTo>
                    <a:pt x="77" y="12"/>
                  </a:lnTo>
                  <a:lnTo>
                    <a:pt x="100" y="15"/>
                  </a:lnTo>
                  <a:lnTo>
                    <a:pt x="126" y="20"/>
                  </a:lnTo>
                  <a:lnTo>
                    <a:pt x="154" y="23"/>
                  </a:lnTo>
                  <a:lnTo>
                    <a:pt x="182" y="28"/>
                  </a:lnTo>
                  <a:lnTo>
                    <a:pt x="210" y="32"/>
                  </a:lnTo>
                  <a:lnTo>
                    <a:pt x="238" y="36"/>
                  </a:lnTo>
                  <a:lnTo>
                    <a:pt x="265" y="40"/>
                  </a:lnTo>
                  <a:lnTo>
                    <a:pt x="292" y="43"/>
                  </a:lnTo>
                  <a:lnTo>
                    <a:pt x="316" y="46"/>
                  </a:lnTo>
                  <a:lnTo>
                    <a:pt x="338" y="49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5385" y="2607"/>
              <a:ext cx="186" cy="104"/>
            </a:xfrm>
            <a:custGeom>
              <a:avLst/>
              <a:gdLst/>
              <a:ahLst/>
              <a:cxnLst>
                <a:cxn ang="0">
                  <a:pos x="368" y="209"/>
                </a:cxn>
                <a:cxn ang="0">
                  <a:pos x="369" y="209"/>
                </a:cxn>
                <a:cxn ang="0">
                  <a:pos x="371" y="207"/>
                </a:cxn>
                <a:cxn ang="0">
                  <a:pos x="371" y="206"/>
                </a:cxn>
                <a:cxn ang="0">
                  <a:pos x="369" y="204"/>
                </a:cxn>
                <a:cxn ang="0">
                  <a:pos x="341" y="198"/>
                </a:cxn>
                <a:cxn ang="0">
                  <a:pos x="312" y="187"/>
                </a:cxn>
                <a:cxn ang="0">
                  <a:pos x="283" y="175"/>
                </a:cxn>
                <a:cxn ang="0">
                  <a:pos x="252" y="161"/>
                </a:cxn>
                <a:cxn ang="0">
                  <a:pos x="221" y="145"/>
                </a:cxn>
                <a:cxn ang="0">
                  <a:pos x="190" y="127"/>
                </a:cxn>
                <a:cxn ang="0">
                  <a:pos x="161" y="110"/>
                </a:cxn>
                <a:cxn ang="0">
                  <a:pos x="131" y="91"/>
                </a:cxn>
                <a:cxn ang="0">
                  <a:pos x="103" y="74"/>
                </a:cxn>
                <a:cxn ang="0">
                  <a:pos x="79" y="57"/>
                </a:cxn>
                <a:cxn ang="0">
                  <a:pos x="57" y="42"/>
                </a:cxn>
                <a:cxn ang="0">
                  <a:pos x="37" y="28"/>
                </a:cxn>
                <a:cxn ang="0">
                  <a:pos x="22" y="16"/>
                </a:cxn>
                <a:cxn ang="0">
                  <a:pos x="9" y="8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5" y="8"/>
                </a:cxn>
                <a:cxn ang="0">
                  <a:pos x="11" y="17"/>
                </a:cxn>
                <a:cxn ang="0">
                  <a:pos x="18" y="30"/>
                </a:cxn>
                <a:cxn ang="0">
                  <a:pos x="31" y="43"/>
                </a:cxn>
                <a:cxn ang="0">
                  <a:pos x="45" y="60"/>
                </a:cxn>
                <a:cxn ang="0">
                  <a:pos x="62" y="77"/>
                </a:cxn>
                <a:cxn ang="0">
                  <a:pos x="82" y="96"/>
                </a:cxn>
                <a:cxn ang="0">
                  <a:pos x="105" y="115"/>
                </a:cxn>
                <a:cxn ang="0">
                  <a:pos x="131" y="133"/>
                </a:cxn>
                <a:cxn ang="0">
                  <a:pos x="162" y="150"/>
                </a:cxn>
                <a:cxn ang="0">
                  <a:pos x="196" y="167"/>
                </a:cxn>
                <a:cxn ang="0">
                  <a:pos x="233" y="181"/>
                </a:cxn>
                <a:cxn ang="0">
                  <a:pos x="273" y="193"/>
                </a:cxn>
                <a:cxn ang="0">
                  <a:pos x="318" y="203"/>
                </a:cxn>
                <a:cxn ang="0">
                  <a:pos x="368" y="209"/>
                </a:cxn>
              </a:cxnLst>
              <a:rect l="0" t="0" r="r" b="b"/>
              <a:pathLst>
                <a:path w="371" h="209">
                  <a:moveTo>
                    <a:pt x="368" y="209"/>
                  </a:moveTo>
                  <a:lnTo>
                    <a:pt x="369" y="209"/>
                  </a:lnTo>
                  <a:lnTo>
                    <a:pt x="371" y="207"/>
                  </a:lnTo>
                  <a:lnTo>
                    <a:pt x="371" y="206"/>
                  </a:lnTo>
                  <a:lnTo>
                    <a:pt x="369" y="204"/>
                  </a:lnTo>
                  <a:lnTo>
                    <a:pt x="341" y="198"/>
                  </a:lnTo>
                  <a:lnTo>
                    <a:pt x="312" y="187"/>
                  </a:lnTo>
                  <a:lnTo>
                    <a:pt x="283" y="175"/>
                  </a:lnTo>
                  <a:lnTo>
                    <a:pt x="252" y="161"/>
                  </a:lnTo>
                  <a:lnTo>
                    <a:pt x="221" y="145"/>
                  </a:lnTo>
                  <a:lnTo>
                    <a:pt x="190" y="127"/>
                  </a:lnTo>
                  <a:lnTo>
                    <a:pt x="161" y="110"/>
                  </a:lnTo>
                  <a:lnTo>
                    <a:pt x="131" y="91"/>
                  </a:lnTo>
                  <a:lnTo>
                    <a:pt x="103" y="74"/>
                  </a:lnTo>
                  <a:lnTo>
                    <a:pt x="79" y="57"/>
                  </a:lnTo>
                  <a:lnTo>
                    <a:pt x="57" y="42"/>
                  </a:lnTo>
                  <a:lnTo>
                    <a:pt x="37" y="28"/>
                  </a:lnTo>
                  <a:lnTo>
                    <a:pt x="22" y="16"/>
                  </a:lnTo>
                  <a:lnTo>
                    <a:pt x="9" y="8"/>
                  </a:lnTo>
                  <a:lnTo>
                    <a:pt x="3" y="2"/>
                  </a:lnTo>
                  <a:lnTo>
                    <a:pt x="0" y="0"/>
                  </a:lnTo>
                  <a:lnTo>
                    <a:pt x="1" y="2"/>
                  </a:lnTo>
                  <a:lnTo>
                    <a:pt x="5" y="8"/>
                  </a:lnTo>
                  <a:lnTo>
                    <a:pt x="11" y="17"/>
                  </a:lnTo>
                  <a:lnTo>
                    <a:pt x="18" y="30"/>
                  </a:lnTo>
                  <a:lnTo>
                    <a:pt x="31" y="43"/>
                  </a:lnTo>
                  <a:lnTo>
                    <a:pt x="45" y="60"/>
                  </a:lnTo>
                  <a:lnTo>
                    <a:pt x="62" y="77"/>
                  </a:lnTo>
                  <a:lnTo>
                    <a:pt x="82" y="96"/>
                  </a:lnTo>
                  <a:lnTo>
                    <a:pt x="105" y="115"/>
                  </a:lnTo>
                  <a:lnTo>
                    <a:pt x="131" y="133"/>
                  </a:lnTo>
                  <a:lnTo>
                    <a:pt x="162" y="150"/>
                  </a:lnTo>
                  <a:lnTo>
                    <a:pt x="196" y="167"/>
                  </a:lnTo>
                  <a:lnTo>
                    <a:pt x="233" y="181"/>
                  </a:lnTo>
                  <a:lnTo>
                    <a:pt x="273" y="193"/>
                  </a:lnTo>
                  <a:lnTo>
                    <a:pt x="318" y="203"/>
                  </a:lnTo>
                  <a:lnTo>
                    <a:pt x="368" y="209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5252" y="2632"/>
              <a:ext cx="147" cy="52"/>
            </a:xfrm>
            <a:custGeom>
              <a:avLst/>
              <a:gdLst/>
              <a:ahLst/>
              <a:cxnLst>
                <a:cxn ang="0">
                  <a:pos x="1" y="104"/>
                </a:cxn>
                <a:cxn ang="0">
                  <a:pos x="18" y="96"/>
                </a:cxn>
                <a:cxn ang="0">
                  <a:pos x="35" y="88"/>
                </a:cxn>
                <a:cxn ang="0">
                  <a:pos x="52" y="82"/>
                </a:cxn>
                <a:cxn ang="0">
                  <a:pos x="71" y="74"/>
                </a:cxn>
                <a:cxn ang="0">
                  <a:pos x="88" y="68"/>
                </a:cxn>
                <a:cxn ang="0">
                  <a:pos x="105" y="62"/>
                </a:cxn>
                <a:cxn ang="0">
                  <a:pos x="122" y="57"/>
                </a:cxn>
                <a:cxn ang="0">
                  <a:pos x="140" y="51"/>
                </a:cxn>
                <a:cxn ang="0">
                  <a:pos x="159" y="47"/>
                </a:cxn>
                <a:cxn ang="0">
                  <a:pos x="176" y="42"/>
                </a:cxn>
                <a:cxn ang="0">
                  <a:pos x="194" y="37"/>
                </a:cxn>
                <a:cxn ang="0">
                  <a:pos x="213" y="33"/>
                </a:cxn>
                <a:cxn ang="0">
                  <a:pos x="230" y="28"/>
                </a:cxn>
                <a:cxn ang="0">
                  <a:pos x="248" y="23"/>
                </a:cxn>
                <a:cxn ang="0">
                  <a:pos x="267" y="20"/>
                </a:cxn>
                <a:cxn ang="0">
                  <a:pos x="285" y="16"/>
                </a:cxn>
                <a:cxn ang="0">
                  <a:pos x="290" y="13"/>
                </a:cxn>
                <a:cxn ang="0">
                  <a:pos x="293" y="6"/>
                </a:cxn>
                <a:cxn ang="0">
                  <a:pos x="292" y="2"/>
                </a:cxn>
                <a:cxn ang="0">
                  <a:pos x="285" y="0"/>
                </a:cxn>
                <a:cxn ang="0">
                  <a:pos x="267" y="3"/>
                </a:cxn>
                <a:cxn ang="0">
                  <a:pos x="248" y="5"/>
                </a:cxn>
                <a:cxn ang="0">
                  <a:pos x="230" y="8"/>
                </a:cxn>
                <a:cxn ang="0">
                  <a:pos x="210" y="11"/>
                </a:cxn>
                <a:cxn ang="0">
                  <a:pos x="190" y="14"/>
                </a:cxn>
                <a:cxn ang="0">
                  <a:pos x="171" y="17"/>
                </a:cxn>
                <a:cxn ang="0">
                  <a:pos x="151" y="22"/>
                </a:cxn>
                <a:cxn ang="0">
                  <a:pos x="131" y="26"/>
                </a:cxn>
                <a:cxn ang="0">
                  <a:pos x="112" y="33"/>
                </a:cxn>
                <a:cxn ang="0">
                  <a:pos x="94" y="39"/>
                </a:cxn>
                <a:cxn ang="0">
                  <a:pos x="75" y="47"/>
                </a:cxn>
                <a:cxn ang="0">
                  <a:pos x="58" y="54"/>
                </a:cxn>
                <a:cxn ang="0">
                  <a:pos x="43" y="65"/>
                </a:cxn>
                <a:cxn ang="0">
                  <a:pos x="27" y="76"/>
                </a:cxn>
                <a:cxn ang="0">
                  <a:pos x="12" y="88"/>
                </a:cxn>
                <a:cxn ang="0">
                  <a:pos x="0" y="102"/>
                </a:cxn>
                <a:cxn ang="0">
                  <a:pos x="0" y="102"/>
                </a:cxn>
                <a:cxn ang="0">
                  <a:pos x="0" y="102"/>
                </a:cxn>
                <a:cxn ang="0">
                  <a:pos x="0" y="104"/>
                </a:cxn>
                <a:cxn ang="0">
                  <a:pos x="1" y="104"/>
                </a:cxn>
                <a:cxn ang="0">
                  <a:pos x="1" y="104"/>
                </a:cxn>
              </a:cxnLst>
              <a:rect l="0" t="0" r="r" b="b"/>
              <a:pathLst>
                <a:path w="293" h="104">
                  <a:moveTo>
                    <a:pt x="1" y="104"/>
                  </a:moveTo>
                  <a:lnTo>
                    <a:pt x="18" y="96"/>
                  </a:lnTo>
                  <a:lnTo>
                    <a:pt x="35" y="88"/>
                  </a:lnTo>
                  <a:lnTo>
                    <a:pt x="52" y="82"/>
                  </a:lnTo>
                  <a:lnTo>
                    <a:pt x="71" y="74"/>
                  </a:lnTo>
                  <a:lnTo>
                    <a:pt x="88" y="68"/>
                  </a:lnTo>
                  <a:lnTo>
                    <a:pt x="105" y="62"/>
                  </a:lnTo>
                  <a:lnTo>
                    <a:pt x="122" y="57"/>
                  </a:lnTo>
                  <a:lnTo>
                    <a:pt x="140" y="51"/>
                  </a:lnTo>
                  <a:lnTo>
                    <a:pt x="159" y="47"/>
                  </a:lnTo>
                  <a:lnTo>
                    <a:pt x="176" y="42"/>
                  </a:lnTo>
                  <a:lnTo>
                    <a:pt x="194" y="37"/>
                  </a:lnTo>
                  <a:lnTo>
                    <a:pt x="213" y="33"/>
                  </a:lnTo>
                  <a:lnTo>
                    <a:pt x="230" y="28"/>
                  </a:lnTo>
                  <a:lnTo>
                    <a:pt x="248" y="23"/>
                  </a:lnTo>
                  <a:lnTo>
                    <a:pt x="267" y="20"/>
                  </a:lnTo>
                  <a:lnTo>
                    <a:pt x="285" y="16"/>
                  </a:lnTo>
                  <a:lnTo>
                    <a:pt x="290" y="13"/>
                  </a:lnTo>
                  <a:lnTo>
                    <a:pt x="293" y="6"/>
                  </a:lnTo>
                  <a:lnTo>
                    <a:pt x="292" y="2"/>
                  </a:lnTo>
                  <a:lnTo>
                    <a:pt x="285" y="0"/>
                  </a:lnTo>
                  <a:lnTo>
                    <a:pt x="267" y="3"/>
                  </a:lnTo>
                  <a:lnTo>
                    <a:pt x="248" y="5"/>
                  </a:lnTo>
                  <a:lnTo>
                    <a:pt x="230" y="8"/>
                  </a:lnTo>
                  <a:lnTo>
                    <a:pt x="210" y="11"/>
                  </a:lnTo>
                  <a:lnTo>
                    <a:pt x="190" y="14"/>
                  </a:lnTo>
                  <a:lnTo>
                    <a:pt x="171" y="17"/>
                  </a:lnTo>
                  <a:lnTo>
                    <a:pt x="151" y="22"/>
                  </a:lnTo>
                  <a:lnTo>
                    <a:pt x="131" y="26"/>
                  </a:lnTo>
                  <a:lnTo>
                    <a:pt x="112" y="33"/>
                  </a:lnTo>
                  <a:lnTo>
                    <a:pt x="94" y="39"/>
                  </a:lnTo>
                  <a:lnTo>
                    <a:pt x="75" y="47"/>
                  </a:lnTo>
                  <a:lnTo>
                    <a:pt x="58" y="54"/>
                  </a:lnTo>
                  <a:lnTo>
                    <a:pt x="43" y="65"/>
                  </a:lnTo>
                  <a:lnTo>
                    <a:pt x="27" y="76"/>
                  </a:lnTo>
                  <a:lnTo>
                    <a:pt x="12" y="88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1" y="104"/>
                  </a:lnTo>
                  <a:lnTo>
                    <a:pt x="1" y="104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4863" y="2902"/>
              <a:ext cx="536" cy="153"/>
            </a:xfrm>
            <a:custGeom>
              <a:avLst/>
              <a:gdLst/>
              <a:ahLst/>
              <a:cxnLst>
                <a:cxn ang="0">
                  <a:pos x="191" y="71"/>
                </a:cxn>
                <a:cxn ang="0">
                  <a:pos x="163" y="83"/>
                </a:cxn>
                <a:cxn ang="0">
                  <a:pos x="142" y="92"/>
                </a:cxn>
                <a:cxn ang="0">
                  <a:pos x="118" y="102"/>
                </a:cxn>
                <a:cxn ang="0">
                  <a:pos x="89" y="114"/>
                </a:cxn>
                <a:cxn ang="0">
                  <a:pos x="55" y="129"/>
                </a:cxn>
                <a:cxn ang="0">
                  <a:pos x="27" y="151"/>
                </a:cxn>
                <a:cxn ang="0">
                  <a:pos x="1" y="199"/>
                </a:cxn>
                <a:cxn ang="0">
                  <a:pos x="9" y="231"/>
                </a:cxn>
                <a:cxn ang="0">
                  <a:pos x="33" y="244"/>
                </a:cxn>
                <a:cxn ang="0">
                  <a:pos x="57" y="250"/>
                </a:cxn>
                <a:cxn ang="0">
                  <a:pos x="137" y="256"/>
                </a:cxn>
                <a:cxn ang="0">
                  <a:pos x="219" y="239"/>
                </a:cxn>
                <a:cxn ang="0">
                  <a:pos x="296" y="213"/>
                </a:cxn>
                <a:cxn ang="0">
                  <a:pos x="375" y="183"/>
                </a:cxn>
                <a:cxn ang="0">
                  <a:pos x="455" y="163"/>
                </a:cxn>
                <a:cxn ang="0">
                  <a:pos x="508" y="160"/>
                </a:cxn>
                <a:cxn ang="0">
                  <a:pos x="543" y="166"/>
                </a:cxn>
                <a:cxn ang="0">
                  <a:pos x="577" y="180"/>
                </a:cxn>
                <a:cxn ang="0">
                  <a:pos x="614" y="207"/>
                </a:cxn>
                <a:cxn ang="0">
                  <a:pos x="647" y="239"/>
                </a:cxn>
                <a:cxn ang="0">
                  <a:pos x="692" y="273"/>
                </a:cxn>
                <a:cxn ang="0">
                  <a:pos x="758" y="299"/>
                </a:cxn>
                <a:cxn ang="0">
                  <a:pos x="829" y="304"/>
                </a:cxn>
                <a:cxn ang="0">
                  <a:pos x="899" y="288"/>
                </a:cxn>
                <a:cxn ang="0">
                  <a:pos x="962" y="255"/>
                </a:cxn>
                <a:cxn ang="0">
                  <a:pos x="1015" y="205"/>
                </a:cxn>
                <a:cxn ang="0">
                  <a:pos x="1039" y="171"/>
                </a:cxn>
                <a:cxn ang="0">
                  <a:pos x="1059" y="133"/>
                </a:cxn>
                <a:cxn ang="0">
                  <a:pos x="1072" y="105"/>
                </a:cxn>
                <a:cxn ang="0">
                  <a:pos x="1064" y="106"/>
                </a:cxn>
                <a:cxn ang="0">
                  <a:pos x="1021" y="173"/>
                </a:cxn>
                <a:cxn ang="0">
                  <a:pos x="968" y="230"/>
                </a:cxn>
                <a:cxn ang="0">
                  <a:pos x="897" y="272"/>
                </a:cxn>
                <a:cxn ang="0">
                  <a:pos x="808" y="284"/>
                </a:cxn>
                <a:cxn ang="0">
                  <a:pos x="718" y="262"/>
                </a:cxn>
                <a:cxn ang="0">
                  <a:pos x="670" y="231"/>
                </a:cxn>
                <a:cxn ang="0">
                  <a:pos x="641" y="204"/>
                </a:cxn>
                <a:cxn ang="0">
                  <a:pos x="610" y="176"/>
                </a:cxn>
                <a:cxn ang="0">
                  <a:pos x="580" y="159"/>
                </a:cxn>
                <a:cxn ang="0">
                  <a:pos x="550" y="148"/>
                </a:cxn>
                <a:cxn ang="0">
                  <a:pos x="503" y="142"/>
                </a:cxn>
                <a:cxn ang="0">
                  <a:pos x="431" y="150"/>
                </a:cxn>
                <a:cxn ang="0">
                  <a:pos x="359" y="170"/>
                </a:cxn>
                <a:cxn ang="0">
                  <a:pos x="279" y="199"/>
                </a:cxn>
                <a:cxn ang="0">
                  <a:pos x="194" y="225"/>
                </a:cxn>
                <a:cxn ang="0">
                  <a:pos x="103" y="236"/>
                </a:cxn>
                <a:cxn ang="0">
                  <a:pos x="81" y="236"/>
                </a:cxn>
                <a:cxn ang="0">
                  <a:pos x="60" y="231"/>
                </a:cxn>
                <a:cxn ang="0">
                  <a:pos x="30" y="222"/>
                </a:cxn>
                <a:cxn ang="0">
                  <a:pos x="24" y="179"/>
                </a:cxn>
                <a:cxn ang="0">
                  <a:pos x="54" y="146"/>
                </a:cxn>
                <a:cxn ang="0">
                  <a:pos x="91" y="126"/>
                </a:cxn>
                <a:cxn ang="0">
                  <a:pos x="129" y="108"/>
                </a:cxn>
                <a:cxn ang="0">
                  <a:pos x="174" y="89"/>
                </a:cxn>
                <a:cxn ang="0">
                  <a:pos x="213" y="63"/>
                </a:cxn>
                <a:cxn ang="0">
                  <a:pos x="210" y="29"/>
                </a:cxn>
                <a:cxn ang="0">
                  <a:pos x="145" y="7"/>
                </a:cxn>
                <a:cxn ang="0">
                  <a:pos x="89" y="0"/>
                </a:cxn>
                <a:cxn ang="0">
                  <a:pos x="89" y="1"/>
                </a:cxn>
                <a:cxn ang="0">
                  <a:pos x="111" y="7"/>
                </a:cxn>
                <a:cxn ang="0">
                  <a:pos x="180" y="32"/>
                </a:cxn>
                <a:cxn ang="0">
                  <a:pos x="210" y="58"/>
                </a:cxn>
              </a:cxnLst>
              <a:rect l="0" t="0" r="r" b="b"/>
              <a:pathLst>
                <a:path w="1072" h="305">
                  <a:moveTo>
                    <a:pt x="210" y="58"/>
                  </a:moveTo>
                  <a:lnTo>
                    <a:pt x="200" y="65"/>
                  </a:lnTo>
                  <a:lnTo>
                    <a:pt x="191" y="71"/>
                  </a:lnTo>
                  <a:lnTo>
                    <a:pt x="180" y="75"/>
                  </a:lnTo>
                  <a:lnTo>
                    <a:pt x="171" y="80"/>
                  </a:lnTo>
                  <a:lnTo>
                    <a:pt x="163" y="83"/>
                  </a:lnTo>
                  <a:lnTo>
                    <a:pt x="156" y="86"/>
                  </a:lnTo>
                  <a:lnTo>
                    <a:pt x="148" y="89"/>
                  </a:lnTo>
                  <a:lnTo>
                    <a:pt x="142" y="92"/>
                  </a:lnTo>
                  <a:lnTo>
                    <a:pt x="134" y="95"/>
                  </a:lnTo>
                  <a:lnTo>
                    <a:pt x="126" y="99"/>
                  </a:lnTo>
                  <a:lnTo>
                    <a:pt x="118" y="102"/>
                  </a:lnTo>
                  <a:lnTo>
                    <a:pt x="111" y="105"/>
                  </a:lnTo>
                  <a:lnTo>
                    <a:pt x="101" y="109"/>
                  </a:lnTo>
                  <a:lnTo>
                    <a:pt x="89" y="114"/>
                  </a:lnTo>
                  <a:lnTo>
                    <a:pt x="78" y="119"/>
                  </a:lnTo>
                  <a:lnTo>
                    <a:pt x="66" y="123"/>
                  </a:lnTo>
                  <a:lnTo>
                    <a:pt x="55" y="129"/>
                  </a:lnTo>
                  <a:lnTo>
                    <a:pt x="44" y="136"/>
                  </a:lnTo>
                  <a:lnTo>
                    <a:pt x="35" y="142"/>
                  </a:lnTo>
                  <a:lnTo>
                    <a:pt x="27" y="151"/>
                  </a:lnTo>
                  <a:lnTo>
                    <a:pt x="17" y="166"/>
                  </a:lnTo>
                  <a:lnTo>
                    <a:pt x="7" y="182"/>
                  </a:lnTo>
                  <a:lnTo>
                    <a:pt x="1" y="199"/>
                  </a:lnTo>
                  <a:lnTo>
                    <a:pt x="0" y="217"/>
                  </a:lnTo>
                  <a:lnTo>
                    <a:pt x="3" y="225"/>
                  </a:lnTo>
                  <a:lnTo>
                    <a:pt x="9" y="231"/>
                  </a:lnTo>
                  <a:lnTo>
                    <a:pt x="15" y="236"/>
                  </a:lnTo>
                  <a:lnTo>
                    <a:pt x="24" y="241"/>
                  </a:lnTo>
                  <a:lnTo>
                    <a:pt x="33" y="244"/>
                  </a:lnTo>
                  <a:lnTo>
                    <a:pt x="41" y="247"/>
                  </a:lnTo>
                  <a:lnTo>
                    <a:pt x="50" y="248"/>
                  </a:lnTo>
                  <a:lnTo>
                    <a:pt x="57" y="250"/>
                  </a:lnTo>
                  <a:lnTo>
                    <a:pt x="83" y="256"/>
                  </a:lnTo>
                  <a:lnTo>
                    <a:pt x="109" y="258"/>
                  </a:lnTo>
                  <a:lnTo>
                    <a:pt x="137" y="256"/>
                  </a:lnTo>
                  <a:lnTo>
                    <a:pt x="165" y="251"/>
                  </a:lnTo>
                  <a:lnTo>
                    <a:pt x="191" y="245"/>
                  </a:lnTo>
                  <a:lnTo>
                    <a:pt x="219" y="239"/>
                  </a:lnTo>
                  <a:lnTo>
                    <a:pt x="245" y="230"/>
                  </a:lnTo>
                  <a:lnTo>
                    <a:pt x="270" y="222"/>
                  </a:lnTo>
                  <a:lnTo>
                    <a:pt x="296" y="213"/>
                  </a:lnTo>
                  <a:lnTo>
                    <a:pt x="322" y="202"/>
                  </a:lnTo>
                  <a:lnTo>
                    <a:pt x="349" y="193"/>
                  </a:lnTo>
                  <a:lnTo>
                    <a:pt x="375" y="183"/>
                  </a:lnTo>
                  <a:lnTo>
                    <a:pt x="401" y="174"/>
                  </a:lnTo>
                  <a:lnTo>
                    <a:pt x="429" y="168"/>
                  </a:lnTo>
                  <a:lnTo>
                    <a:pt x="455" y="163"/>
                  </a:lnTo>
                  <a:lnTo>
                    <a:pt x="483" y="160"/>
                  </a:lnTo>
                  <a:lnTo>
                    <a:pt x="495" y="160"/>
                  </a:lnTo>
                  <a:lnTo>
                    <a:pt x="508" y="160"/>
                  </a:lnTo>
                  <a:lnTo>
                    <a:pt x="520" y="162"/>
                  </a:lnTo>
                  <a:lnTo>
                    <a:pt x="531" y="163"/>
                  </a:lnTo>
                  <a:lnTo>
                    <a:pt x="543" y="166"/>
                  </a:lnTo>
                  <a:lnTo>
                    <a:pt x="554" y="171"/>
                  </a:lnTo>
                  <a:lnTo>
                    <a:pt x="567" y="176"/>
                  </a:lnTo>
                  <a:lnTo>
                    <a:pt x="577" y="180"/>
                  </a:lnTo>
                  <a:lnTo>
                    <a:pt x="591" y="188"/>
                  </a:lnTo>
                  <a:lnTo>
                    <a:pt x="604" y="197"/>
                  </a:lnTo>
                  <a:lnTo>
                    <a:pt x="614" y="207"/>
                  </a:lnTo>
                  <a:lnTo>
                    <a:pt x="625" y="217"/>
                  </a:lnTo>
                  <a:lnTo>
                    <a:pt x="636" y="228"/>
                  </a:lnTo>
                  <a:lnTo>
                    <a:pt x="647" y="239"/>
                  </a:lnTo>
                  <a:lnTo>
                    <a:pt x="658" y="250"/>
                  </a:lnTo>
                  <a:lnTo>
                    <a:pt x="670" y="259"/>
                  </a:lnTo>
                  <a:lnTo>
                    <a:pt x="692" y="273"/>
                  </a:lnTo>
                  <a:lnTo>
                    <a:pt x="713" y="284"/>
                  </a:lnTo>
                  <a:lnTo>
                    <a:pt x="735" y="293"/>
                  </a:lnTo>
                  <a:lnTo>
                    <a:pt x="758" y="299"/>
                  </a:lnTo>
                  <a:lnTo>
                    <a:pt x="783" y="304"/>
                  </a:lnTo>
                  <a:lnTo>
                    <a:pt x="806" y="305"/>
                  </a:lnTo>
                  <a:lnTo>
                    <a:pt x="829" y="304"/>
                  </a:lnTo>
                  <a:lnTo>
                    <a:pt x="852" y="301"/>
                  </a:lnTo>
                  <a:lnTo>
                    <a:pt x="876" y="296"/>
                  </a:lnTo>
                  <a:lnTo>
                    <a:pt x="899" y="288"/>
                  </a:lnTo>
                  <a:lnTo>
                    <a:pt x="920" y="279"/>
                  </a:lnTo>
                  <a:lnTo>
                    <a:pt x="942" y="268"/>
                  </a:lnTo>
                  <a:lnTo>
                    <a:pt x="962" y="255"/>
                  </a:lnTo>
                  <a:lnTo>
                    <a:pt x="981" y="241"/>
                  </a:lnTo>
                  <a:lnTo>
                    <a:pt x="999" y="224"/>
                  </a:lnTo>
                  <a:lnTo>
                    <a:pt x="1015" y="205"/>
                  </a:lnTo>
                  <a:lnTo>
                    <a:pt x="1022" y="194"/>
                  </a:lnTo>
                  <a:lnTo>
                    <a:pt x="1032" y="182"/>
                  </a:lnTo>
                  <a:lnTo>
                    <a:pt x="1039" y="171"/>
                  </a:lnTo>
                  <a:lnTo>
                    <a:pt x="1045" y="159"/>
                  </a:lnTo>
                  <a:lnTo>
                    <a:pt x="1053" y="146"/>
                  </a:lnTo>
                  <a:lnTo>
                    <a:pt x="1059" y="133"/>
                  </a:lnTo>
                  <a:lnTo>
                    <a:pt x="1066" y="120"/>
                  </a:lnTo>
                  <a:lnTo>
                    <a:pt x="1072" y="108"/>
                  </a:lnTo>
                  <a:lnTo>
                    <a:pt x="1072" y="105"/>
                  </a:lnTo>
                  <a:lnTo>
                    <a:pt x="1070" y="103"/>
                  </a:lnTo>
                  <a:lnTo>
                    <a:pt x="1067" y="103"/>
                  </a:lnTo>
                  <a:lnTo>
                    <a:pt x="1064" y="106"/>
                  </a:lnTo>
                  <a:lnTo>
                    <a:pt x="1050" y="129"/>
                  </a:lnTo>
                  <a:lnTo>
                    <a:pt x="1036" y="151"/>
                  </a:lnTo>
                  <a:lnTo>
                    <a:pt x="1021" y="173"/>
                  </a:lnTo>
                  <a:lnTo>
                    <a:pt x="1005" y="193"/>
                  </a:lnTo>
                  <a:lnTo>
                    <a:pt x="987" y="211"/>
                  </a:lnTo>
                  <a:lnTo>
                    <a:pt x="968" y="230"/>
                  </a:lnTo>
                  <a:lnTo>
                    <a:pt x="948" y="245"/>
                  </a:lnTo>
                  <a:lnTo>
                    <a:pt x="925" y="259"/>
                  </a:lnTo>
                  <a:lnTo>
                    <a:pt x="897" y="272"/>
                  </a:lnTo>
                  <a:lnTo>
                    <a:pt x="868" y="279"/>
                  </a:lnTo>
                  <a:lnTo>
                    <a:pt x="837" y="284"/>
                  </a:lnTo>
                  <a:lnTo>
                    <a:pt x="808" y="284"/>
                  </a:lnTo>
                  <a:lnTo>
                    <a:pt x="777" y="281"/>
                  </a:lnTo>
                  <a:lnTo>
                    <a:pt x="747" y="273"/>
                  </a:lnTo>
                  <a:lnTo>
                    <a:pt x="718" y="262"/>
                  </a:lnTo>
                  <a:lnTo>
                    <a:pt x="692" y="248"/>
                  </a:lnTo>
                  <a:lnTo>
                    <a:pt x="681" y="241"/>
                  </a:lnTo>
                  <a:lnTo>
                    <a:pt x="670" y="231"/>
                  </a:lnTo>
                  <a:lnTo>
                    <a:pt x="659" y="222"/>
                  </a:lnTo>
                  <a:lnTo>
                    <a:pt x="650" y="213"/>
                  </a:lnTo>
                  <a:lnTo>
                    <a:pt x="641" y="204"/>
                  </a:lnTo>
                  <a:lnTo>
                    <a:pt x="630" y="194"/>
                  </a:lnTo>
                  <a:lnTo>
                    <a:pt x="621" y="185"/>
                  </a:lnTo>
                  <a:lnTo>
                    <a:pt x="610" y="176"/>
                  </a:lnTo>
                  <a:lnTo>
                    <a:pt x="601" y="170"/>
                  </a:lnTo>
                  <a:lnTo>
                    <a:pt x="591" y="163"/>
                  </a:lnTo>
                  <a:lnTo>
                    <a:pt x="580" y="159"/>
                  </a:lnTo>
                  <a:lnTo>
                    <a:pt x="571" y="154"/>
                  </a:lnTo>
                  <a:lnTo>
                    <a:pt x="560" y="151"/>
                  </a:lnTo>
                  <a:lnTo>
                    <a:pt x="550" y="148"/>
                  </a:lnTo>
                  <a:lnTo>
                    <a:pt x="537" y="145"/>
                  </a:lnTo>
                  <a:lnTo>
                    <a:pt x="526" y="143"/>
                  </a:lnTo>
                  <a:lnTo>
                    <a:pt x="503" y="142"/>
                  </a:lnTo>
                  <a:lnTo>
                    <a:pt x="478" y="142"/>
                  </a:lnTo>
                  <a:lnTo>
                    <a:pt x="454" y="145"/>
                  </a:lnTo>
                  <a:lnTo>
                    <a:pt x="431" y="150"/>
                  </a:lnTo>
                  <a:lnTo>
                    <a:pt x="406" y="156"/>
                  </a:lnTo>
                  <a:lnTo>
                    <a:pt x="383" y="162"/>
                  </a:lnTo>
                  <a:lnTo>
                    <a:pt x="359" y="170"/>
                  </a:lnTo>
                  <a:lnTo>
                    <a:pt x="338" y="177"/>
                  </a:lnTo>
                  <a:lnTo>
                    <a:pt x="309" y="188"/>
                  </a:lnTo>
                  <a:lnTo>
                    <a:pt x="279" y="199"/>
                  </a:lnTo>
                  <a:lnTo>
                    <a:pt x="251" y="208"/>
                  </a:lnTo>
                  <a:lnTo>
                    <a:pt x="224" y="217"/>
                  </a:lnTo>
                  <a:lnTo>
                    <a:pt x="194" y="225"/>
                  </a:lnTo>
                  <a:lnTo>
                    <a:pt x="165" y="231"/>
                  </a:lnTo>
                  <a:lnTo>
                    <a:pt x="134" y="234"/>
                  </a:lnTo>
                  <a:lnTo>
                    <a:pt x="103" y="236"/>
                  </a:lnTo>
                  <a:lnTo>
                    <a:pt x="95" y="236"/>
                  </a:lnTo>
                  <a:lnTo>
                    <a:pt x="88" y="236"/>
                  </a:lnTo>
                  <a:lnTo>
                    <a:pt x="81" y="236"/>
                  </a:lnTo>
                  <a:lnTo>
                    <a:pt x="74" y="234"/>
                  </a:lnTo>
                  <a:lnTo>
                    <a:pt x="67" y="233"/>
                  </a:lnTo>
                  <a:lnTo>
                    <a:pt x="60" y="231"/>
                  </a:lnTo>
                  <a:lnTo>
                    <a:pt x="54" y="230"/>
                  </a:lnTo>
                  <a:lnTo>
                    <a:pt x="46" y="228"/>
                  </a:lnTo>
                  <a:lnTo>
                    <a:pt x="30" y="222"/>
                  </a:lnTo>
                  <a:lnTo>
                    <a:pt x="20" y="213"/>
                  </a:lnTo>
                  <a:lnTo>
                    <a:pt x="17" y="199"/>
                  </a:lnTo>
                  <a:lnTo>
                    <a:pt x="24" y="179"/>
                  </a:lnTo>
                  <a:lnTo>
                    <a:pt x="32" y="166"/>
                  </a:lnTo>
                  <a:lnTo>
                    <a:pt x="43" y="156"/>
                  </a:lnTo>
                  <a:lnTo>
                    <a:pt x="54" y="146"/>
                  </a:lnTo>
                  <a:lnTo>
                    <a:pt x="64" y="139"/>
                  </a:lnTo>
                  <a:lnTo>
                    <a:pt x="77" y="133"/>
                  </a:lnTo>
                  <a:lnTo>
                    <a:pt x="91" y="126"/>
                  </a:lnTo>
                  <a:lnTo>
                    <a:pt x="103" y="120"/>
                  </a:lnTo>
                  <a:lnTo>
                    <a:pt x="117" y="114"/>
                  </a:lnTo>
                  <a:lnTo>
                    <a:pt x="129" y="108"/>
                  </a:lnTo>
                  <a:lnTo>
                    <a:pt x="143" y="102"/>
                  </a:lnTo>
                  <a:lnTo>
                    <a:pt x="159" y="95"/>
                  </a:lnTo>
                  <a:lnTo>
                    <a:pt x="174" y="89"/>
                  </a:lnTo>
                  <a:lnTo>
                    <a:pt x="188" y="82"/>
                  </a:lnTo>
                  <a:lnTo>
                    <a:pt x="202" y="74"/>
                  </a:lnTo>
                  <a:lnTo>
                    <a:pt x="213" y="63"/>
                  </a:lnTo>
                  <a:lnTo>
                    <a:pt x="220" y="52"/>
                  </a:lnTo>
                  <a:lnTo>
                    <a:pt x="220" y="40"/>
                  </a:lnTo>
                  <a:lnTo>
                    <a:pt x="210" y="29"/>
                  </a:lnTo>
                  <a:lnTo>
                    <a:pt x="193" y="21"/>
                  </a:lnTo>
                  <a:lnTo>
                    <a:pt x="169" y="14"/>
                  </a:lnTo>
                  <a:lnTo>
                    <a:pt x="145" y="7"/>
                  </a:lnTo>
                  <a:lnTo>
                    <a:pt x="122" y="3"/>
                  </a:lnTo>
                  <a:lnTo>
                    <a:pt x="101" y="1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95" y="3"/>
                  </a:lnTo>
                  <a:lnTo>
                    <a:pt x="111" y="7"/>
                  </a:lnTo>
                  <a:lnTo>
                    <a:pt x="132" y="15"/>
                  </a:lnTo>
                  <a:lnTo>
                    <a:pt x="157" y="23"/>
                  </a:lnTo>
                  <a:lnTo>
                    <a:pt x="180" y="32"/>
                  </a:lnTo>
                  <a:lnTo>
                    <a:pt x="200" y="41"/>
                  </a:lnTo>
                  <a:lnTo>
                    <a:pt x="211" y="51"/>
                  </a:lnTo>
                  <a:lnTo>
                    <a:pt x="210" y="58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5148" y="2855"/>
              <a:ext cx="13" cy="6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4" y="8"/>
                </a:cxn>
                <a:cxn ang="0">
                  <a:pos x="9" y="28"/>
                </a:cxn>
                <a:cxn ang="0">
                  <a:pos x="10" y="58"/>
                </a:cxn>
                <a:cxn ang="0">
                  <a:pos x="6" y="90"/>
                </a:cxn>
                <a:cxn ang="0">
                  <a:pos x="0" y="115"/>
                </a:cxn>
                <a:cxn ang="0">
                  <a:pos x="1" y="123"/>
                </a:cxn>
                <a:cxn ang="0">
                  <a:pos x="7" y="119"/>
                </a:cxn>
                <a:cxn ang="0">
                  <a:pos x="15" y="109"/>
                </a:cxn>
                <a:cxn ang="0">
                  <a:pos x="23" y="87"/>
                </a:cxn>
                <a:cxn ang="0">
                  <a:pos x="26" y="56"/>
                </a:cxn>
                <a:cxn ang="0">
                  <a:pos x="20" y="24"/>
                </a:cxn>
                <a:cxn ang="0">
                  <a:pos x="3" y="0"/>
                </a:cxn>
              </a:cxnLst>
              <a:rect l="0" t="0" r="r" b="b"/>
              <a:pathLst>
                <a:path w="26" h="123">
                  <a:moveTo>
                    <a:pt x="3" y="0"/>
                  </a:moveTo>
                  <a:lnTo>
                    <a:pt x="4" y="8"/>
                  </a:lnTo>
                  <a:lnTo>
                    <a:pt x="9" y="28"/>
                  </a:lnTo>
                  <a:lnTo>
                    <a:pt x="10" y="58"/>
                  </a:lnTo>
                  <a:lnTo>
                    <a:pt x="6" y="90"/>
                  </a:lnTo>
                  <a:lnTo>
                    <a:pt x="0" y="115"/>
                  </a:lnTo>
                  <a:lnTo>
                    <a:pt x="1" y="123"/>
                  </a:lnTo>
                  <a:lnTo>
                    <a:pt x="7" y="119"/>
                  </a:lnTo>
                  <a:lnTo>
                    <a:pt x="15" y="109"/>
                  </a:lnTo>
                  <a:lnTo>
                    <a:pt x="23" y="87"/>
                  </a:lnTo>
                  <a:lnTo>
                    <a:pt x="26" y="56"/>
                  </a:lnTo>
                  <a:lnTo>
                    <a:pt x="20" y="2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4982" y="2682"/>
              <a:ext cx="54" cy="15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9" y="9"/>
                </a:cxn>
                <a:cxn ang="0">
                  <a:pos x="21" y="30"/>
                </a:cxn>
                <a:cxn ang="0">
                  <a:pos x="28" y="63"/>
                </a:cxn>
                <a:cxn ang="0">
                  <a:pos x="50" y="98"/>
                </a:cxn>
                <a:cxn ang="0">
                  <a:pos x="64" y="115"/>
                </a:cxn>
                <a:cxn ang="0">
                  <a:pos x="76" y="132"/>
                </a:cxn>
                <a:cxn ang="0">
                  <a:pos x="87" y="149"/>
                </a:cxn>
                <a:cxn ang="0">
                  <a:pos x="93" y="166"/>
                </a:cxn>
                <a:cxn ang="0">
                  <a:pos x="96" y="182"/>
                </a:cxn>
                <a:cxn ang="0">
                  <a:pos x="96" y="197"/>
                </a:cxn>
                <a:cxn ang="0">
                  <a:pos x="92" y="211"/>
                </a:cxn>
                <a:cxn ang="0">
                  <a:pos x="82" y="223"/>
                </a:cxn>
                <a:cxn ang="0">
                  <a:pos x="72" y="236"/>
                </a:cxn>
                <a:cxn ang="0">
                  <a:pos x="59" y="248"/>
                </a:cxn>
                <a:cxn ang="0">
                  <a:pos x="47" y="259"/>
                </a:cxn>
                <a:cxn ang="0">
                  <a:pos x="36" y="270"/>
                </a:cxn>
                <a:cxn ang="0">
                  <a:pos x="25" y="281"/>
                </a:cxn>
                <a:cxn ang="0">
                  <a:pos x="14" y="291"/>
                </a:cxn>
                <a:cxn ang="0">
                  <a:pos x="7" y="301"/>
                </a:cxn>
                <a:cxn ang="0">
                  <a:pos x="0" y="308"/>
                </a:cxn>
                <a:cxn ang="0">
                  <a:pos x="4" y="307"/>
                </a:cxn>
                <a:cxn ang="0">
                  <a:pos x="11" y="299"/>
                </a:cxn>
                <a:cxn ang="0">
                  <a:pos x="22" y="291"/>
                </a:cxn>
                <a:cxn ang="0">
                  <a:pos x="36" y="279"/>
                </a:cxn>
                <a:cxn ang="0">
                  <a:pos x="50" y="268"/>
                </a:cxn>
                <a:cxn ang="0">
                  <a:pos x="64" y="256"/>
                </a:cxn>
                <a:cxn ang="0">
                  <a:pos x="76" y="245"/>
                </a:cxn>
                <a:cxn ang="0">
                  <a:pos x="85" y="237"/>
                </a:cxn>
                <a:cxn ang="0">
                  <a:pos x="98" y="217"/>
                </a:cxn>
                <a:cxn ang="0">
                  <a:pos x="105" y="188"/>
                </a:cxn>
                <a:cxn ang="0">
                  <a:pos x="107" y="157"/>
                </a:cxn>
                <a:cxn ang="0">
                  <a:pos x="96" y="128"/>
                </a:cxn>
                <a:cxn ang="0">
                  <a:pos x="87" y="115"/>
                </a:cxn>
                <a:cxn ang="0">
                  <a:pos x="76" y="101"/>
                </a:cxn>
                <a:cxn ang="0">
                  <a:pos x="65" y="89"/>
                </a:cxn>
                <a:cxn ang="0">
                  <a:pos x="55" y="75"/>
                </a:cxn>
                <a:cxn ang="0">
                  <a:pos x="44" y="60"/>
                </a:cxn>
                <a:cxn ang="0">
                  <a:pos x="34" y="41"/>
                </a:cxn>
                <a:cxn ang="0">
                  <a:pos x="27" y="23"/>
                </a:cxn>
                <a:cxn ang="0">
                  <a:pos x="21" y="0"/>
                </a:cxn>
              </a:cxnLst>
              <a:rect l="0" t="0" r="r" b="b"/>
              <a:pathLst>
                <a:path w="107" h="308">
                  <a:moveTo>
                    <a:pt x="21" y="0"/>
                  </a:moveTo>
                  <a:lnTo>
                    <a:pt x="19" y="9"/>
                  </a:lnTo>
                  <a:lnTo>
                    <a:pt x="21" y="30"/>
                  </a:lnTo>
                  <a:lnTo>
                    <a:pt x="28" y="63"/>
                  </a:lnTo>
                  <a:lnTo>
                    <a:pt x="50" y="98"/>
                  </a:lnTo>
                  <a:lnTo>
                    <a:pt x="64" y="115"/>
                  </a:lnTo>
                  <a:lnTo>
                    <a:pt x="76" y="132"/>
                  </a:lnTo>
                  <a:lnTo>
                    <a:pt x="87" y="149"/>
                  </a:lnTo>
                  <a:lnTo>
                    <a:pt x="93" y="166"/>
                  </a:lnTo>
                  <a:lnTo>
                    <a:pt x="96" y="182"/>
                  </a:lnTo>
                  <a:lnTo>
                    <a:pt x="96" y="197"/>
                  </a:lnTo>
                  <a:lnTo>
                    <a:pt x="92" y="211"/>
                  </a:lnTo>
                  <a:lnTo>
                    <a:pt x="82" y="223"/>
                  </a:lnTo>
                  <a:lnTo>
                    <a:pt x="72" y="236"/>
                  </a:lnTo>
                  <a:lnTo>
                    <a:pt x="59" y="248"/>
                  </a:lnTo>
                  <a:lnTo>
                    <a:pt x="47" y="259"/>
                  </a:lnTo>
                  <a:lnTo>
                    <a:pt x="36" y="270"/>
                  </a:lnTo>
                  <a:lnTo>
                    <a:pt x="25" y="281"/>
                  </a:lnTo>
                  <a:lnTo>
                    <a:pt x="14" y="291"/>
                  </a:lnTo>
                  <a:lnTo>
                    <a:pt x="7" y="301"/>
                  </a:lnTo>
                  <a:lnTo>
                    <a:pt x="0" y="308"/>
                  </a:lnTo>
                  <a:lnTo>
                    <a:pt x="4" y="307"/>
                  </a:lnTo>
                  <a:lnTo>
                    <a:pt x="11" y="299"/>
                  </a:lnTo>
                  <a:lnTo>
                    <a:pt x="22" y="291"/>
                  </a:lnTo>
                  <a:lnTo>
                    <a:pt x="36" y="279"/>
                  </a:lnTo>
                  <a:lnTo>
                    <a:pt x="50" y="268"/>
                  </a:lnTo>
                  <a:lnTo>
                    <a:pt x="64" y="256"/>
                  </a:lnTo>
                  <a:lnTo>
                    <a:pt x="76" y="245"/>
                  </a:lnTo>
                  <a:lnTo>
                    <a:pt x="85" y="237"/>
                  </a:lnTo>
                  <a:lnTo>
                    <a:pt x="98" y="217"/>
                  </a:lnTo>
                  <a:lnTo>
                    <a:pt x="105" y="188"/>
                  </a:lnTo>
                  <a:lnTo>
                    <a:pt x="107" y="157"/>
                  </a:lnTo>
                  <a:lnTo>
                    <a:pt x="96" y="128"/>
                  </a:lnTo>
                  <a:lnTo>
                    <a:pt x="87" y="115"/>
                  </a:lnTo>
                  <a:lnTo>
                    <a:pt x="76" y="101"/>
                  </a:lnTo>
                  <a:lnTo>
                    <a:pt x="65" y="89"/>
                  </a:lnTo>
                  <a:lnTo>
                    <a:pt x="55" y="75"/>
                  </a:lnTo>
                  <a:lnTo>
                    <a:pt x="44" y="60"/>
                  </a:lnTo>
                  <a:lnTo>
                    <a:pt x="34" y="41"/>
                  </a:lnTo>
                  <a:lnTo>
                    <a:pt x="27" y="2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4984" y="2684"/>
              <a:ext cx="146" cy="123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10" y="12"/>
                </a:cxn>
                <a:cxn ang="0">
                  <a:pos x="23" y="18"/>
                </a:cxn>
                <a:cxn ang="0">
                  <a:pos x="40" y="27"/>
                </a:cxn>
                <a:cxn ang="0">
                  <a:pos x="63" y="38"/>
                </a:cxn>
                <a:cxn ang="0">
                  <a:pos x="88" y="52"/>
                </a:cxn>
                <a:cxn ang="0">
                  <a:pos x="114" y="68"/>
                </a:cxn>
                <a:cxn ang="0">
                  <a:pos x="139" y="85"/>
                </a:cxn>
                <a:cxn ang="0">
                  <a:pos x="160" y="103"/>
                </a:cxn>
                <a:cxn ang="0">
                  <a:pos x="179" y="123"/>
                </a:cxn>
                <a:cxn ang="0">
                  <a:pos x="193" y="143"/>
                </a:cxn>
                <a:cxn ang="0">
                  <a:pos x="205" y="165"/>
                </a:cxn>
                <a:cxn ang="0">
                  <a:pos x="217" y="187"/>
                </a:cxn>
                <a:cxn ang="0">
                  <a:pos x="230" y="205"/>
                </a:cxn>
                <a:cxn ang="0">
                  <a:pos x="245" y="222"/>
                </a:cxn>
                <a:cxn ang="0">
                  <a:pos x="265" y="236"/>
                </a:cxn>
                <a:cxn ang="0">
                  <a:pos x="292" y="245"/>
                </a:cxn>
                <a:cxn ang="0">
                  <a:pos x="290" y="244"/>
                </a:cxn>
                <a:cxn ang="0">
                  <a:pos x="285" y="239"/>
                </a:cxn>
                <a:cxn ang="0">
                  <a:pos x="279" y="231"/>
                </a:cxn>
                <a:cxn ang="0">
                  <a:pos x="270" y="222"/>
                </a:cxn>
                <a:cxn ang="0">
                  <a:pos x="261" y="208"/>
                </a:cxn>
                <a:cxn ang="0">
                  <a:pos x="250" y="193"/>
                </a:cxn>
                <a:cxn ang="0">
                  <a:pos x="241" y="174"/>
                </a:cxn>
                <a:cxn ang="0">
                  <a:pos x="230" y="154"/>
                </a:cxn>
                <a:cxn ang="0">
                  <a:pos x="219" y="134"/>
                </a:cxn>
                <a:cxn ang="0">
                  <a:pos x="208" y="115"/>
                </a:cxn>
                <a:cxn ang="0">
                  <a:pos x="197" y="98"/>
                </a:cxn>
                <a:cxn ang="0">
                  <a:pos x="186" y="83"/>
                </a:cxn>
                <a:cxn ang="0">
                  <a:pos x="176" y="69"/>
                </a:cxn>
                <a:cxn ang="0">
                  <a:pos x="163" y="58"/>
                </a:cxn>
                <a:cxn ang="0">
                  <a:pos x="149" y="48"/>
                </a:cxn>
                <a:cxn ang="0">
                  <a:pos x="135" y="40"/>
                </a:cxn>
                <a:cxn ang="0">
                  <a:pos x="118" y="32"/>
                </a:cxn>
                <a:cxn ang="0">
                  <a:pos x="95" y="23"/>
                </a:cxn>
                <a:cxn ang="0">
                  <a:pos x="69" y="14"/>
                </a:cxn>
                <a:cxn ang="0">
                  <a:pos x="43" y="6"/>
                </a:cxn>
                <a:cxn ang="0">
                  <a:pos x="21" y="1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6" y="10"/>
                </a:cxn>
              </a:cxnLst>
              <a:rect l="0" t="0" r="r" b="b"/>
              <a:pathLst>
                <a:path w="292" h="245">
                  <a:moveTo>
                    <a:pt x="6" y="10"/>
                  </a:moveTo>
                  <a:lnTo>
                    <a:pt x="10" y="12"/>
                  </a:lnTo>
                  <a:lnTo>
                    <a:pt x="23" y="18"/>
                  </a:lnTo>
                  <a:lnTo>
                    <a:pt x="40" y="27"/>
                  </a:lnTo>
                  <a:lnTo>
                    <a:pt x="63" y="38"/>
                  </a:lnTo>
                  <a:lnTo>
                    <a:pt x="88" y="52"/>
                  </a:lnTo>
                  <a:lnTo>
                    <a:pt x="114" y="68"/>
                  </a:lnTo>
                  <a:lnTo>
                    <a:pt x="139" y="85"/>
                  </a:lnTo>
                  <a:lnTo>
                    <a:pt x="160" y="103"/>
                  </a:lnTo>
                  <a:lnTo>
                    <a:pt x="179" y="123"/>
                  </a:lnTo>
                  <a:lnTo>
                    <a:pt x="193" y="143"/>
                  </a:lnTo>
                  <a:lnTo>
                    <a:pt x="205" y="165"/>
                  </a:lnTo>
                  <a:lnTo>
                    <a:pt x="217" y="187"/>
                  </a:lnTo>
                  <a:lnTo>
                    <a:pt x="230" y="205"/>
                  </a:lnTo>
                  <a:lnTo>
                    <a:pt x="245" y="222"/>
                  </a:lnTo>
                  <a:lnTo>
                    <a:pt x="265" y="236"/>
                  </a:lnTo>
                  <a:lnTo>
                    <a:pt x="292" y="245"/>
                  </a:lnTo>
                  <a:lnTo>
                    <a:pt x="290" y="244"/>
                  </a:lnTo>
                  <a:lnTo>
                    <a:pt x="285" y="239"/>
                  </a:lnTo>
                  <a:lnTo>
                    <a:pt x="279" y="231"/>
                  </a:lnTo>
                  <a:lnTo>
                    <a:pt x="270" y="222"/>
                  </a:lnTo>
                  <a:lnTo>
                    <a:pt x="261" y="208"/>
                  </a:lnTo>
                  <a:lnTo>
                    <a:pt x="250" y="193"/>
                  </a:lnTo>
                  <a:lnTo>
                    <a:pt x="241" y="174"/>
                  </a:lnTo>
                  <a:lnTo>
                    <a:pt x="230" y="154"/>
                  </a:lnTo>
                  <a:lnTo>
                    <a:pt x="219" y="134"/>
                  </a:lnTo>
                  <a:lnTo>
                    <a:pt x="208" y="115"/>
                  </a:lnTo>
                  <a:lnTo>
                    <a:pt x="197" y="98"/>
                  </a:lnTo>
                  <a:lnTo>
                    <a:pt x="186" y="83"/>
                  </a:lnTo>
                  <a:lnTo>
                    <a:pt x="176" y="69"/>
                  </a:lnTo>
                  <a:lnTo>
                    <a:pt x="163" y="58"/>
                  </a:lnTo>
                  <a:lnTo>
                    <a:pt x="149" y="48"/>
                  </a:lnTo>
                  <a:lnTo>
                    <a:pt x="135" y="40"/>
                  </a:lnTo>
                  <a:lnTo>
                    <a:pt x="118" y="32"/>
                  </a:lnTo>
                  <a:lnTo>
                    <a:pt x="95" y="23"/>
                  </a:lnTo>
                  <a:lnTo>
                    <a:pt x="69" y="14"/>
                  </a:lnTo>
                  <a:lnTo>
                    <a:pt x="43" y="6"/>
                  </a:lnTo>
                  <a:lnTo>
                    <a:pt x="21" y="1"/>
                  </a:lnTo>
                  <a:lnTo>
                    <a:pt x="6" y="0"/>
                  </a:lnTo>
                  <a:lnTo>
                    <a:pt x="0" y="3"/>
                  </a:lnTo>
                  <a:lnTo>
                    <a:pt x="6" y="1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5093" y="2697"/>
              <a:ext cx="45" cy="9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3" y="9"/>
                </a:cxn>
                <a:cxn ang="0">
                  <a:pos x="11" y="11"/>
                </a:cxn>
                <a:cxn ang="0">
                  <a:pos x="20" y="20"/>
                </a:cxn>
                <a:cxn ang="0">
                  <a:pos x="28" y="45"/>
                </a:cxn>
                <a:cxn ang="0">
                  <a:pos x="33" y="63"/>
                </a:cxn>
                <a:cxn ang="0">
                  <a:pos x="42" y="85"/>
                </a:cxn>
                <a:cxn ang="0">
                  <a:pos x="51" y="108"/>
                </a:cxn>
                <a:cxn ang="0">
                  <a:pos x="62" y="130"/>
                </a:cxn>
                <a:cxn ang="0">
                  <a:pos x="73" y="151"/>
                </a:cxn>
                <a:cxn ang="0">
                  <a:pos x="82" y="168"/>
                </a:cxn>
                <a:cxn ang="0">
                  <a:pos x="88" y="179"/>
                </a:cxn>
                <a:cxn ang="0">
                  <a:pos x="92" y="184"/>
                </a:cxn>
                <a:cxn ang="0">
                  <a:pos x="85" y="167"/>
                </a:cxn>
                <a:cxn ang="0">
                  <a:pos x="73" y="130"/>
                </a:cxn>
                <a:cxn ang="0">
                  <a:pos x="58" y="86"/>
                </a:cxn>
                <a:cxn ang="0">
                  <a:pos x="47" y="57"/>
                </a:cxn>
                <a:cxn ang="0">
                  <a:pos x="44" y="48"/>
                </a:cxn>
                <a:cxn ang="0">
                  <a:pos x="39" y="35"/>
                </a:cxn>
                <a:cxn ang="0">
                  <a:pos x="34" y="25"/>
                </a:cxn>
                <a:cxn ang="0">
                  <a:pos x="30" y="14"/>
                </a:cxn>
                <a:cxn ang="0">
                  <a:pos x="24" y="5"/>
                </a:cxn>
                <a:cxn ang="0">
                  <a:pos x="16" y="0"/>
                </a:cxn>
                <a:cxn ang="0">
                  <a:pos x="8" y="1"/>
                </a:cxn>
                <a:cxn ang="0">
                  <a:pos x="0" y="9"/>
                </a:cxn>
              </a:cxnLst>
              <a:rect l="0" t="0" r="r" b="b"/>
              <a:pathLst>
                <a:path w="92" h="184">
                  <a:moveTo>
                    <a:pt x="0" y="9"/>
                  </a:moveTo>
                  <a:lnTo>
                    <a:pt x="3" y="9"/>
                  </a:lnTo>
                  <a:lnTo>
                    <a:pt x="11" y="11"/>
                  </a:lnTo>
                  <a:lnTo>
                    <a:pt x="20" y="20"/>
                  </a:lnTo>
                  <a:lnTo>
                    <a:pt x="28" y="45"/>
                  </a:lnTo>
                  <a:lnTo>
                    <a:pt x="33" y="63"/>
                  </a:lnTo>
                  <a:lnTo>
                    <a:pt x="42" y="85"/>
                  </a:lnTo>
                  <a:lnTo>
                    <a:pt x="51" y="108"/>
                  </a:lnTo>
                  <a:lnTo>
                    <a:pt x="62" y="130"/>
                  </a:lnTo>
                  <a:lnTo>
                    <a:pt x="73" y="151"/>
                  </a:lnTo>
                  <a:lnTo>
                    <a:pt x="82" y="168"/>
                  </a:lnTo>
                  <a:lnTo>
                    <a:pt x="88" y="179"/>
                  </a:lnTo>
                  <a:lnTo>
                    <a:pt x="92" y="184"/>
                  </a:lnTo>
                  <a:lnTo>
                    <a:pt x="85" y="167"/>
                  </a:lnTo>
                  <a:lnTo>
                    <a:pt x="73" y="130"/>
                  </a:lnTo>
                  <a:lnTo>
                    <a:pt x="58" y="86"/>
                  </a:lnTo>
                  <a:lnTo>
                    <a:pt x="47" y="57"/>
                  </a:lnTo>
                  <a:lnTo>
                    <a:pt x="44" y="48"/>
                  </a:lnTo>
                  <a:lnTo>
                    <a:pt x="39" y="35"/>
                  </a:lnTo>
                  <a:lnTo>
                    <a:pt x="34" y="25"/>
                  </a:lnTo>
                  <a:lnTo>
                    <a:pt x="30" y="14"/>
                  </a:lnTo>
                  <a:lnTo>
                    <a:pt x="24" y="5"/>
                  </a:lnTo>
                  <a:lnTo>
                    <a:pt x="16" y="0"/>
                  </a:lnTo>
                  <a:lnTo>
                    <a:pt x="8" y="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5173" y="2001"/>
              <a:ext cx="199" cy="4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12" y="4"/>
                </a:cxn>
                <a:cxn ang="0">
                  <a:pos x="26" y="5"/>
                </a:cxn>
                <a:cxn ang="0">
                  <a:pos x="45" y="8"/>
                </a:cxn>
                <a:cxn ang="0">
                  <a:pos x="66" y="11"/>
                </a:cxn>
                <a:cxn ang="0">
                  <a:pos x="91" y="16"/>
                </a:cxn>
                <a:cxn ang="0">
                  <a:pos x="119" y="21"/>
                </a:cxn>
                <a:cxn ang="0">
                  <a:pos x="148" y="25"/>
                </a:cxn>
                <a:cxn ang="0">
                  <a:pos x="179" y="31"/>
                </a:cxn>
                <a:cxn ang="0">
                  <a:pos x="210" y="38"/>
                </a:cxn>
                <a:cxn ang="0">
                  <a:pos x="241" y="44"/>
                </a:cxn>
                <a:cxn ang="0">
                  <a:pos x="272" y="50"/>
                </a:cxn>
                <a:cxn ang="0">
                  <a:pos x="301" y="58"/>
                </a:cxn>
                <a:cxn ang="0">
                  <a:pos x="328" y="64"/>
                </a:cxn>
                <a:cxn ang="0">
                  <a:pos x="352" y="72"/>
                </a:cxn>
                <a:cxn ang="0">
                  <a:pos x="372" y="79"/>
                </a:cxn>
                <a:cxn ang="0">
                  <a:pos x="375" y="79"/>
                </a:cxn>
                <a:cxn ang="0">
                  <a:pos x="380" y="79"/>
                </a:cxn>
                <a:cxn ang="0">
                  <a:pos x="388" y="79"/>
                </a:cxn>
                <a:cxn ang="0">
                  <a:pos x="396" y="79"/>
                </a:cxn>
                <a:cxn ang="0">
                  <a:pos x="399" y="78"/>
                </a:cxn>
                <a:cxn ang="0">
                  <a:pos x="397" y="75"/>
                </a:cxn>
                <a:cxn ang="0">
                  <a:pos x="389" y="68"/>
                </a:cxn>
                <a:cxn ang="0">
                  <a:pos x="372" y="61"/>
                </a:cxn>
                <a:cxn ang="0">
                  <a:pos x="360" y="56"/>
                </a:cxn>
                <a:cxn ang="0">
                  <a:pos x="345" y="51"/>
                </a:cxn>
                <a:cxn ang="0">
                  <a:pos x="329" y="45"/>
                </a:cxn>
                <a:cxn ang="0">
                  <a:pos x="311" y="41"/>
                </a:cxn>
                <a:cxn ang="0">
                  <a:pos x="291" y="34"/>
                </a:cxn>
                <a:cxn ang="0">
                  <a:pos x="269" y="30"/>
                </a:cxn>
                <a:cxn ang="0">
                  <a:pos x="246" y="24"/>
                </a:cxn>
                <a:cxn ang="0">
                  <a:pos x="223" y="19"/>
                </a:cxn>
                <a:cxn ang="0">
                  <a:pos x="196" y="14"/>
                </a:cxn>
                <a:cxn ang="0">
                  <a:pos x="172" y="11"/>
                </a:cxn>
                <a:cxn ang="0">
                  <a:pos x="144" y="7"/>
                </a:cxn>
                <a:cxn ang="0">
                  <a:pos x="116" y="5"/>
                </a:cxn>
                <a:cxn ang="0">
                  <a:pos x="88" y="2"/>
                </a:cxn>
                <a:cxn ang="0">
                  <a:pos x="59" y="2"/>
                </a:cxn>
                <a:cxn ang="0">
                  <a:pos x="29" y="0"/>
                </a:cxn>
                <a:cxn ang="0">
                  <a:pos x="0" y="2"/>
                </a:cxn>
              </a:cxnLst>
              <a:rect l="0" t="0" r="r" b="b"/>
              <a:pathLst>
                <a:path w="399" h="79">
                  <a:moveTo>
                    <a:pt x="0" y="2"/>
                  </a:moveTo>
                  <a:lnTo>
                    <a:pt x="3" y="2"/>
                  </a:lnTo>
                  <a:lnTo>
                    <a:pt x="12" y="4"/>
                  </a:lnTo>
                  <a:lnTo>
                    <a:pt x="26" y="5"/>
                  </a:lnTo>
                  <a:lnTo>
                    <a:pt x="45" y="8"/>
                  </a:lnTo>
                  <a:lnTo>
                    <a:pt x="66" y="11"/>
                  </a:lnTo>
                  <a:lnTo>
                    <a:pt x="91" y="16"/>
                  </a:lnTo>
                  <a:lnTo>
                    <a:pt x="119" y="21"/>
                  </a:lnTo>
                  <a:lnTo>
                    <a:pt x="148" y="25"/>
                  </a:lnTo>
                  <a:lnTo>
                    <a:pt x="179" y="31"/>
                  </a:lnTo>
                  <a:lnTo>
                    <a:pt x="210" y="38"/>
                  </a:lnTo>
                  <a:lnTo>
                    <a:pt x="241" y="44"/>
                  </a:lnTo>
                  <a:lnTo>
                    <a:pt x="272" y="50"/>
                  </a:lnTo>
                  <a:lnTo>
                    <a:pt x="301" y="58"/>
                  </a:lnTo>
                  <a:lnTo>
                    <a:pt x="328" y="64"/>
                  </a:lnTo>
                  <a:lnTo>
                    <a:pt x="352" y="72"/>
                  </a:lnTo>
                  <a:lnTo>
                    <a:pt x="372" y="79"/>
                  </a:lnTo>
                  <a:lnTo>
                    <a:pt x="375" y="79"/>
                  </a:lnTo>
                  <a:lnTo>
                    <a:pt x="380" y="79"/>
                  </a:lnTo>
                  <a:lnTo>
                    <a:pt x="388" y="79"/>
                  </a:lnTo>
                  <a:lnTo>
                    <a:pt x="396" y="79"/>
                  </a:lnTo>
                  <a:lnTo>
                    <a:pt x="399" y="78"/>
                  </a:lnTo>
                  <a:lnTo>
                    <a:pt x="397" y="75"/>
                  </a:lnTo>
                  <a:lnTo>
                    <a:pt x="389" y="68"/>
                  </a:lnTo>
                  <a:lnTo>
                    <a:pt x="372" y="61"/>
                  </a:lnTo>
                  <a:lnTo>
                    <a:pt x="360" y="56"/>
                  </a:lnTo>
                  <a:lnTo>
                    <a:pt x="345" y="51"/>
                  </a:lnTo>
                  <a:lnTo>
                    <a:pt x="329" y="45"/>
                  </a:lnTo>
                  <a:lnTo>
                    <a:pt x="311" y="41"/>
                  </a:lnTo>
                  <a:lnTo>
                    <a:pt x="291" y="34"/>
                  </a:lnTo>
                  <a:lnTo>
                    <a:pt x="269" y="30"/>
                  </a:lnTo>
                  <a:lnTo>
                    <a:pt x="246" y="24"/>
                  </a:lnTo>
                  <a:lnTo>
                    <a:pt x="223" y="19"/>
                  </a:lnTo>
                  <a:lnTo>
                    <a:pt x="196" y="14"/>
                  </a:lnTo>
                  <a:lnTo>
                    <a:pt x="172" y="11"/>
                  </a:lnTo>
                  <a:lnTo>
                    <a:pt x="144" y="7"/>
                  </a:lnTo>
                  <a:lnTo>
                    <a:pt x="116" y="5"/>
                  </a:lnTo>
                  <a:lnTo>
                    <a:pt x="88" y="2"/>
                  </a:lnTo>
                  <a:lnTo>
                    <a:pt x="59" y="2"/>
                  </a:lnTo>
                  <a:lnTo>
                    <a:pt x="29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4368" y="2873"/>
              <a:ext cx="378" cy="3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3"/>
                </a:cxn>
                <a:cxn ang="0">
                  <a:pos x="22" y="6"/>
                </a:cxn>
                <a:cxn ang="0">
                  <a:pos x="47" y="9"/>
                </a:cxn>
                <a:cxn ang="0">
                  <a:pos x="79" y="12"/>
                </a:cxn>
                <a:cxn ang="0">
                  <a:pos x="119" y="17"/>
                </a:cxn>
                <a:cxn ang="0">
                  <a:pos x="165" y="22"/>
                </a:cxn>
                <a:cxn ang="0">
                  <a:pos x="216" y="25"/>
                </a:cxn>
                <a:cxn ang="0">
                  <a:pos x="271" y="28"/>
                </a:cxn>
                <a:cxn ang="0">
                  <a:pos x="328" y="31"/>
                </a:cxn>
                <a:cxn ang="0">
                  <a:pos x="386" y="32"/>
                </a:cxn>
                <a:cxn ang="0">
                  <a:pos x="447" y="32"/>
                </a:cxn>
                <a:cxn ang="0">
                  <a:pos x="505" y="31"/>
                </a:cxn>
                <a:cxn ang="0">
                  <a:pos x="563" y="28"/>
                </a:cxn>
                <a:cxn ang="0">
                  <a:pos x="617" y="22"/>
                </a:cxn>
                <a:cxn ang="0">
                  <a:pos x="668" y="12"/>
                </a:cxn>
                <a:cxn ang="0">
                  <a:pos x="714" y="2"/>
                </a:cxn>
                <a:cxn ang="0">
                  <a:pos x="717" y="2"/>
                </a:cxn>
                <a:cxn ang="0">
                  <a:pos x="725" y="0"/>
                </a:cxn>
                <a:cxn ang="0">
                  <a:pos x="736" y="0"/>
                </a:cxn>
                <a:cxn ang="0">
                  <a:pos x="745" y="0"/>
                </a:cxn>
                <a:cxn ang="0">
                  <a:pos x="753" y="2"/>
                </a:cxn>
                <a:cxn ang="0">
                  <a:pos x="756" y="6"/>
                </a:cxn>
                <a:cxn ang="0">
                  <a:pos x="751" y="14"/>
                </a:cxn>
                <a:cxn ang="0">
                  <a:pos x="737" y="26"/>
                </a:cxn>
                <a:cxn ang="0">
                  <a:pos x="725" y="32"/>
                </a:cxn>
                <a:cxn ang="0">
                  <a:pos x="709" y="40"/>
                </a:cxn>
                <a:cxn ang="0">
                  <a:pos x="688" y="46"/>
                </a:cxn>
                <a:cxn ang="0">
                  <a:pos x="663" y="51"/>
                </a:cxn>
                <a:cxn ang="0">
                  <a:pos x="634" y="56"/>
                </a:cxn>
                <a:cxn ang="0">
                  <a:pos x="598" y="60"/>
                </a:cxn>
                <a:cxn ang="0">
                  <a:pos x="559" y="63"/>
                </a:cxn>
                <a:cxn ang="0">
                  <a:pos x="516" y="65"/>
                </a:cxn>
                <a:cxn ang="0">
                  <a:pos x="468" y="65"/>
                </a:cxn>
                <a:cxn ang="0">
                  <a:pos x="416" y="62"/>
                </a:cxn>
                <a:cxn ang="0">
                  <a:pos x="359" y="59"/>
                </a:cxn>
                <a:cxn ang="0">
                  <a:pos x="297" y="53"/>
                </a:cxn>
                <a:cxn ang="0">
                  <a:pos x="229" y="45"/>
                </a:cxn>
                <a:cxn ang="0">
                  <a:pos x="158" y="34"/>
                </a:cxn>
                <a:cxn ang="0">
                  <a:pos x="82" y="20"/>
                </a:cxn>
                <a:cxn ang="0">
                  <a:pos x="0" y="3"/>
                </a:cxn>
              </a:cxnLst>
              <a:rect l="0" t="0" r="r" b="b"/>
              <a:pathLst>
                <a:path w="756" h="65">
                  <a:moveTo>
                    <a:pt x="0" y="3"/>
                  </a:moveTo>
                  <a:lnTo>
                    <a:pt x="6" y="3"/>
                  </a:lnTo>
                  <a:lnTo>
                    <a:pt x="22" y="6"/>
                  </a:lnTo>
                  <a:lnTo>
                    <a:pt x="47" y="9"/>
                  </a:lnTo>
                  <a:lnTo>
                    <a:pt x="79" y="12"/>
                  </a:lnTo>
                  <a:lnTo>
                    <a:pt x="119" y="17"/>
                  </a:lnTo>
                  <a:lnTo>
                    <a:pt x="165" y="22"/>
                  </a:lnTo>
                  <a:lnTo>
                    <a:pt x="216" y="25"/>
                  </a:lnTo>
                  <a:lnTo>
                    <a:pt x="271" y="28"/>
                  </a:lnTo>
                  <a:lnTo>
                    <a:pt x="328" y="31"/>
                  </a:lnTo>
                  <a:lnTo>
                    <a:pt x="386" y="32"/>
                  </a:lnTo>
                  <a:lnTo>
                    <a:pt x="447" y="32"/>
                  </a:lnTo>
                  <a:lnTo>
                    <a:pt x="505" y="31"/>
                  </a:lnTo>
                  <a:lnTo>
                    <a:pt x="563" y="28"/>
                  </a:lnTo>
                  <a:lnTo>
                    <a:pt x="617" y="22"/>
                  </a:lnTo>
                  <a:lnTo>
                    <a:pt x="668" y="12"/>
                  </a:lnTo>
                  <a:lnTo>
                    <a:pt x="714" y="2"/>
                  </a:lnTo>
                  <a:lnTo>
                    <a:pt x="717" y="2"/>
                  </a:lnTo>
                  <a:lnTo>
                    <a:pt x="725" y="0"/>
                  </a:lnTo>
                  <a:lnTo>
                    <a:pt x="736" y="0"/>
                  </a:lnTo>
                  <a:lnTo>
                    <a:pt x="745" y="0"/>
                  </a:lnTo>
                  <a:lnTo>
                    <a:pt x="753" y="2"/>
                  </a:lnTo>
                  <a:lnTo>
                    <a:pt x="756" y="6"/>
                  </a:lnTo>
                  <a:lnTo>
                    <a:pt x="751" y="14"/>
                  </a:lnTo>
                  <a:lnTo>
                    <a:pt x="737" y="26"/>
                  </a:lnTo>
                  <a:lnTo>
                    <a:pt x="725" y="32"/>
                  </a:lnTo>
                  <a:lnTo>
                    <a:pt x="709" y="40"/>
                  </a:lnTo>
                  <a:lnTo>
                    <a:pt x="688" y="46"/>
                  </a:lnTo>
                  <a:lnTo>
                    <a:pt x="663" y="51"/>
                  </a:lnTo>
                  <a:lnTo>
                    <a:pt x="634" y="56"/>
                  </a:lnTo>
                  <a:lnTo>
                    <a:pt x="598" y="60"/>
                  </a:lnTo>
                  <a:lnTo>
                    <a:pt x="559" y="63"/>
                  </a:lnTo>
                  <a:lnTo>
                    <a:pt x="516" y="65"/>
                  </a:lnTo>
                  <a:lnTo>
                    <a:pt x="468" y="65"/>
                  </a:lnTo>
                  <a:lnTo>
                    <a:pt x="416" y="62"/>
                  </a:lnTo>
                  <a:lnTo>
                    <a:pt x="359" y="59"/>
                  </a:lnTo>
                  <a:lnTo>
                    <a:pt x="297" y="53"/>
                  </a:lnTo>
                  <a:lnTo>
                    <a:pt x="229" y="45"/>
                  </a:lnTo>
                  <a:lnTo>
                    <a:pt x="158" y="34"/>
                  </a:lnTo>
                  <a:lnTo>
                    <a:pt x="82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4866" y="2848"/>
              <a:ext cx="271" cy="22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4" y="43"/>
                </a:cxn>
                <a:cxn ang="0">
                  <a:pos x="20" y="41"/>
                </a:cxn>
                <a:cxn ang="0">
                  <a:pos x="43" y="40"/>
                </a:cxn>
                <a:cxn ang="0">
                  <a:pos x="74" y="37"/>
                </a:cxn>
                <a:cxn ang="0">
                  <a:pos x="111" y="35"/>
                </a:cxn>
                <a:cxn ang="0">
                  <a:pos x="151" y="32"/>
                </a:cxn>
                <a:cxn ang="0">
                  <a:pos x="194" y="27"/>
                </a:cxn>
                <a:cxn ang="0">
                  <a:pos x="239" y="24"/>
                </a:cxn>
                <a:cxn ang="0">
                  <a:pos x="284" y="21"/>
                </a:cxn>
                <a:cxn ang="0">
                  <a:pos x="329" y="17"/>
                </a:cxn>
                <a:cxn ang="0">
                  <a:pos x="370" y="13"/>
                </a:cxn>
                <a:cxn ang="0">
                  <a:pos x="408" y="10"/>
                </a:cxn>
                <a:cxn ang="0">
                  <a:pos x="440" y="7"/>
                </a:cxn>
                <a:cxn ang="0">
                  <a:pos x="466" y="4"/>
                </a:cxn>
                <a:cxn ang="0">
                  <a:pos x="483" y="3"/>
                </a:cxn>
                <a:cxn ang="0">
                  <a:pos x="493" y="1"/>
                </a:cxn>
                <a:cxn ang="0">
                  <a:pos x="502" y="0"/>
                </a:cxn>
                <a:cxn ang="0">
                  <a:pos x="513" y="1"/>
                </a:cxn>
                <a:cxn ang="0">
                  <a:pos x="525" y="3"/>
                </a:cxn>
                <a:cxn ang="0">
                  <a:pos x="534" y="6"/>
                </a:cxn>
                <a:cxn ang="0">
                  <a:pos x="542" y="10"/>
                </a:cxn>
                <a:cxn ang="0">
                  <a:pos x="542" y="15"/>
                </a:cxn>
                <a:cxn ang="0">
                  <a:pos x="537" y="20"/>
                </a:cxn>
                <a:cxn ang="0">
                  <a:pos x="522" y="24"/>
                </a:cxn>
                <a:cxn ang="0">
                  <a:pos x="506" y="26"/>
                </a:cxn>
                <a:cxn ang="0">
                  <a:pos x="483" y="29"/>
                </a:cxn>
                <a:cxn ang="0">
                  <a:pos x="454" y="30"/>
                </a:cxn>
                <a:cxn ang="0">
                  <a:pos x="417" y="32"/>
                </a:cxn>
                <a:cxn ang="0">
                  <a:pos x="377" y="34"/>
                </a:cxn>
                <a:cxn ang="0">
                  <a:pos x="333" y="35"/>
                </a:cxn>
                <a:cxn ang="0">
                  <a:pos x="287" y="37"/>
                </a:cxn>
                <a:cxn ang="0">
                  <a:pos x="241" y="38"/>
                </a:cxn>
                <a:cxn ang="0">
                  <a:pos x="194" y="40"/>
                </a:cxn>
                <a:cxn ang="0">
                  <a:pos x="151" y="40"/>
                </a:cxn>
                <a:cxn ang="0">
                  <a:pos x="109" y="41"/>
                </a:cxn>
                <a:cxn ang="0">
                  <a:pos x="74" y="41"/>
                </a:cxn>
                <a:cxn ang="0">
                  <a:pos x="43" y="43"/>
                </a:cxn>
                <a:cxn ang="0">
                  <a:pos x="20" y="43"/>
                </a:cxn>
                <a:cxn ang="0">
                  <a:pos x="4" y="43"/>
                </a:cxn>
                <a:cxn ang="0">
                  <a:pos x="0" y="43"/>
                </a:cxn>
              </a:cxnLst>
              <a:rect l="0" t="0" r="r" b="b"/>
              <a:pathLst>
                <a:path w="542" h="43">
                  <a:moveTo>
                    <a:pt x="0" y="43"/>
                  </a:moveTo>
                  <a:lnTo>
                    <a:pt x="4" y="43"/>
                  </a:lnTo>
                  <a:lnTo>
                    <a:pt x="20" y="41"/>
                  </a:lnTo>
                  <a:lnTo>
                    <a:pt x="43" y="40"/>
                  </a:lnTo>
                  <a:lnTo>
                    <a:pt x="74" y="37"/>
                  </a:lnTo>
                  <a:lnTo>
                    <a:pt x="111" y="35"/>
                  </a:lnTo>
                  <a:lnTo>
                    <a:pt x="151" y="32"/>
                  </a:lnTo>
                  <a:lnTo>
                    <a:pt x="194" y="27"/>
                  </a:lnTo>
                  <a:lnTo>
                    <a:pt x="239" y="24"/>
                  </a:lnTo>
                  <a:lnTo>
                    <a:pt x="284" y="21"/>
                  </a:lnTo>
                  <a:lnTo>
                    <a:pt x="329" y="17"/>
                  </a:lnTo>
                  <a:lnTo>
                    <a:pt x="370" y="13"/>
                  </a:lnTo>
                  <a:lnTo>
                    <a:pt x="408" y="10"/>
                  </a:lnTo>
                  <a:lnTo>
                    <a:pt x="440" y="7"/>
                  </a:lnTo>
                  <a:lnTo>
                    <a:pt x="466" y="4"/>
                  </a:lnTo>
                  <a:lnTo>
                    <a:pt x="483" y="3"/>
                  </a:lnTo>
                  <a:lnTo>
                    <a:pt x="493" y="1"/>
                  </a:lnTo>
                  <a:lnTo>
                    <a:pt x="502" y="0"/>
                  </a:lnTo>
                  <a:lnTo>
                    <a:pt x="513" y="1"/>
                  </a:lnTo>
                  <a:lnTo>
                    <a:pt x="525" y="3"/>
                  </a:lnTo>
                  <a:lnTo>
                    <a:pt x="534" y="6"/>
                  </a:lnTo>
                  <a:lnTo>
                    <a:pt x="542" y="10"/>
                  </a:lnTo>
                  <a:lnTo>
                    <a:pt x="542" y="15"/>
                  </a:lnTo>
                  <a:lnTo>
                    <a:pt x="537" y="20"/>
                  </a:lnTo>
                  <a:lnTo>
                    <a:pt x="522" y="24"/>
                  </a:lnTo>
                  <a:lnTo>
                    <a:pt x="506" y="26"/>
                  </a:lnTo>
                  <a:lnTo>
                    <a:pt x="483" y="29"/>
                  </a:lnTo>
                  <a:lnTo>
                    <a:pt x="454" y="30"/>
                  </a:lnTo>
                  <a:lnTo>
                    <a:pt x="417" y="32"/>
                  </a:lnTo>
                  <a:lnTo>
                    <a:pt x="377" y="34"/>
                  </a:lnTo>
                  <a:lnTo>
                    <a:pt x="333" y="35"/>
                  </a:lnTo>
                  <a:lnTo>
                    <a:pt x="287" y="37"/>
                  </a:lnTo>
                  <a:lnTo>
                    <a:pt x="241" y="38"/>
                  </a:lnTo>
                  <a:lnTo>
                    <a:pt x="194" y="40"/>
                  </a:lnTo>
                  <a:lnTo>
                    <a:pt x="151" y="40"/>
                  </a:lnTo>
                  <a:lnTo>
                    <a:pt x="109" y="41"/>
                  </a:lnTo>
                  <a:lnTo>
                    <a:pt x="74" y="41"/>
                  </a:lnTo>
                  <a:lnTo>
                    <a:pt x="43" y="43"/>
                  </a:lnTo>
                  <a:lnTo>
                    <a:pt x="20" y="43"/>
                  </a:lnTo>
                  <a:lnTo>
                    <a:pt x="4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5158" y="2812"/>
              <a:ext cx="93" cy="43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9" y="80"/>
                </a:cxn>
                <a:cxn ang="0">
                  <a:pos x="33" y="66"/>
                </a:cxn>
                <a:cxn ang="0">
                  <a:pos x="64" y="48"/>
                </a:cxn>
                <a:cxn ang="0">
                  <a:pos x="101" y="28"/>
                </a:cxn>
                <a:cxn ang="0">
                  <a:pos x="136" y="11"/>
                </a:cxn>
                <a:cxn ang="0">
                  <a:pos x="165" y="0"/>
                </a:cxn>
                <a:cxn ang="0">
                  <a:pos x="184" y="0"/>
                </a:cxn>
                <a:cxn ang="0">
                  <a:pos x="187" y="14"/>
                </a:cxn>
                <a:cxn ang="0">
                  <a:pos x="173" y="34"/>
                </a:cxn>
                <a:cxn ang="0">
                  <a:pos x="150" y="51"/>
                </a:cxn>
                <a:cxn ang="0">
                  <a:pos x="119" y="63"/>
                </a:cxn>
                <a:cxn ang="0">
                  <a:pos x="87" y="73"/>
                </a:cxn>
                <a:cxn ang="0">
                  <a:pos x="54" y="79"/>
                </a:cxn>
                <a:cxn ang="0">
                  <a:pos x="26" y="83"/>
                </a:cxn>
                <a:cxn ang="0">
                  <a:pos x="8" y="86"/>
                </a:cxn>
                <a:cxn ang="0">
                  <a:pos x="0" y="86"/>
                </a:cxn>
              </a:cxnLst>
              <a:rect l="0" t="0" r="r" b="b"/>
              <a:pathLst>
                <a:path w="187" h="86">
                  <a:moveTo>
                    <a:pt x="0" y="86"/>
                  </a:moveTo>
                  <a:lnTo>
                    <a:pt x="9" y="80"/>
                  </a:lnTo>
                  <a:lnTo>
                    <a:pt x="33" y="66"/>
                  </a:lnTo>
                  <a:lnTo>
                    <a:pt x="64" y="48"/>
                  </a:lnTo>
                  <a:lnTo>
                    <a:pt x="101" y="28"/>
                  </a:lnTo>
                  <a:lnTo>
                    <a:pt x="136" y="11"/>
                  </a:lnTo>
                  <a:lnTo>
                    <a:pt x="165" y="0"/>
                  </a:lnTo>
                  <a:lnTo>
                    <a:pt x="184" y="0"/>
                  </a:lnTo>
                  <a:lnTo>
                    <a:pt x="187" y="14"/>
                  </a:lnTo>
                  <a:lnTo>
                    <a:pt x="173" y="34"/>
                  </a:lnTo>
                  <a:lnTo>
                    <a:pt x="150" y="51"/>
                  </a:lnTo>
                  <a:lnTo>
                    <a:pt x="119" y="63"/>
                  </a:lnTo>
                  <a:lnTo>
                    <a:pt x="87" y="73"/>
                  </a:lnTo>
                  <a:lnTo>
                    <a:pt x="54" y="79"/>
                  </a:lnTo>
                  <a:lnTo>
                    <a:pt x="26" y="83"/>
                  </a:lnTo>
                  <a:lnTo>
                    <a:pt x="8" y="86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5146" y="2770"/>
              <a:ext cx="117" cy="61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235" y="0"/>
                </a:cxn>
                <a:cxn ang="0">
                  <a:pos x="230" y="4"/>
                </a:cxn>
                <a:cxn ang="0">
                  <a:pos x="215" y="15"/>
                </a:cxn>
                <a:cxn ang="0">
                  <a:pos x="190" y="32"/>
                </a:cxn>
                <a:cxn ang="0">
                  <a:pos x="161" y="51"/>
                </a:cxn>
                <a:cxn ang="0">
                  <a:pos x="125" y="72"/>
                </a:cxn>
                <a:cxn ang="0">
                  <a:pos x="85" y="91"/>
                </a:cxn>
                <a:cxn ang="0">
                  <a:pos x="43" y="108"/>
                </a:cxn>
                <a:cxn ang="0">
                  <a:pos x="0" y="120"/>
                </a:cxn>
              </a:cxnLst>
              <a:rect l="0" t="0" r="r" b="b"/>
              <a:pathLst>
                <a:path w="235" h="120">
                  <a:moveTo>
                    <a:pt x="0" y="120"/>
                  </a:moveTo>
                  <a:lnTo>
                    <a:pt x="235" y="0"/>
                  </a:lnTo>
                  <a:lnTo>
                    <a:pt x="230" y="4"/>
                  </a:lnTo>
                  <a:lnTo>
                    <a:pt x="215" y="15"/>
                  </a:lnTo>
                  <a:lnTo>
                    <a:pt x="190" y="32"/>
                  </a:lnTo>
                  <a:lnTo>
                    <a:pt x="161" y="51"/>
                  </a:lnTo>
                  <a:lnTo>
                    <a:pt x="125" y="72"/>
                  </a:lnTo>
                  <a:lnTo>
                    <a:pt x="85" y="91"/>
                  </a:lnTo>
                  <a:lnTo>
                    <a:pt x="43" y="108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4665" y="2074"/>
              <a:ext cx="183" cy="1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5" y="6"/>
                </a:cxn>
                <a:cxn ang="0">
                  <a:pos x="13" y="15"/>
                </a:cxn>
                <a:cxn ang="0">
                  <a:pos x="22" y="24"/>
                </a:cxn>
                <a:cxn ang="0">
                  <a:pos x="34" y="38"/>
                </a:cxn>
                <a:cxn ang="0">
                  <a:pos x="48" y="52"/>
                </a:cxn>
                <a:cxn ang="0">
                  <a:pos x="67" y="69"/>
                </a:cxn>
                <a:cxn ang="0">
                  <a:pos x="87" y="86"/>
                </a:cxn>
                <a:cxn ang="0">
                  <a:pos x="110" y="105"/>
                </a:cxn>
                <a:cxn ang="0">
                  <a:pos x="136" y="123"/>
                </a:cxn>
                <a:cxn ang="0">
                  <a:pos x="164" y="142"/>
                </a:cxn>
                <a:cxn ang="0">
                  <a:pos x="197" y="159"/>
                </a:cxn>
                <a:cxn ang="0">
                  <a:pos x="231" y="177"/>
                </a:cxn>
                <a:cxn ang="0">
                  <a:pos x="268" y="193"/>
                </a:cxn>
                <a:cxn ang="0">
                  <a:pos x="306" y="208"/>
                </a:cxn>
                <a:cxn ang="0">
                  <a:pos x="350" y="222"/>
                </a:cxn>
                <a:cxn ang="0">
                  <a:pos x="351" y="222"/>
                </a:cxn>
                <a:cxn ang="0">
                  <a:pos x="356" y="220"/>
                </a:cxn>
                <a:cxn ang="0">
                  <a:pos x="360" y="217"/>
                </a:cxn>
                <a:cxn ang="0">
                  <a:pos x="365" y="213"/>
                </a:cxn>
                <a:cxn ang="0">
                  <a:pos x="367" y="210"/>
                </a:cxn>
                <a:cxn ang="0">
                  <a:pos x="364" y="203"/>
                </a:cxn>
                <a:cxn ang="0">
                  <a:pos x="354" y="197"/>
                </a:cxn>
                <a:cxn ang="0">
                  <a:pos x="339" y="191"/>
                </a:cxn>
                <a:cxn ang="0">
                  <a:pos x="328" y="188"/>
                </a:cxn>
                <a:cxn ang="0">
                  <a:pos x="317" y="185"/>
                </a:cxn>
                <a:cxn ang="0">
                  <a:pos x="303" y="180"/>
                </a:cxn>
                <a:cxn ang="0">
                  <a:pos x="289" y="176"/>
                </a:cxn>
                <a:cxn ang="0">
                  <a:pos x="274" y="171"/>
                </a:cxn>
                <a:cxn ang="0">
                  <a:pos x="257" y="165"/>
                </a:cxn>
                <a:cxn ang="0">
                  <a:pos x="238" y="157"/>
                </a:cxn>
                <a:cxn ang="0">
                  <a:pos x="220" y="148"/>
                </a:cxn>
                <a:cxn ang="0">
                  <a:pos x="198" y="137"/>
                </a:cxn>
                <a:cxn ang="0">
                  <a:pos x="175" y="125"/>
                </a:cxn>
                <a:cxn ang="0">
                  <a:pos x="150" y="109"/>
                </a:cxn>
                <a:cxn ang="0">
                  <a:pos x="124" y="92"/>
                </a:cxn>
                <a:cxn ang="0">
                  <a:pos x="96" y="74"/>
                </a:cxn>
                <a:cxn ang="0">
                  <a:pos x="67" y="52"/>
                </a:cxn>
                <a:cxn ang="0">
                  <a:pos x="34" y="27"/>
                </a:cxn>
                <a:cxn ang="0">
                  <a:pos x="0" y="0"/>
                </a:cxn>
              </a:cxnLst>
              <a:rect l="0" t="0" r="r" b="b"/>
              <a:pathLst>
                <a:path w="367" h="222">
                  <a:moveTo>
                    <a:pt x="0" y="0"/>
                  </a:moveTo>
                  <a:lnTo>
                    <a:pt x="2" y="1"/>
                  </a:lnTo>
                  <a:lnTo>
                    <a:pt x="5" y="6"/>
                  </a:lnTo>
                  <a:lnTo>
                    <a:pt x="13" y="15"/>
                  </a:lnTo>
                  <a:lnTo>
                    <a:pt x="22" y="24"/>
                  </a:lnTo>
                  <a:lnTo>
                    <a:pt x="34" y="38"/>
                  </a:lnTo>
                  <a:lnTo>
                    <a:pt x="48" y="52"/>
                  </a:lnTo>
                  <a:lnTo>
                    <a:pt x="67" y="69"/>
                  </a:lnTo>
                  <a:lnTo>
                    <a:pt x="87" y="86"/>
                  </a:lnTo>
                  <a:lnTo>
                    <a:pt x="110" y="105"/>
                  </a:lnTo>
                  <a:lnTo>
                    <a:pt x="136" y="123"/>
                  </a:lnTo>
                  <a:lnTo>
                    <a:pt x="164" y="142"/>
                  </a:lnTo>
                  <a:lnTo>
                    <a:pt x="197" y="159"/>
                  </a:lnTo>
                  <a:lnTo>
                    <a:pt x="231" y="177"/>
                  </a:lnTo>
                  <a:lnTo>
                    <a:pt x="268" y="193"/>
                  </a:lnTo>
                  <a:lnTo>
                    <a:pt x="306" y="208"/>
                  </a:lnTo>
                  <a:lnTo>
                    <a:pt x="350" y="222"/>
                  </a:lnTo>
                  <a:lnTo>
                    <a:pt x="351" y="222"/>
                  </a:lnTo>
                  <a:lnTo>
                    <a:pt x="356" y="220"/>
                  </a:lnTo>
                  <a:lnTo>
                    <a:pt x="360" y="217"/>
                  </a:lnTo>
                  <a:lnTo>
                    <a:pt x="365" y="213"/>
                  </a:lnTo>
                  <a:lnTo>
                    <a:pt x="367" y="210"/>
                  </a:lnTo>
                  <a:lnTo>
                    <a:pt x="364" y="203"/>
                  </a:lnTo>
                  <a:lnTo>
                    <a:pt x="354" y="197"/>
                  </a:lnTo>
                  <a:lnTo>
                    <a:pt x="339" y="191"/>
                  </a:lnTo>
                  <a:lnTo>
                    <a:pt x="328" y="188"/>
                  </a:lnTo>
                  <a:lnTo>
                    <a:pt x="317" y="185"/>
                  </a:lnTo>
                  <a:lnTo>
                    <a:pt x="303" y="180"/>
                  </a:lnTo>
                  <a:lnTo>
                    <a:pt x="289" y="176"/>
                  </a:lnTo>
                  <a:lnTo>
                    <a:pt x="274" y="171"/>
                  </a:lnTo>
                  <a:lnTo>
                    <a:pt x="257" y="165"/>
                  </a:lnTo>
                  <a:lnTo>
                    <a:pt x="238" y="157"/>
                  </a:lnTo>
                  <a:lnTo>
                    <a:pt x="220" y="148"/>
                  </a:lnTo>
                  <a:lnTo>
                    <a:pt x="198" y="137"/>
                  </a:lnTo>
                  <a:lnTo>
                    <a:pt x="175" y="125"/>
                  </a:lnTo>
                  <a:lnTo>
                    <a:pt x="150" y="109"/>
                  </a:lnTo>
                  <a:lnTo>
                    <a:pt x="124" y="92"/>
                  </a:lnTo>
                  <a:lnTo>
                    <a:pt x="96" y="74"/>
                  </a:lnTo>
                  <a:lnTo>
                    <a:pt x="67" y="52"/>
                  </a:lnTo>
                  <a:lnTo>
                    <a:pt x="34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4674" y="2112"/>
              <a:ext cx="71" cy="571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9" y="16"/>
                </a:cxn>
                <a:cxn ang="0">
                  <a:pos x="17" y="36"/>
                </a:cxn>
                <a:cxn ang="0">
                  <a:pos x="28" y="68"/>
                </a:cxn>
                <a:cxn ang="0">
                  <a:pos x="42" y="113"/>
                </a:cxn>
                <a:cxn ang="0">
                  <a:pos x="57" y="167"/>
                </a:cxn>
                <a:cxn ang="0">
                  <a:pos x="73" y="230"/>
                </a:cxn>
                <a:cxn ang="0">
                  <a:pos x="88" y="303"/>
                </a:cxn>
                <a:cxn ang="0">
                  <a:pos x="100" y="382"/>
                </a:cxn>
                <a:cxn ang="0">
                  <a:pos x="110" y="467"/>
                </a:cxn>
                <a:cxn ang="0">
                  <a:pos x="116" y="558"/>
                </a:cxn>
                <a:cxn ang="0">
                  <a:pos x="116" y="652"/>
                </a:cxn>
                <a:cxn ang="0">
                  <a:pos x="111" y="748"/>
                </a:cxn>
                <a:cxn ang="0">
                  <a:pos x="97" y="847"/>
                </a:cxn>
                <a:cxn ang="0">
                  <a:pos x="74" y="947"/>
                </a:cxn>
                <a:cxn ang="0">
                  <a:pos x="43" y="1046"/>
                </a:cxn>
                <a:cxn ang="0">
                  <a:pos x="0" y="1143"/>
                </a:cxn>
                <a:cxn ang="0">
                  <a:pos x="3" y="1138"/>
                </a:cxn>
                <a:cxn ang="0">
                  <a:pos x="12" y="1123"/>
                </a:cxn>
                <a:cxn ang="0">
                  <a:pos x="26" y="1098"/>
                </a:cxn>
                <a:cxn ang="0">
                  <a:pos x="42" y="1066"/>
                </a:cxn>
                <a:cxn ang="0">
                  <a:pos x="60" y="1023"/>
                </a:cxn>
                <a:cxn ang="0">
                  <a:pos x="80" y="972"/>
                </a:cxn>
                <a:cxn ang="0">
                  <a:pos x="99" y="911"/>
                </a:cxn>
                <a:cxn ang="0">
                  <a:pos x="116" y="845"/>
                </a:cxn>
                <a:cxn ang="0">
                  <a:pos x="130" y="769"/>
                </a:cxn>
                <a:cxn ang="0">
                  <a:pos x="139" y="686"/>
                </a:cxn>
                <a:cxn ang="0">
                  <a:pos x="142" y="596"/>
                </a:cxn>
                <a:cxn ang="0">
                  <a:pos x="141" y="501"/>
                </a:cxn>
                <a:cxn ang="0">
                  <a:pos x="130" y="397"/>
                </a:cxn>
                <a:cxn ang="0">
                  <a:pos x="110" y="288"/>
                </a:cxn>
                <a:cxn ang="0">
                  <a:pos x="79" y="172"/>
                </a:cxn>
                <a:cxn ang="0">
                  <a:pos x="37" y="51"/>
                </a:cxn>
                <a:cxn ang="0">
                  <a:pos x="36" y="39"/>
                </a:cxn>
                <a:cxn ang="0">
                  <a:pos x="29" y="16"/>
                </a:cxn>
                <a:cxn ang="0">
                  <a:pos x="19" y="0"/>
                </a:cxn>
                <a:cxn ang="0">
                  <a:pos x="6" y="8"/>
                </a:cxn>
              </a:cxnLst>
              <a:rect l="0" t="0" r="r" b="b"/>
              <a:pathLst>
                <a:path w="142" h="1143">
                  <a:moveTo>
                    <a:pt x="6" y="8"/>
                  </a:moveTo>
                  <a:lnTo>
                    <a:pt x="9" y="16"/>
                  </a:lnTo>
                  <a:lnTo>
                    <a:pt x="17" y="36"/>
                  </a:lnTo>
                  <a:lnTo>
                    <a:pt x="28" y="68"/>
                  </a:lnTo>
                  <a:lnTo>
                    <a:pt x="42" y="113"/>
                  </a:lnTo>
                  <a:lnTo>
                    <a:pt x="57" y="167"/>
                  </a:lnTo>
                  <a:lnTo>
                    <a:pt x="73" y="230"/>
                  </a:lnTo>
                  <a:lnTo>
                    <a:pt x="88" y="303"/>
                  </a:lnTo>
                  <a:lnTo>
                    <a:pt x="100" y="382"/>
                  </a:lnTo>
                  <a:lnTo>
                    <a:pt x="110" y="467"/>
                  </a:lnTo>
                  <a:lnTo>
                    <a:pt x="116" y="558"/>
                  </a:lnTo>
                  <a:lnTo>
                    <a:pt x="116" y="652"/>
                  </a:lnTo>
                  <a:lnTo>
                    <a:pt x="111" y="748"/>
                  </a:lnTo>
                  <a:lnTo>
                    <a:pt x="97" y="847"/>
                  </a:lnTo>
                  <a:lnTo>
                    <a:pt x="74" y="947"/>
                  </a:lnTo>
                  <a:lnTo>
                    <a:pt x="43" y="1046"/>
                  </a:lnTo>
                  <a:lnTo>
                    <a:pt x="0" y="1143"/>
                  </a:lnTo>
                  <a:lnTo>
                    <a:pt x="3" y="1138"/>
                  </a:lnTo>
                  <a:lnTo>
                    <a:pt x="12" y="1123"/>
                  </a:lnTo>
                  <a:lnTo>
                    <a:pt x="26" y="1098"/>
                  </a:lnTo>
                  <a:lnTo>
                    <a:pt x="42" y="1066"/>
                  </a:lnTo>
                  <a:lnTo>
                    <a:pt x="60" y="1023"/>
                  </a:lnTo>
                  <a:lnTo>
                    <a:pt x="80" y="972"/>
                  </a:lnTo>
                  <a:lnTo>
                    <a:pt x="99" y="911"/>
                  </a:lnTo>
                  <a:lnTo>
                    <a:pt x="116" y="845"/>
                  </a:lnTo>
                  <a:lnTo>
                    <a:pt x="130" y="769"/>
                  </a:lnTo>
                  <a:lnTo>
                    <a:pt x="139" y="686"/>
                  </a:lnTo>
                  <a:lnTo>
                    <a:pt x="142" y="596"/>
                  </a:lnTo>
                  <a:lnTo>
                    <a:pt x="141" y="501"/>
                  </a:lnTo>
                  <a:lnTo>
                    <a:pt x="130" y="397"/>
                  </a:lnTo>
                  <a:lnTo>
                    <a:pt x="110" y="288"/>
                  </a:lnTo>
                  <a:lnTo>
                    <a:pt x="79" y="172"/>
                  </a:lnTo>
                  <a:lnTo>
                    <a:pt x="37" y="51"/>
                  </a:lnTo>
                  <a:lnTo>
                    <a:pt x="36" y="39"/>
                  </a:lnTo>
                  <a:lnTo>
                    <a:pt x="29" y="16"/>
                  </a:lnTo>
                  <a:lnTo>
                    <a:pt x="19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28" name="Freeform 104"/>
            <p:cNvSpPr>
              <a:spLocks/>
            </p:cNvSpPr>
            <p:nvPr/>
          </p:nvSpPr>
          <p:spPr bwMode="auto">
            <a:xfrm>
              <a:off x="4610" y="1658"/>
              <a:ext cx="114" cy="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7" y="10"/>
                </a:cxn>
                <a:cxn ang="0">
                  <a:pos x="18" y="19"/>
                </a:cxn>
                <a:cxn ang="0">
                  <a:pos x="31" y="30"/>
                </a:cxn>
                <a:cxn ang="0">
                  <a:pos x="46" y="43"/>
                </a:cxn>
                <a:cxn ang="0">
                  <a:pos x="63" y="54"/>
                </a:cxn>
                <a:cxn ang="0">
                  <a:pos x="83" y="65"/>
                </a:cxn>
                <a:cxn ang="0">
                  <a:pos x="103" y="74"/>
                </a:cxn>
                <a:cxn ang="0">
                  <a:pos x="125" y="81"/>
                </a:cxn>
                <a:cxn ang="0">
                  <a:pos x="145" y="87"/>
                </a:cxn>
                <a:cxn ang="0">
                  <a:pos x="164" y="91"/>
                </a:cxn>
                <a:cxn ang="0">
                  <a:pos x="181" y="98"/>
                </a:cxn>
                <a:cxn ang="0">
                  <a:pos x="196" y="105"/>
                </a:cxn>
                <a:cxn ang="0">
                  <a:pos x="210" y="116"/>
                </a:cxn>
                <a:cxn ang="0">
                  <a:pos x="221" y="132"/>
                </a:cxn>
                <a:cxn ang="0">
                  <a:pos x="228" y="150"/>
                </a:cxn>
                <a:cxn ang="0">
                  <a:pos x="228" y="148"/>
                </a:cxn>
                <a:cxn ang="0">
                  <a:pos x="228" y="142"/>
                </a:cxn>
                <a:cxn ang="0">
                  <a:pos x="227" y="133"/>
                </a:cxn>
                <a:cxn ang="0">
                  <a:pos x="221" y="121"/>
                </a:cxn>
                <a:cxn ang="0">
                  <a:pos x="207" y="108"/>
                </a:cxn>
                <a:cxn ang="0">
                  <a:pos x="187" y="94"/>
                </a:cxn>
                <a:cxn ang="0">
                  <a:pos x="156" y="81"/>
                </a:cxn>
                <a:cxn ang="0">
                  <a:pos x="114" y="68"/>
                </a:cxn>
                <a:cxn ang="0">
                  <a:pos x="113" y="68"/>
                </a:cxn>
                <a:cxn ang="0">
                  <a:pos x="105" y="65"/>
                </a:cxn>
                <a:cxn ang="0">
                  <a:pos x="96" y="62"/>
                </a:cxn>
                <a:cxn ang="0">
                  <a:pos x="82" y="56"/>
                </a:cxn>
                <a:cxn ang="0">
                  <a:pos x="65" y="48"/>
                </a:cxn>
                <a:cxn ang="0">
                  <a:pos x="46" y="36"/>
                </a:cxn>
                <a:cxn ang="0">
                  <a:pos x="24" y="20"/>
                </a:cxn>
                <a:cxn ang="0">
                  <a:pos x="0" y="0"/>
                </a:cxn>
              </a:cxnLst>
              <a:rect l="0" t="0" r="r" b="b"/>
              <a:pathLst>
                <a:path w="228" h="150">
                  <a:moveTo>
                    <a:pt x="0" y="0"/>
                  </a:moveTo>
                  <a:lnTo>
                    <a:pt x="1" y="3"/>
                  </a:lnTo>
                  <a:lnTo>
                    <a:pt x="7" y="10"/>
                  </a:lnTo>
                  <a:lnTo>
                    <a:pt x="18" y="19"/>
                  </a:lnTo>
                  <a:lnTo>
                    <a:pt x="31" y="30"/>
                  </a:lnTo>
                  <a:lnTo>
                    <a:pt x="46" y="43"/>
                  </a:lnTo>
                  <a:lnTo>
                    <a:pt x="63" y="54"/>
                  </a:lnTo>
                  <a:lnTo>
                    <a:pt x="83" y="65"/>
                  </a:lnTo>
                  <a:lnTo>
                    <a:pt x="103" y="74"/>
                  </a:lnTo>
                  <a:lnTo>
                    <a:pt x="125" y="81"/>
                  </a:lnTo>
                  <a:lnTo>
                    <a:pt x="145" y="87"/>
                  </a:lnTo>
                  <a:lnTo>
                    <a:pt x="164" y="91"/>
                  </a:lnTo>
                  <a:lnTo>
                    <a:pt x="181" y="98"/>
                  </a:lnTo>
                  <a:lnTo>
                    <a:pt x="196" y="105"/>
                  </a:lnTo>
                  <a:lnTo>
                    <a:pt x="210" y="116"/>
                  </a:lnTo>
                  <a:lnTo>
                    <a:pt x="221" y="132"/>
                  </a:lnTo>
                  <a:lnTo>
                    <a:pt x="228" y="150"/>
                  </a:lnTo>
                  <a:lnTo>
                    <a:pt x="228" y="148"/>
                  </a:lnTo>
                  <a:lnTo>
                    <a:pt x="228" y="142"/>
                  </a:lnTo>
                  <a:lnTo>
                    <a:pt x="227" y="133"/>
                  </a:lnTo>
                  <a:lnTo>
                    <a:pt x="221" y="121"/>
                  </a:lnTo>
                  <a:lnTo>
                    <a:pt x="207" y="108"/>
                  </a:lnTo>
                  <a:lnTo>
                    <a:pt x="187" y="94"/>
                  </a:lnTo>
                  <a:lnTo>
                    <a:pt x="156" y="81"/>
                  </a:lnTo>
                  <a:lnTo>
                    <a:pt x="114" y="68"/>
                  </a:lnTo>
                  <a:lnTo>
                    <a:pt x="113" y="68"/>
                  </a:lnTo>
                  <a:lnTo>
                    <a:pt x="105" y="65"/>
                  </a:lnTo>
                  <a:lnTo>
                    <a:pt x="96" y="62"/>
                  </a:lnTo>
                  <a:lnTo>
                    <a:pt x="82" y="56"/>
                  </a:lnTo>
                  <a:lnTo>
                    <a:pt x="65" y="48"/>
                  </a:lnTo>
                  <a:lnTo>
                    <a:pt x="46" y="36"/>
                  </a:lnTo>
                  <a:lnTo>
                    <a:pt x="24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07" name="Räjähdys 2 106"/>
          <p:cNvSpPr/>
          <p:nvPr/>
        </p:nvSpPr>
        <p:spPr>
          <a:xfrm>
            <a:off x="6286524" y="1440635"/>
            <a:ext cx="3143272" cy="2619394"/>
          </a:xfrm>
          <a:prstGeom prst="irregularSeal2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68260-EDD9-401F-A5B2-F7097E9566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B5B68260-EDD9-401F-A5B2-F7097E9566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E9F79F-D2DA-4F73-9443-4003FC673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graphicEl>
                                              <a:dgm id="{ADE9F79F-D2DA-4F73-9443-4003FC6731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EF8212-9334-4624-864C-562F30C365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1FEF8212-9334-4624-864C-562F30C365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B3B59C-6309-4275-9A32-1302BE94DE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graphicEl>
                                              <a:dgm id="{EDB3B59C-6309-4275-9A32-1302BE94DE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AB5BEE-D0CA-4F5E-86A1-14A61169E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graphicEl>
                                              <a:dgm id="{AAAB5BEE-D0CA-4F5E-86A1-14A61169E9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FB8C7D0-1A33-409A-8301-4D1A961DC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dgm id="{4FB8C7D0-1A33-409A-8301-4D1A961DC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6430A46-19B5-44DF-BC94-F01727DAB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graphicEl>
                                              <a:dgm id="{16430A46-19B5-44DF-BC94-F01727DAB9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joitus8">
  <a:themeElements>
    <a:clrScheme name="Tekninen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Mediaa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a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108</Words>
  <Application>Microsoft Office PowerPoint</Application>
  <PresentationFormat>Näytössä katseltava diaesitys (4:3)</PresentationFormat>
  <Paragraphs>21</Paragraphs>
  <Slides>7</Slides>
  <Notes>2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8" baseType="lpstr">
      <vt:lpstr>harjoitus8</vt:lpstr>
      <vt:lpstr>Työpisteen ergonomia</vt:lpstr>
      <vt:lpstr>Onko työpisteesi ergonomia kunnossa?</vt:lpstr>
      <vt:lpstr>Ergonomian osatekijät</vt:lpstr>
      <vt:lpstr>Kunnollinen työtuoli</vt:lpstr>
      <vt:lpstr>Työtasolla on oltava riittävästi laskutilaa papereille ja kansioille.</vt:lpstr>
      <vt:lpstr>Rannetuki auttaa kättä pysymään oikeassa asennossa.</vt:lpstr>
      <vt:lpstr>Hiirikäsivaivan synty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Työpisteen ergonomia</dc:title>
  <dc:creator>Outi Lammi</dc:creator>
  <cp:lastModifiedBy>Outi Lammi</cp:lastModifiedBy>
  <cp:revision>8</cp:revision>
  <dcterms:created xsi:type="dcterms:W3CDTF">2007-05-28T10:38:19Z</dcterms:created>
  <dcterms:modified xsi:type="dcterms:W3CDTF">2007-05-29T08:27:03Z</dcterms:modified>
</cp:coreProperties>
</file>