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615" autoAdjust="0"/>
    <p:restoredTop sz="86408" autoAdjust="0"/>
  </p:normalViewPr>
  <p:slideViewPr>
    <p:cSldViewPr>
      <p:cViewPr varScale="1">
        <p:scale>
          <a:sx n="91" d="100"/>
          <a:sy n="91" d="100"/>
        </p:scale>
        <p:origin x="-2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22" name="Alaotsikk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20" name="Alatunnisteen paikkamerkki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Ellipsi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i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Suorakulmi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i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i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Suorakulmi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uorakulmi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  <p:sp>
        <p:nvSpPr>
          <p:cNvPr id="9" name="Vuokaavio: Prosessi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Vuokaavio: Prosessi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ktori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i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nga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Suorakulmi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Otsikon paikkamerkki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Tekstin paikkamerkki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24" name="Päivämäärän paikkamerkki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DDBCC46-3D5B-4E9D-90BF-975F6D95FA2F}" type="datetimeFigureOut">
              <a:rPr lang="fi-FI" smtClean="0"/>
              <a:pPr/>
              <a:t>24.5.2007</a:t>
            </a:fld>
            <a:endParaRPr lang="fi-FI"/>
          </a:p>
        </p:txBody>
      </p:sp>
      <p:sp>
        <p:nvSpPr>
          <p:cNvPr id="10" name="Alatunnisteen paikkamerkki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i-FI"/>
          </a:p>
        </p:txBody>
      </p:sp>
      <p:sp>
        <p:nvSpPr>
          <p:cNvPr id="22" name="Dian numeron paikkamerkki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756BC33-87D1-40E8-A904-10E11DC81C9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Suorakulmi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Ajatuksia diaesityksestä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Mitä kannattaisi miettiä ennen esitystä, mutta mihin ei koskaan ole aikaa.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Diaesityksen </a:t>
            </a:r>
            <a:r>
              <a:rPr lang="fi-FI" dirty="0" smtClean="0"/>
              <a:t> tavoitteena on viestin välittäminen.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4138" lvl="0" indent="-1588">
              <a:buNone/>
            </a:pPr>
            <a:r>
              <a:rPr lang="fi-FI" dirty="0" smtClean="0"/>
              <a:t>Tämä </a:t>
            </a:r>
            <a:r>
              <a:rPr lang="fi-FI" dirty="0" smtClean="0"/>
              <a:t>tapahtuu ihmisten tunteisiin ja ajatuksiin vaikuttamalla</a:t>
            </a:r>
            <a:r>
              <a:rPr lang="fi-FI" dirty="0" smtClean="0"/>
              <a:t>.</a:t>
            </a:r>
            <a:endParaRPr lang="fi-FI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fi-FI" dirty="0" smtClean="0"/>
              <a:t>Esityksen sisällön tarkoitus on tukea tavoitetta.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 smtClean="0"/>
              <a:t>Kuvien yms. elementtien valinta!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fi-FI" dirty="0" smtClean="0"/>
              <a:t>Esityksellä pitää olla selkeä ”juoni”.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4138" lvl="0" indent="-1588">
              <a:buNone/>
            </a:pPr>
            <a:r>
              <a:rPr lang="fi-FI" dirty="0" smtClean="0"/>
              <a:t>Erottuuko kokonaisuudesta alku, keskikohta ja loppu?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i-FI" dirty="0" smtClean="0"/>
              <a:t>Esiintyminen on vuorovaikutusta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Vuorovaikutuksen</a:t>
            </a:r>
            <a:r>
              <a:rPr lang="fi-FI" baseline="0" dirty="0" smtClean="0"/>
              <a:t> osatekijöitä ovat </a:t>
            </a:r>
          </a:p>
          <a:p>
            <a:pPr lvl="1"/>
            <a:r>
              <a:rPr lang="fi-FI" dirty="0" smtClean="0"/>
              <a:t>esiintyjä</a:t>
            </a:r>
          </a:p>
          <a:p>
            <a:pPr lvl="1"/>
            <a:r>
              <a:rPr lang="fi-FI" dirty="0" smtClean="0"/>
              <a:t>yleisö</a:t>
            </a:r>
          </a:p>
          <a:p>
            <a:pPr lvl="1"/>
            <a:r>
              <a:rPr lang="fi-FI" dirty="0" smtClean="0"/>
              <a:t>sisältö.</a:t>
            </a:r>
          </a:p>
          <a:p>
            <a:r>
              <a:rPr lang="fi-FI" dirty="0" smtClean="0"/>
              <a:t>Vuorovaikutukseen kuuluu </a:t>
            </a:r>
          </a:p>
          <a:p>
            <a:pPr lvl="1"/>
            <a:r>
              <a:rPr lang="fi-FI" dirty="0" smtClean="0"/>
              <a:t>esityksen pitäminen</a:t>
            </a:r>
          </a:p>
          <a:p>
            <a:pPr lvl="1"/>
            <a:r>
              <a:rPr lang="fi-FI" dirty="0" smtClean="0"/>
              <a:t>yleisön reaktioiden huomioiminen</a:t>
            </a:r>
          </a:p>
          <a:p>
            <a:pPr lvl="1"/>
            <a:r>
              <a:rPr lang="fi-FI" dirty="0" smtClean="0"/>
              <a:t>sisällön esitystavan muutos tarvittaessa.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äivänseisaus">
  <a:themeElements>
    <a:clrScheme name="Päivänseisaus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äivänseisaus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äivänseisau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369</TotalTime>
  <Words>79</Words>
  <Application>Microsoft Office PowerPoint</Application>
  <PresentationFormat>Näytössä katseltava diaesitys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6" baseType="lpstr">
      <vt:lpstr>Päivänseisaus</vt:lpstr>
      <vt:lpstr>Ajatuksia diaesityksestä</vt:lpstr>
      <vt:lpstr>Diaesityksen  tavoitteena on viestin välittäminen. </vt:lpstr>
      <vt:lpstr>Esityksen sisällön tarkoitus on tukea tavoitetta.</vt:lpstr>
      <vt:lpstr>Esityksellä pitää olla selkeä ”juoni”.</vt:lpstr>
      <vt:lpstr>Esiintyminen on vuorovaikutusta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Outi Lammi</dc:creator>
  <cp:lastModifiedBy>Outi Lammi</cp:lastModifiedBy>
  <cp:revision>41</cp:revision>
  <dcterms:created xsi:type="dcterms:W3CDTF">2007-05-08T06:27:54Z</dcterms:created>
  <dcterms:modified xsi:type="dcterms:W3CDTF">2007-05-24T12:26:31Z</dcterms:modified>
</cp:coreProperties>
</file>