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08" autoAdjust="0"/>
  </p:normalViewPr>
  <p:slideViewPr>
    <p:cSldViewPr>
      <p:cViewPr varScale="1">
        <p:scale>
          <a:sx n="91" d="100"/>
          <a:sy n="91" d="100"/>
        </p:scale>
        <p:origin x="-2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3472F-B58E-4FD3-A677-B41397BB2171}" type="datetime1">
              <a:rPr lang="fi-FI" smtClean="0"/>
              <a:t>24.5.2007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CE54-E7DC-4B8F-9ED7-0B52B417030D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 smtClean="0"/>
              <a:t>Harjoituksia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27C9E-5F29-4111-B150-2DF6567A0EA9}" type="datetime1">
              <a:rPr lang="fi-FI" smtClean="0"/>
              <a:t>24.5.2007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3B72B-49E4-438E-9455-A102C549A78E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3B72B-49E4-438E-9455-A102C549A78E}" type="slidenum">
              <a:rPr lang="fi-FI" smtClean="0"/>
              <a:t>1</a:t>
            </a:fld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52BD7B4-47DB-4EB5-9AB3-B14F3AB06A13}" type="datetime1">
              <a:rPr lang="fi-FI" smtClean="0"/>
              <a:t>24.5.2007</a:t>
            </a:fld>
            <a:endParaRPr lang="fi-FI"/>
          </a:p>
        </p:txBody>
      </p:sp>
      <p:sp>
        <p:nvSpPr>
          <p:cNvPr id="6" name="Ylätunnisteen paikkamerkki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i-FI" smtClean="0"/>
              <a:t>Harjoituksia</a:t>
            </a:r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2" name="Alaotsikk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20" name="Alatunnisteen paikkamerk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Ellipsi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Suorakulmi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rakulmi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9" name="Vuokaavio: Prosessi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uokaavio: Prosessi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i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ng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uorakulmi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Otsikon paikkamerkki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Tekstin paikkamerkki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24" name="Päivämäärän paikkamerkki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i-FI"/>
          </a:p>
        </p:txBody>
      </p:sp>
      <p:sp>
        <p:nvSpPr>
          <p:cNvPr id="22" name="Dian numeron paikkamerkki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Suorakulmi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Ajatuksia diaesityksestä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Mitä kannattaisi miettiä ennen esitystä, mutta mihin ei koskaan ole aikaa.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Diaesityksen </a:t>
            </a:r>
            <a:r>
              <a:rPr lang="fi-FI" dirty="0" smtClean="0"/>
              <a:t> tavoitteena on viestin välittäminen.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138" lvl="0" indent="-1588">
              <a:buNone/>
            </a:pPr>
            <a:r>
              <a:rPr lang="fi-FI" dirty="0" smtClean="0"/>
              <a:t>Tämä </a:t>
            </a:r>
            <a:r>
              <a:rPr lang="fi-FI" dirty="0" smtClean="0"/>
              <a:t>tapahtuu ihmisten tunteisiin ja ajatuksiin vaikuttamalla</a:t>
            </a:r>
            <a:r>
              <a:rPr lang="fi-FI" dirty="0" smtClean="0"/>
              <a:t>.</a:t>
            </a:r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Esityksen sisällön tarkoitus on tukea tavoitetta.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Kuvien yms. elementtien valinta!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Esityksellä pitää olla selkeä ”juoni”.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4138" lvl="0" indent="-1588">
              <a:buNone/>
            </a:pPr>
            <a:r>
              <a:rPr lang="fi-FI" dirty="0" smtClean="0"/>
              <a:t>Erottuuko kokonaisuudesta alku, keskikohta ja loppu?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 dirty="0" smtClean="0"/>
              <a:t>Esiintyminen on vuorovaikutusta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Vuorovaikutuksen</a:t>
            </a:r>
            <a:r>
              <a:rPr lang="fi-FI" baseline="0" dirty="0" smtClean="0"/>
              <a:t> osatekijöitä ovat </a:t>
            </a:r>
          </a:p>
          <a:p>
            <a:pPr lvl="1"/>
            <a:r>
              <a:rPr lang="fi-FI" dirty="0" smtClean="0"/>
              <a:t>esiintyjä</a:t>
            </a:r>
          </a:p>
          <a:p>
            <a:pPr lvl="1"/>
            <a:r>
              <a:rPr lang="fi-FI" dirty="0" smtClean="0"/>
              <a:t>yleisö</a:t>
            </a:r>
          </a:p>
          <a:p>
            <a:pPr lvl="1"/>
            <a:r>
              <a:rPr lang="fi-FI" dirty="0" smtClean="0"/>
              <a:t>sisältö.</a:t>
            </a:r>
          </a:p>
          <a:p>
            <a:r>
              <a:rPr lang="fi-FI" dirty="0" smtClean="0"/>
              <a:t>Vuorovaikutukseen kuuluu </a:t>
            </a:r>
          </a:p>
          <a:p>
            <a:pPr lvl="1"/>
            <a:r>
              <a:rPr lang="fi-FI" dirty="0" smtClean="0"/>
              <a:t>esityksen pitäminen</a:t>
            </a:r>
          </a:p>
          <a:p>
            <a:pPr lvl="1"/>
            <a:r>
              <a:rPr lang="fi-FI" dirty="0" smtClean="0"/>
              <a:t>yleisön reaktioiden huomioiminen</a:t>
            </a:r>
          </a:p>
          <a:p>
            <a:pPr lvl="1"/>
            <a:r>
              <a:rPr lang="fi-FI" dirty="0" smtClean="0"/>
              <a:t>sisällön esitystavan muutos tarvittaessa.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äivänseisaus">
  <a:themeElements>
    <a:clrScheme name="Päivänseisaus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äivänseisaus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äivänseisa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418</TotalTime>
  <Words>82</Words>
  <Application>Microsoft Office PowerPoint</Application>
  <PresentationFormat>Näytössä katseltava diaesitys (4:3)</PresentationFormat>
  <Paragraphs>20</Paragraphs>
  <Slides>5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6" baseType="lpstr">
      <vt:lpstr>Päivänseisaus</vt:lpstr>
      <vt:lpstr>Ajatuksia diaesityksestä</vt:lpstr>
      <vt:lpstr>Diaesityksen  tavoitteena on viestin välittäminen. </vt:lpstr>
      <vt:lpstr>Esityksen sisällön tarkoitus on tukea tavoitetta.</vt:lpstr>
      <vt:lpstr>Esityksellä pitää olla selkeä ”juoni”.</vt:lpstr>
      <vt:lpstr>Esiintyminen on vuorovaikutusta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Outi Lammi</dc:creator>
  <cp:lastModifiedBy>Outi Lammi</cp:lastModifiedBy>
  <cp:revision>46</cp:revision>
  <dcterms:created xsi:type="dcterms:W3CDTF">2007-05-08T06:27:54Z</dcterms:created>
  <dcterms:modified xsi:type="dcterms:W3CDTF">2007-05-24T13:15:33Z</dcterms:modified>
</cp:coreProperties>
</file>