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615" autoAdjust="0"/>
    <p:restoredTop sz="86408" autoAdjust="0"/>
  </p:normalViewPr>
  <p:slideViewPr>
    <p:cSldViewPr>
      <p:cViewPr varScale="1">
        <p:scale>
          <a:sx n="91" d="100"/>
          <a:sy n="91" d="100"/>
        </p:scale>
        <p:origin x="-21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i-FI" smtClean="0"/>
              <a:t>Harjoituksia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03472F-B58E-4FD3-A677-B41397BB2171}" type="datetime1">
              <a:rPr lang="fi-FI" smtClean="0"/>
              <a:pPr/>
              <a:t>29.5.2007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5CE54-E7DC-4B8F-9ED7-0B52B417030D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i-FI" smtClean="0"/>
              <a:t>Harjoituksia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827C9E-5F29-4111-B150-2DF6567A0EA9}" type="datetime1">
              <a:rPr lang="fi-FI" smtClean="0"/>
              <a:pPr/>
              <a:t>29.5.2007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33B72B-49E4-438E-9455-A102C549A78E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3B72B-49E4-438E-9455-A102C549A78E}" type="slidenum">
              <a:rPr lang="fi-FI" smtClean="0"/>
              <a:pPr/>
              <a:t>1</a:t>
            </a:fld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052BD7B4-47DB-4EB5-9AB3-B14F3AB06A13}" type="datetime1">
              <a:rPr lang="fi-FI" smtClean="0"/>
              <a:pPr/>
              <a:t>29.5.2007</a:t>
            </a:fld>
            <a:endParaRPr lang="fi-FI"/>
          </a:p>
        </p:txBody>
      </p:sp>
      <p:sp>
        <p:nvSpPr>
          <p:cNvPr id="6" name="Ylätunnisteen paikkamerkki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fi-FI" smtClean="0"/>
              <a:t>Harjoituksia</a:t>
            </a:r>
            <a:endParaRPr lang="fi-FI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 dirty="0"/>
          </a:p>
        </p:txBody>
      </p:sp>
      <p:sp>
        <p:nvSpPr>
          <p:cNvPr id="4" name="Ylätunnisteen paikkamerkki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fi-FI" smtClean="0"/>
              <a:t>Harjoituksia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4827C9E-5F29-4111-B150-2DF6567A0EA9}" type="datetime1">
              <a:rPr lang="fi-FI" smtClean="0"/>
              <a:pPr/>
              <a:t>29.5.2007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B72B-49E4-438E-9455-A102C549A78E}" type="slidenum">
              <a:rPr lang="fi-FI" smtClean="0"/>
              <a:pPr/>
              <a:t>3</a:t>
            </a:fld>
            <a:endParaRPr lang="fi-F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22" name="Alaotsikko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i-FI" smtClean="0"/>
              <a:t>Muokkaa alaotsikon perustyyliä napsautt.</a:t>
            </a:r>
            <a:endParaRPr kumimoji="0" lang="en-US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20" name="Alatunnisteen paikkamerkki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Ellipsi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i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Suorakulmio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i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i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Suorakulmio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Suorakulmio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i-FI" smtClean="0"/>
              <a:t>Lisää kuva napsauttamalla kuvaketta</a:t>
            </a:r>
            <a:endParaRPr kumimoji="0" lang="en-US" dirty="0"/>
          </a:p>
        </p:txBody>
      </p:sp>
      <p:sp>
        <p:nvSpPr>
          <p:cNvPr id="9" name="Vuokaavio: Prosessi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Vuokaavio: Prosessi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ktori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i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ngas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Suorakulmio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Otsikon paikkamerkki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9" name="Tekstin paikkamerkki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  <a:p>
            <a:pPr lvl="1" eaLnBrk="1" latinLnBrk="0" hangingPunct="1"/>
            <a:r>
              <a:rPr kumimoji="0" lang="fi-FI" smtClean="0"/>
              <a:t>toinen taso</a:t>
            </a:r>
          </a:p>
          <a:p>
            <a:pPr lvl="2" eaLnBrk="1" latinLnBrk="0" hangingPunct="1"/>
            <a:r>
              <a:rPr kumimoji="0" lang="fi-FI" smtClean="0"/>
              <a:t>kolmas taso</a:t>
            </a:r>
          </a:p>
          <a:p>
            <a:pPr lvl="3" eaLnBrk="1" latinLnBrk="0" hangingPunct="1"/>
            <a:r>
              <a:rPr kumimoji="0" lang="fi-FI" smtClean="0"/>
              <a:t>neljäs taso</a:t>
            </a:r>
          </a:p>
          <a:p>
            <a:pPr lvl="4" eaLnBrk="1" latinLnBrk="0" hangingPunct="1"/>
            <a:r>
              <a:rPr kumimoji="0" lang="fi-FI" smtClean="0"/>
              <a:t>viides taso</a:t>
            </a:r>
            <a:endParaRPr kumimoji="0" lang="en-US"/>
          </a:p>
        </p:txBody>
      </p:sp>
      <p:sp>
        <p:nvSpPr>
          <p:cNvPr id="24" name="Päivämäärän paikkamerkki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10" name="Alatunnisteen paikkamerkki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i-FI"/>
          </a:p>
        </p:txBody>
      </p:sp>
      <p:sp>
        <p:nvSpPr>
          <p:cNvPr id="22" name="Dian numeron paikkamerkki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Suorakulmio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Ajatuksia diaesityksestä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Mitä kannattaisi miettiä ennen esitystä, mutta mihin ei koskaan ole aikaa.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Diaesityksen  tavoitteena on viestin välittäminen. 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4138" lvl="0" indent="-1588">
              <a:buNone/>
            </a:pPr>
            <a:r>
              <a:rPr lang="fi-FI" dirty="0" smtClean="0"/>
              <a:t>Tämä tapahtuu ihmisten tunteisiin ja ajatuksiin vaikuttamalla.</a:t>
            </a:r>
          </a:p>
        </p:txBody>
      </p:sp>
      <p:pic>
        <p:nvPicPr>
          <p:cNvPr id="1029" name="Picture 5" descr="C:\Users\Outi\Pictures\Microsoft Clip Organizer\j04094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3429000"/>
            <a:ext cx="4250025" cy="28289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fi-FI" dirty="0" smtClean="0"/>
              <a:t>Esityksen sisällön tarkoitus on tukea tavoitetta.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dirty="0" smtClean="0"/>
              <a:t>Kuvien yms. elementtien valinta!</a:t>
            </a:r>
          </a:p>
        </p:txBody>
      </p:sp>
      <p:grpSp>
        <p:nvGrpSpPr>
          <p:cNvPr id="3116" name="Group 44"/>
          <p:cNvGrpSpPr>
            <a:grpSpLocks noChangeAspect="1"/>
          </p:cNvGrpSpPr>
          <p:nvPr/>
        </p:nvGrpSpPr>
        <p:grpSpPr bwMode="auto">
          <a:xfrm>
            <a:off x="5143500" y="2541588"/>
            <a:ext cx="3408363" cy="3759200"/>
            <a:chOff x="3240" y="1601"/>
            <a:chExt cx="2147" cy="2368"/>
          </a:xfrm>
        </p:grpSpPr>
        <p:sp>
          <p:nvSpPr>
            <p:cNvPr id="3115" name="AutoShape 43"/>
            <p:cNvSpPr>
              <a:spLocks noChangeAspect="1" noChangeArrowheads="1" noTextEdit="1"/>
            </p:cNvSpPr>
            <p:nvPr/>
          </p:nvSpPr>
          <p:spPr bwMode="auto">
            <a:xfrm>
              <a:off x="3240" y="1601"/>
              <a:ext cx="2147" cy="2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17" name="Freeform 45"/>
            <p:cNvSpPr>
              <a:spLocks/>
            </p:cNvSpPr>
            <p:nvPr/>
          </p:nvSpPr>
          <p:spPr bwMode="auto">
            <a:xfrm>
              <a:off x="3241" y="3809"/>
              <a:ext cx="1078" cy="139"/>
            </a:xfrm>
            <a:custGeom>
              <a:avLst/>
              <a:gdLst/>
              <a:ahLst/>
              <a:cxnLst>
                <a:cxn ang="0">
                  <a:pos x="0" y="136"/>
                </a:cxn>
                <a:cxn ang="0">
                  <a:pos x="0" y="118"/>
                </a:cxn>
                <a:cxn ang="0">
                  <a:pos x="6" y="98"/>
                </a:cxn>
                <a:cxn ang="0">
                  <a:pos x="17" y="81"/>
                </a:cxn>
                <a:cxn ang="0">
                  <a:pos x="33" y="66"/>
                </a:cxn>
                <a:cxn ang="0">
                  <a:pos x="58" y="53"/>
                </a:cxn>
                <a:cxn ang="0">
                  <a:pos x="74" y="48"/>
                </a:cxn>
                <a:cxn ang="0">
                  <a:pos x="101" y="41"/>
                </a:cxn>
                <a:cxn ang="0">
                  <a:pos x="122" y="41"/>
                </a:cxn>
                <a:cxn ang="0">
                  <a:pos x="138" y="44"/>
                </a:cxn>
                <a:cxn ang="0">
                  <a:pos x="153" y="50"/>
                </a:cxn>
                <a:cxn ang="0">
                  <a:pos x="168" y="56"/>
                </a:cxn>
                <a:cxn ang="0">
                  <a:pos x="188" y="62"/>
                </a:cxn>
                <a:cxn ang="0">
                  <a:pos x="214" y="66"/>
                </a:cxn>
                <a:cxn ang="0">
                  <a:pos x="231" y="66"/>
                </a:cxn>
                <a:cxn ang="0">
                  <a:pos x="251" y="66"/>
                </a:cxn>
                <a:cxn ang="0">
                  <a:pos x="271" y="62"/>
                </a:cxn>
                <a:cxn ang="0">
                  <a:pos x="290" y="59"/>
                </a:cxn>
                <a:cxn ang="0">
                  <a:pos x="305" y="55"/>
                </a:cxn>
                <a:cxn ang="0">
                  <a:pos x="321" y="51"/>
                </a:cxn>
                <a:cxn ang="0">
                  <a:pos x="349" y="41"/>
                </a:cxn>
                <a:cxn ang="0">
                  <a:pos x="374" y="29"/>
                </a:cxn>
                <a:cxn ang="0">
                  <a:pos x="397" y="18"/>
                </a:cxn>
                <a:cxn ang="0">
                  <a:pos x="424" y="8"/>
                </a:cxn>
                <a:cxn ang="0">
                  <a:pos x="445" y="3"/>
                </a:cxn>
                <a:cxn ang="0">
                  <a:pos x="462" y="1"/>
                </a:cxn>
                <a:cxn ang="0">
                  <a:pos x="479" y="0"/>
                </a:cxn>
                <a:cxn ang="0">
                  <a:pos x="498" y="0"/>
                </a:cxn>
                <a:cxn ang="0">
                  <a:pos x="515" y="1"/>
                </a:cxn>
                <a:cxn ang="0">
                  <a:pos x="538" y="5"/>
                </a:cxn>
                <a:cxn ang="0">
                  <a:pos x="562" y="15"/>
                </a:cxn>
                <a:cxn ang="0">
                  <a:pos x="583" y="27"/>
                </a:cxn>
                <a:cxn ang="0">
                  <a:pos x="603" y="41"/>
                </a:cxn>
                <a:cxn ang="0">
                  <a:pos x="622" y="53"/>
                </a:cxn>
                <a:cxn ang="0">
                  <a:pos x="644" y="62"/>
                </a:cxn>
                <a:cxn ang="0">
                  <a:pos x="671" y="69"/>
                </a:cxn>
                <a:cxn ang="0">
                  <a:pos x="689" y="70"/>
                </a:cxn>
                <a:cxn ang="0">
                  <a:pos x="704" y="69"/>
                </a:cxn>
                <a:cxn ang="0">
                  <a:pos x="731" y="66"/>
                </a:cxn>
                <a:cxn ang="0">
                  <a:pos x="751" y="60"/>
                </a:cxn>
                <a:cxn ang="0">
                  <a:pos x="772" y="52"/>
                </a:cxn>
                <a:cxn ang="0">
                  <a:pos x="793" y="44"/>
                </a:cxn>
                <a:cxn ang="0">
                  <a:pos x="815" y="34"/>
                </a:cxn>
                <a:cxn ang="0">
                  <a:pos x="834" y="26"/>
                </a:cxn>
                <a:cxn ang="0">
                  <a:pos x="851" y="21"/>
                </a:cxn>
                <a:cxn ang="0">
                  <a:pos x="869" y="16"/>
                </a:cxn>
                <a:cxn ang="0">
                  <a:pos x="889" y="12"/>
                </a:cxn>
                <a:cxn ang="0">
                  <a:pos x="911" y="6"/>
                </a:cxn>
                <a:cxn ang="0">
                  <a:pos x="933" y="5"/>
                </a:cxn>
                <a:cxn ang="0">
                  <a:pos x="953" y="8"/>
                </a:cxn>
                <a:cxn ang="0">
                  <a:pos x="969" y="14"/>
                </a:cxn>
                <a:cxn ang="0">
                  <a:pos x="987" y="22"/>
                </a:cxn>
                <a:cxn ang="0">
                  <a:pos x="1001" y="31"/>
                </a:cxn>
                <a:cxn ang="0">
                  <a:pos x="1015" y="44"/>
                </a:cxn>
                <a:cxn ang="0">
                  <a:pos x="1028" y="57"/>
                </a:cxn>
                <a:cxn ang="0">
                  <a:pos x="1044" y="77"/>
                </a:cxn>
                <a:cxn ang="0">
                  <a:pos x="1053" y="90"/>
                </a:cxn>
                <a:cxn ang="0">
                  <a:pos x="1067" y="114"/>
                </a:cxn>
                <a:cxn ang="0">
                  <a:pos x="1075" y="132"/>
                </a:cxn>
              </a:cxnLst>
              <a:rect l="0" t="0" r="r" b="b"/>
              <a:pathLst>
                <a:path w="1078" h="139">
                  <a:moveTo>
                    <a:pt x="1078" y="139"/>
                  </a:moveTo>
                  <a:lnTo>
                    <a:pt x="0" y="139"/>
                  </a:lnTo>
                  <a:lnTo>
                    <a:pt x="0" y="137"/>
                  </a:lnTo>
                  <a:lnTo>
                    <a:pt x="0" y="136"/>
                  </a:lnTo>
                  <a:lnTo>
                    <a:pt x="0" y="133"/>
                  </a:lnTo>
                  <a:lnTo>
                    <a:pt x="0" y="130"/>
                  </a:lnTo>
                  <a:lnTo>
                    <a:pt x="0" y="124"/>
                  </a:lnTo>
                  <a:lnTo>
                    <a:pt x="0" y="118"/>
                  </a:lnTo>
                  <a:lnTo>
                    <a:pt x="1" y="111"/>
                  </a:lnTo>
                  <a:lnTo>
                    <a:pt x="4" y="105"/>
                  </a:lnTo>
                  <a:lnTo>
                    <a:pt x="5" y="101"/>
                  </a:lnTo>
                  <a:lnTo>
                    <a:pt x="6" y="98"/>
                  </a:lnTo>
                  <a:lnTo>
                    <a:pt x="9" y="94"/>
                  </a:lnTo>
                  <a:lnTo>
                    <a:pt x="11" y="89"/>
                  </a:lnTo>
                  <a:lnTo>
                    <a:pt x="14" y="85"/>
                  </a:lnTo>
                  <a:lnTo>
                    <a:pt x="17" y="81"/>
                  </a:lnTo>
                  <a:lnTo>
                    <a:pt x="20" y="78"/>
                  </a:lnTo>
                  <a:lnTo>
                    <a:pt x="24" y="74"/>
                  </a:lnTo>
                  <a:lnTo>
                    <a:pt x="28" y="70"/>
                  </a:lnTo>
                  <a:lnTo>
                    <a:pt x="33" y="66"/>
                  </a:lnTo>
                  <a:lnTo>
                    <a:pt x="38" y="62"/>
                  </a:lnTo>
                  <a:lnTo>
                    <a:pt x="45" y="59"/>
                  </a:lnTo>
                  <a:lnTo>
                    <a:pt x="51" y="56"/>
                  </a:lnTo>
                  <a:lnTo>
                    <a:pt x="58" y="53"/>
                  </a:lnTo>
                  <a:lnTo>
                    <a:pt x="61" y="51"/>
                  </a:lnTo>
                  <a:lnTo>
                    <a:pt x="65" y="50"/>
                  </a:lnTo>
                  <a:lnTo>
                    <a:pt x="71" y="49"/>
                  </a:lnTo>
                  <a:lnTo>
                    <a:pt x="74" y="48"/>
                  </a:lnTo>
                  <a:lnTo>
                    <a:pt x="81" y="45"/>
                  </a:lnTo>
                  <a:lnTo>
                    <a:pt x="88" y="43"/>
                  </a:lnTo>
                  <a:lnTo>
                    <a:pt x="94" y="42"/>
                  </a:lnTo>
                  <a:lnTo>
                    <a:pt x="101" y="41"/>
                  </a:lnTo>
                  <a:lnTo>
                    <a:pt x="107" y="40"/>
                  </a:lnTo>
                  <a:lnTo>
                    <a:pt x="112" y="40"/>
                  </a:lnTo>
                  <a:lnTo>
                    <a:pt x="117" y="40"/>
                  </a:lnTo>
                  <a:lnTo>
                    <a:pt x="122" y="41"/>
                  </a:lnTo>
                  <a:lnTo>
                    <a:pt x="126" y="41"/>
                  </a:lnTo>
                  <a:lnTo>
                    <a:pt x="130" y="41"/>
                  </a:lnTo>
                  <a:lnTo>
                    <a:pt x="134" y="42"/>
                  </a:lnTo>
                  <a:lnTo>
                    <a:pt x="138" y="44"/>
                  </a:lnTo>
                  <a:lnTo>
                    <a:pt x="142" y="45"/>
                  </a:lnTo>
                  <a:lnTo>
                    <a:pt x="145" y="46"/>
                  </a:lnTo>
                  <a:lnTo>
                    <a:pt x="148" y="48"/>
                  </a:lnTo>
                  <a:lnTo>
                    <a:pt x="153" y="50"/>
                  </a:lnTo>
                  <a:lnTo>
                    <a:pt x="156" y="52"/>
                  </a:lnTo>
                  <a:lnTo>
                    <a:pt x="159" y="53"/>
                  </a:lnTo>
                  <a:lnTo>
                    <a:pt x="164" y="54"/>
                  </a:lnTo>
                  <a:lnTo>
                    <a:pt x="168" y="56"/>
                  </a:lnTo>
                  <a:lnTo>
                    <a:pt x="172" y="58"/>
                  </a:lnTo>
                  <a:lnTo>
                    <a:pt x="176" y="59"/>
                  </a:lnTo>
                  <a:lnTo>
                    <a:pt x="182" y="60"/>
                  </a:lnTo>
                  <a:lnTo>
                    <a:pt x="188" y="62"/>
                  </a:lnTo>
                  <a:lnTo>
                    <a:pt x="193" y="62"/>
                  </a:lnTo>
                  <a:lnTo>
                    <a:pt x="200" y="63"/>
                  </a:lnTo>
                  <a:lnTo>
                    <a:pt x="207" y="65"/>
                  </a:lnTo>
                  <a:lnTo>
                    <a:pt x="214" y="66"/>
                  </a:lnTo>
                  <a:lnTo>
                    <a:pt x="218" y="66"/>
                  </a:lnTo>
                  <a:lnTo>
                    <a:pt x="222" y="66"/>
                  </a:lnTo>
                  <a:lnTo>
                    <a:pt x="226" y="66"/>
                  </a:lnTo>
                  <a:lnTo>
                    <a:pt x="231" y="66"/>
                  </a:lnTo>
                  <a:lnTo>
                    <a:pt x="236" y="66"/>
                  </a:lnTo>
                  <a:lnTo>
                    <a:pt x="241" y="66"/>
                  </a:lnTo>
                  <a:lnTo>
                    <a:pt x="246" y="66"/>
                  </a:lnTo>
                  <a:lnTo>
                    <a:pt x="251" y="66"/>
                  </a:lnTo>
                  <a:lnTo>
                    <a:pt x="256" y="65"/>
                  </a:lnTo>
                  <a:lnTo>
                    <a:pt x="262" y="65"/>
                  </a:lnTo>
                  <a:lnTo>
                    <a:pt x="266" y="62"/>
                  </a:lnTo>
                  <a:lnTo>
                    <a:pt x="271" y="62"/>
                  </a:lnTo>
                  <a:lnTo>
                    <a:pt x="275" y="61"/>
                  </a:lnTo>
                  <a:lnTo>
                    <a:pt x="280" y="60"/>
                  </a:lnTo>
                  <a:lnTo>
                    <a:pt x="284" y="60"/>
                  </a:lnTo>
                  <a:lnTo>
                    <a:pt x="290" y="59"/>
                  </a:lnTo>
                  <a:lnTo>
                    <a:pt x="293" y="58"/>
                  </a:lnTo>
                  <a:lnTo>
                    <a:pt x="297" y="57"/>
                  </a:lnTo>
                  <a:lnTo>
                    <a:pt x="301" y="56"/>
                  </a:lnTo>
                  <a:lnTo>
                    <a:pt x="305" y="55"/>
                  </a:lnTo>
                  <a:lnTo>
                    <a:pt x="309" y="54"/>
                  </a:lnTo>
                  <a:lnTo>
                    <a:pt x="313" y="53"/>
                  </a:lnTo>
                  <a:lnTo>
                    <a:pt x="317" y="52"/>
                  </a:lnTo>
                  <a:lnTo>
                    <a:pt x="321" y="51"/>
                  </a:lnTo>
                  <a:lnTo>
                    <a:pt x="327" y="48"/>
                  </a:lnTo>
                  <a:lnTo>
                    <a:pt x="334" y="45"/>
                  </a:lnTo>
                  <a:lnTo>
                    <a:pt x="341" y="43"/>
                  </a:lnTo>
                  <a:lnTo>
                    <a:pt x="349" y="41"/>
                  </a:lnTo>
                  <a:lnTo>
                    <a:pt x="355" y="37"/>
                  </a:lnTo>
                  <a:lnTo>
                    <a:pt x="361" y="34"/>
                  </a:lnTo>
                  <a:lnTo>
                    <a:pt x="367" y="31"/>
                  </a:lnTo>
                  <a:lnTo>
                    <a:pt x="374" y="29"/>
                  </a:lnTo>
                  <a:lnTo>
                    <a:pt x="379" y="25"/>
                  </a:lnTo>
                  <a:lnTo>
                    <a:pt x="385" y="23"/>
                  </a:lnTo>
                  <a:lnTo>
                    <a:pt x="391" y="20"/>
                  </a:lnTo>
                  <a:lnTo>
                    <a:pt x="397" y="18"/>
                  </a:lnTo>
                  <a:lnTo>
                    <a:pt x="404" y="15"/>
                  </a:lnTo>
                  <a:lnTo>
                    <a:pt x="410" y="13"/>
                  </a:lnTo>
                  <a:lnTo>
                    <a:pt x="416" y="11"/>
                  </a:lnTo>
                  <a:lnTo>
                    <a:pt x="424" y="8"/>
                  </a:lnTo>
                  <a:lnTo>
                    <a:pt x="431" y="6"/>
                  </a:lnTo>
                  <a:lnTo>
                    <a:pt x="438" y="4"/>
                  </a:lnTo>
                  <a:lnTo>
                    <a:pt x="442" y="3"/>
                  </a:lnTo>
                  <a:lnTo>
                    <a:pt x="445" y="3"/>
                  </a:lnTo>
                  <a:lnTo>
                    <a:pt x="449" y="2"/>
                  </a:lnTo>
                  <a:lnTo>
                    <a:pt x="454" y="2"/>
                  </a:lnTo>
                  <a:lnTo>
                    <a:pt x="458" y="1"/>
                  </a:lnTo>
                  <a:lnTo>
                    <a:pt x="462" y="1"/>
                  </a:lnTo>
                  <a:lnTo>
                    <a:pt x="466" y="0"/>
                  </a:lnTo>
                  <a:lnTo>
                    <a:pt x="471" y="0"/>
                  </a:lnTo>
                  <a:lnTo>
                    <a:pt x="475" y="0"/>
                  </a:lnTo>
                  <a:lnTo>
                    <a:pt x="479" y="0"/>
                  </a:lnTo>
                  <a:lnTo>
                    <a:pt x="484" y="0"/>
                  </a:lnTo>
                  <a:lnTo>
                    <a:pt x="490" y="0"/>
                  </a:lnTo>
                  <a:lnTo>
                    <a:pt x="494" y="0"/>
                  </a:lnTo>
                  <a:lnTo>
                    <a:pt x="498" y="0"/>
                  </a:lnTo>
                  <a:lnTo>
                    <a:pt x="502" y="0"/>
                  </a:lnTo>
                  <a:lnTo>
                    <a:pt x="507" y="0"/>
                  </a:lnTo>
                  <a:lnTo>
                    <a:pt x="511" y="0"/>
                  </a:lnTo>
                  <a:lnTo>
                    <a:pt x="515" y="1"/>
                  </a:lnTo>
                  <a:lnTo>
                    <a:pt x="519" y="1"/>
                  </a:lnTo>
                  <a:lnTo>
                    <a:pt x="523" y="3"/>
                  </a:lnTo>
                  <a:lnTo>
                    <a:pt x="530" y="3"/>
                  </a:lnTo>
                  <a:lnTo>
                    <a:pt x="538" y="5"/>
                  </a:lnTo>
                  <a:lnTo>
                    <a:pt x="544" y="8"/>
                  </a:lnTo>
                  <a:lnTo>
                    <a:pt x="551" y="11"/>
                  </a:lnTo>
                  <a:lnTo>
                    <a:pt x="556" y="13"/>
                  </a:lnTo>
                  <a:lnTo>
                    <a:pt x="562" y="15"/>
                  </a:lnTo>
                  <a:lnTo>
                    <a:pt x="568" y="18"/>
                  </a:lnTo>
                  <a:lnTo>
                    <a:pt x="573" y="21"/>
                  </a:lnTo>
                  <a:lnTo>
                    <a:pt x="578" y="24"/>
                  </a:lnTo>
                  <a:lnTo>
                    <a:pt x="583" y="27"/>
                  </a:lnTo>
                  <a:lnTo>
                    <a:pt x="588" y="30"/>
                  </a:lnTo>
                  <a:lnTo>
                    <a:pt x="594" y="34"/>
                  </a:lnTo>
                  <a:lnTo>
                    <a:pt x="598" y="38"/>
                  </a:lnTo>
                  <a:lnTo>
                    <a:pt x="603" y="41"/>
                  </a:lnTo>
                  <a:lnTo>
                    <a:pt x="607" y="44"/>
                  </a:lnTo>
                  <a:lnTo>
                    <a:pt x="612" y="47"/>
                  </a:lnTo>
                  <a:lnTo>
                    <a:pt x="616" y="50"/>
                  </a:lnTo>
                  <a:lnTo>
                    <a:pt x="622" y="53"/>
                  </a:lnTo>
                  <a:lnTo>
                    <a:pt x="627" y="56"/>
                  </a:lnTo>
                  <a:lnTo>
                    <a:pt x="633" y="58"/>
                  </a:lnTo>
                  <a:lnTo>
                    <a:pt x="638" y="60"/>
                  </a:lnTo>
                  <a:lnTo>
                    <a:pt x="644" y="62"/>
                  </a:lnTo>
                  <a:lnTo>
                    <a:pt x="651" y="65"/>
                  </a:lnTo>
                  <a:lnTo>
                    <a:pt x="658" y="67"/>
                  </a:lnTo>
                  <a:lnTo>
                    <a:pt x="664" y="67"/>
                  </a:lnTo>
                  <a:lnTo>
                    <a:pt x="671" y="69"/>
                  </a:lnTo>
                  <a:lnTo>
                    <a:pt x="676" y="69"/>
                  </a:lnTo>
                  <a:lnTo>
                    <a:pt x="680" y="69"/>
                  </a:lnTo>
                  <a:lnTo>
                    <a:pt x="684" y="69"/>
                  </a:lnTo>
                  <a:lnTo>
                    <a:pt x="689" y="70"/>
                  </a:lnTo>
                  <a:lnTo>
                    <a:pt x="692" y="69"/>
                  </a:lnTo>
                  <a:lnTo>
                    <a:pt x="696" y="69"/>
                  </a:lnTo>
                  <a:lnTo>
                    <a:pt x="699" y="69"/>
                  </a:lnTo>
                  <a:lnTo>
                    <a:pt x="704" y="69"/>
                  </a:lnTo>
                  <a:lnTo>
                    <a:pt x="711" y="69"/>
                  </a:lnTo>
                  <a:lnTo>
                    <a:pt x="718" y="68"/>
                  </a:lnTo>
                  <a:lnTo>
                    <a:pt x="724" y="67"/>
                  </a:lnTo>
                  <a:lnTo>
                    <a:pt x="731" y="66"/>
                  </a:lnTo>
                  <a:lnTo>
                    <a:pt x="737" y="65"/>
                  </a:lnTo>
                  <a:lnTo>
                    <a:pt x="742" y="63"/>
                  </a:lnTo>
                  <a:lnTo>
                    <a:pt x="747" y="61"/>
                  </a:lnTo>
                  <a:lnTo>
                    <a:pt x="751" y="60"/>
                  </a:lnTo>
                  <a:lnTo>
                    <a:pt x="757" y="58"/>
                  </a:lnTo>
                  <a:lnTo>
                    <a:pt x="763" y="56"/>
                  </a:lnTo>
                  <a:lnTo>
                    <a:pt x="767" y="54"/>
                  </a:lnTo>
                  <a:lnTo>
                    <a:pt x="772" y="52"/>
                  </a:lnTo>
                  <a:lnTo>
                    <a:pt x="777" y="50"/>
                  </a:lnTo>
                  <a:lnTo>
                    <a:pt x="782" y="49"/>
                  </a:lnTo>
                  <a:lnTo>
                    <a:pt x="787" y="46"/>
                  </a:lnTo>
                  <a:lnTo>
                    <a:pt x="793" y="44"/>
                  </a:lnTo>
                  <a:lnTo>
                    <a:pt x="797" y="41"/>
                  </a:lnTo>
                  <a:lnTo>
                    <a:pt x="803" y="39"/>
                  </a:lnTo>
                  <a:lnTo>
                    <a:pt x="808" y="37"/>
                  </a:lnTo>
                  <a:lnTo>
                    <a:pt x="815" y="34"/>
                  </a:lnTo>
                  <a:lnTo>
                    <a:pt x="822" y="31"/>
                  </a:lnTo>
                  <a:lnTo>
                    <a:pt x="828" y="29"/>
                  </a:lnTo>
                  <a:lnTo>
                    <a:pt x="831" y="27"/>
                  </a:lnTo>
                  <a:lnTo>
                    <a:pt x="834" y="26"/>
                  </a:lnTo>
                  <a:lnTo>
                    <a:pt x="838" y="24"/>
                  </a:lnTo>
                  <a:lnTo>
                    <a:pt x="843" y="23"/>
                  </a:lnTo>
                  <a:lnTo>
                    <a:pt x="847" y="22"/>
                  </a:lnTo>
                  <a:lnTo>
                    <a:pt x="851" y="21"/>
                  </a:lnTo>
                  <a:lnTo>
                    <a:pt x="855" y="19"/>
                  </a:lnTo>
                  <a:lnTo>
                    <a:pt x="860" y="19"/>
                  </a:lnTo>
                  <a:lnTo>
                    <a:pt x="864" y="17"/>
                  </a:lnTo>
                  <a:lnTo>
                    <a:pt x="869" y="16"/>
                  </a:lnTo>
                  <a:lnTo>
                    <a:pt x="874" y="15"/>
                  </a:lnTo>
                  <a:lnTo>
                    <a:pt x="879" y="14"/>
                  </a:lnTo>
                  <a:lnTo>
                    <a:pt x="883" y="13"/>
                  </a:lnTo>
                  <a:lnTo>
                    <a:pt x="889" y="12"/>
                  </a:lnTo>
                  <a:lnTo>
                    <a:pt x="895" y="11"/>
                  </a:lnTo>
                  <a:lnTo>
                    <a:pt x="901" y="10"/>
                  </a:lnTo>
                  <a:lnTo>
                    <a:pt x="906" y="7"/>
                  </a:lnTo>
                  <a:lnTo>
                    <a:pt x="911" y="6"/>
                  </a:lnTo>
                  <a:lnTo>
                    <a:pt x="916" y="5"/>
                  </a:lnTo>
                  <a:lnTo>
                    <a:pt x="922" y="5"/>
                  </a:lnTo>
                  <a:lnTo>
                    <a:pt x="927" y="5"/>
                  </a:lnTo>
                  <a:lnTo>
                    <a:pt x="933" y="5"/>
                  </a:lnTo>
                  <a:lnTo>
                    <a:pt x="937" y="5"/>
                  </a:lnTo>
                  <a:lnTo>
                    <a:pt x="943" y="6"/>
                  </a:lnTo>
                  <a:lnTo>
                    <a:pt x="947" y="6"/>
                  </a:lnTo>
                  <a:lnTo>
                    <a:pt x="953" y="8"/>
                  </a:lnTo>
                  <a:lnTo>
                    <a:pt x="957" y="8"/>
                  </a:lnTo>
                  <a:lnTo>
                    <a:pt x="961" y="11"/>
                  </a:lnTo>
                  <a:lnTo>
                    <a:pt x="965" y="12"/>
                  </a:lnTo>
                  <a:lnTo>
                    <a:pt x="969" y="14"/>
                  </a:lnTo>
                  <a:lnTo>
                    <a:pt x="973" y="16"/>
                  </a:lnTo>
                  <a:lnTo>
                    <a:pt x="979" y="18"/>
                  </a:lnTo>
                  <a:lnTo>
                    <a:pt x="983" y="20"/>
                  </a:lnTo>
                  <a:lnTo>
                    <a:pt x="987" y="22"/>
                  </a:lnTo>
                  <a:lnTo>
                    <a:pt x="990" y="24"/>
                  </a:lnTo>
                  <a:lnTo>
                    <a:pt x="994" y="27"/>
                  </a:lnTo>
                  <a:lnTo>
                    <a:pt x="998" y="29"/>
                  </a:lnTo>
                  <a:lnTo>
                    <a:pt x="1001" y="31"/>
                  </a:lnTo>
                  <a:lnTo>
                    <a:pt x="1005" y="34"/>
                  </a:lnTo>
                  <a:lnTo>
                    <a:pt x="1009" y="39"/>
                  </a:lnTo>
                  <a:lnTo>
                    <a:pt x="1012" y="41"/>
                  </a:lnTo>
                  <a:lnTo>
                    <a:pt x="1015" y="44"/>
                  </a:lnTo>
                  <a:lnTo>
                    <a:pt x="1018" y="47"/>
                  </a:lnTo>
                  <a:lnTo>
                    <a:pt x="1022" y="50"/>
                  </a:lnTo>
                  <a:lnTo>
                    <a:pt x="1024" y="53"/>
                  </a:lnTo>
                  <a:lnTo>
                    <a:pt x="1028" y="57"/>
                  </a:lnTo>
                  <a:lnTo>
                    <a:pt x="1030" y="60"/>
                  </a:lnTo>
                  <a:lnTo>
                    <a:pt x="1035" y="65"/>
                  </a:lnTo>
                  <a:lnTo>
                    <a:pt x="1040" y="71"/>
                  </a:lnTo>
                  <a:lnTo>
                    <a:pt x="1044" y="77"/>
                  </a:lnTo>
                  <a:lnTo>
                    <a:pt x="1046" y="80"/>
                  </a:lnTo>
                  <a:lnTo>
                    <a:pt x="1048" y="83"/>
                  </a:lnTo>
                  <a:lnTo>
                    <a:pt x="1050" y="86"/>
                  </a:lnTo>
                  <a:lnTo>
                    <a:pt x="1053" y="90"/>
                  </a:lnTo>
                  <a:lnTo>
                    <a:pt x="1056" y="96"/>
                  </a:lnTo>
                  <a:lnTo>
                    <a:pt x="1061" y="102"/>
                  </a:lnTo>
                  <a:lnTo>
                    <a:pt x="1063" y="108"/>
                  </a:lnTo>
                  <a:lnTo>
                    <a:pt x="1067" y="114"/>
                  </a:lnTo>
                  <a:lnTo>
                    <a:pt x="1069" y="120"/>
                  </a:lnTo>
                  <a:lnTo>
                    <a:pt x="1071" y="124"/>
                  </a:lnTo>
                  <a:lnTo>
                    <a:pt x="1073" y="128"/>
                  </a:lnTo>
                  <a:lnTo>
                    <a:pt x="1075" y="132"/>
                  </a:lnTo>
                  <a:lnTo>
                    <a:pt x="1076" y="137"/>
                  </a:lnTo>
                  <a:lnTo>
                    <a:pt x="1078" y="139"/>
                  </a:lnTo>
                  <a:lnTo>
                    <a:pt x="1078" y="139"/>
                  </a:lnTo>
                  <a:close/>
                </a:path>
              </a:pathLst>
            </a:custGeom>
            <a:solidFill>
              <a:srgbClr val="A6BF7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18" name="Freeform 46"/>
            <p:cNvSpPr>
              <a:spLocks/>
            </p:cNvSpPr>
            <p:nvPr/>
          </p:nvSpPr>
          <p:spPr bwMode="auto">
            <a:xfrm>
              <a:off x="4232" y="2978"/>
              <a:ext cx="85" cy="190"/>
            </a:xfrm>
            <a:custGeom>
              <a:avLst/>
              <a:gdLst/>
              <a:ahLst/>
              <a:cxnLst>
                <a:cxn ang="0">
                  <a:pos x="41" y="1"/>
                </a:cxn>
                <a:cxn ang="0">
                  <a:pos x="41" y="8"/>
                </a:cxn>
                <a:cxn ang="0">
                  <a:pos x="39" y="19"/>
                </a:cxn>
                <a:cxn ang="0">
                  <a:pos x="39" y="27"/>
                </a:cxn>
                <a:cxn ang="0">
                  <a:pos x="39" y="35"/>
                </a:cxn>
                <a:cxn ang="0">
                  <a:pos x="39" y="46"/>
                </a:cxn>
                <a:cxn ang="0">
                  <a:pos x="38" y="55"/>
                </a:cxn>
                <a:cxn ang="0">
                  <a:pos x="37" y="65"/>
                </a:cxn>
                <a:cxn ang="0">
                  <a:pos x="37" y="76"/>
                </a:cxn>
                <a:cxn ang="0">
                  <a:pos x="36" y="85"/>
                </a:cxn>
                <a:cxn ang="0">
                  <a:pos x="35" y="93"/>
                </a:cxn>
                <a:cxn ang="0">
                  <a:pos x="34" y="102"/>
                </a:cxn>
                <a:cxn ang="0">
                  <a:pos x="32" y="112"/>
                </a:cxn>
                <a:cxn ang="0">
                  <a:pos x="29" y="121"/>
                </a:cxn>
                <a:cxn ang="0">
                  <a:pos x="24" y="131"/>
                </a:cxn>
                <a:cxn ang="0">
                  <a:pos x="18" y="140"/>
                </a:cxn>
                <a:cxn ang="0">
                  <a:pos x="11" y="150"/>
                </a:cxn>
                <a:cxn ang="0">
                  <a:pos x="6" y="160"/>
                </a:cxn>
                <a:cxn ang="0">
                  <a:pos x="2" y="169"/>
                </a:cxn>
                <a:cxn ang="0">
                  <a:pos x="0" y="177"/>
                </a:cxn>
                <a:cxn ang="0">
                  <a:pos x="2" y="184"/>
                </a:cxn>
                <a:cxn ang="0">
                  <a:pos x="11" y="190"/>
                </a:cxn>
                <a:cxn ang="0">
                  <a:pos x="22" y="187"/>
                </a:cxn>
                <a:cxn ang="0">
                  <a:pos x="30" y="182"/>
                </a:cxn>
                <a:cxn ang="0">
                  <a:pos x="37" y="174"/>
                </a:cxn>
                <a:cxn ang="0">
                  <a:pos x="46" y="166"/>
                </a:cxn>
                <a:cxn ang="0">
                  <a:pos x="53" y="157"/>
                </a:cxn>
                <a:cxn ang="0">
                  <a:pos x="60" y="147"/>
                </a:cxn>
                <a:cxn ang="0">
                  <a:pos x="65" y="137"/>
                </a:cxn>
                <a:cxn ang="0">
                  <a:pos x="69" y="125"/>
                </a:cxn>
                <a:cxn ang="0">
                  <a:pos x="72" y="116"/>
                </a:cxn>
                <a:cxn ang="0">
                  <a:pos x="74" y="106"/>
                </a:cxn>
                <a:cxn ang="0">
                  <a:pos x="75" y="97"/>
                </a:cxn>
                <a:cxn ang="0">
                  <a:pos x="77" y="86"/>
                </a:cxn>
                <a:cxn ang="0">
                  <a:pos x="78" y="76"/>
                </a:cxn>
                <a:cxn ang="0">
                  <a:pos x="79" y="65"/>
                </a:cxn>
                <a:cxn ang="0">
                  <a:pos x="80" y="55"/>
                </a:cxn>
                <a:cxn ang="0">
                  <a:pos x="81" y="47"/>
                </a:cxn>
                <a:cxn ang="0">
                  <a:pos x="82" y="38"/>
                </a:cxn>
                <a:cxn ang="0">
                  <a:pos x="83" y="28"/>
                </a:cxn>
                <a:cxn ang="0">
                  <a:pos x="84" y="21"/>
                </a:cxn>
                <a:cxn ang="0">
                  <a:pos x="42" y="0"/>
                </a:cxn>
              </a:cxnLst>
              <a:rect l="0" t="0" r="r" b="b"/>
              <a:pathLst>
                <a:path w="85" h="190">
                  <a:moveTo>
                    <a:pt x="42" y="0"/>
                  </a:moveTo>
                  <a:lnTo>
                    <a:pt x="41" y="1"/>
                  </a:lnTo>
                  <a:lnTo>
                    <a:pt x="41" y="4"/>
                  </a:lnTo>
                  <a:lnTo>
                    <a:pt x="41" y="8"/>
                  </a:lnTo>
                  <a:lnTo>
                    <a:pt x="41" y="15"/>
                  </a:lnTo>
                  <a:lnTo>
                    <a:pt x="39" y="19"/>
                  </a:lnTo>
                  <a:lnTo>
                    <a:pt x="39" y="23"/>
                  </a:lnTo>
                  <a:lnTo>
                    <a:pt x="39" y="27"/>
                  </a:lnTo>
                  <a:lnTo>
                    <a:pt x="39" y="31"/>
                  </a:lnTo>
                  <a:lnTo>
                    <a:pt x="39" y="35"/>
                  </a:lnTo>
                  <a:lnTo>
                    <a:pt x="39" y="40"/>
                  </a:lnTo>
                  <a:lnTo>
                    <a:pt x="39" y="46"/>
                  </a:lnTo>
                  <a:lnTo>
                    <a:pt x="39" y="51"/>
                  </a:lnTo>
                  <a:lnTo>
                    <a:pt x="38" y="55"/>
                  </a:lnTo>
                  <a:lnTo>
                    <a:pt x="37" y="60"/>
                  </a:lnTo>
                  <a:lnTo>
                    <a:pt x="37" y="65"/>
                  </a:lnTo>
                  <a:lnTo>
                    <a:pt x="37" y="71"/>
                  </a:lnTo>
                  <a:lnTo>
                    <a:pt x="37" y="76"/>
                  </a:lnTo>
                  <a:lnTo>
                    <a:pt x="36" y="80"/>
                  </a:lnTo>
                  <a:lnTo>
                    <a:pt x="36" y="85"/>
                  </a:lnTo>
                  <a:lnTo>
                    <a:pt x="36" y="90"/>
                  </a:lnTo>
                  <a:lnTo>
                    <a:pt x="35" y="93"/>
                  </a:lnTo>
                  <a:lnTo>
                    <a:pt x="35" y="98"/>
                  </a:lnTo>
                  <a:lnTo>
                    <a:pt x="34" y="102"/>
                  </a:lnTo>
                  <a:lnTo>
                    <a:pt x="33" y="106"/>
                  </a:lnTo>
                  <a:lnTo>
                    <a:pt x="32" y="112"/>
                  </a:lnTo>
                  <a:lnTo>
                    <a:pt x="31" y="117"/>
                  </a:lnTo>
                  <a:lnTo>
                    <a:pt x="29" y="121"/>
                  </a:lnTo>
                  <a:lnTo>
                    <a:pt x="26" y="126"/>
                  </a:lnTo>
                  <a:lnTo>
                    <a:pt x="24" y="131"/>
                  </a:lnTo>
                  <a:lnTo>
                    <a:pt x="22" y="135"/>
                  </a:lnTo>
                  <a:lnTo>
                    <a:pt x="18" y="140"/>
                  </a:lnTo>
                  <a:lnTo>
                    <a:pt x="16" y="145"/>
                  </a:lnTo>
                  <a:lnTo>
                    <a:pt x="11" y="150"/>
                  </a:lnTo>
                  <a:lnTo>
                    <a:pt x="9" y="156"/>
                  </a:lnTo>
                  <a:lnTo>
                    <a:pt x="6" y="160"/>
                  </a:lnTo>
                  <a:lnTo>
                    <a:pt x="4" y="165"/>
                  </a:lnTo>
                  <a:lnTo>
                    <a:pt x="2" y="169"/>
                  </a:lnTo>
                  <a:lnTo>
                    <a:pt x="1" y="174"/>
                  </a:lnTo>
                  <a:lnTo>
                    <a:pt x="0" y="177"/>
                  </a:lnTo>
                  <a:lnTo>
                    <a:pt x="1" y="181"/>
                  </a:lnTo>
                  <a:lnTo>
                    <a:pt x="2" y="184"/>
                  </a:lnTo>
                  <a:lnTo>
                    <a:pt x="5" y="187"/>
                  </a:lnTo>
                  <a:lnTo>
                    <a:pt x="11" y="190"/>
                  </a:lnTo>
                  <a:lnTo>
                    <a:pt x="19" y="189"/>
                  </a:lnTo>
                  <a:lnTo>
                    <a:pt x="22" y="187"/>
                  </a:lnTo>
                  <a:lnTo>
                    <a:pt x="26" y="185"/>
                  </a:lnTo>
                  <a:lnTo>
                    <a:pt x="30" y="182"/>
                  </a:lnTo>
                  <a:lnTo>
                    <a:pt x="34" y="178"/>
                  </a:lnTo>
                  <a:lnTo>
                    <a:pt x="37" y="174"/>
                  </a:lnTo>
                  <a:lnTo>
                    <a:pt x="42" y="170"/>
                  </a:lnTo>
                  <a:lnTo>
                    <a:pt x="46" y="166"/>
                  </a:lnTo>
                  <a:lnTo>
                    <a:pt x="50" y="162"/>
                  </a:lnTo>
                  <a:lnTo>
                    <a:pt x="53" y="157"/>
                  </a:lnTo>
                  <a:lnTo>
                    <a:pt x="57" y="153"/>
                  </a:lnTo>
                  <a:lnTo>
                    <a:pt x="60" y="147"/>
                  </a:lnTo>
                  <a:lnTo>
                    <a:pt x="63" y="143"/>
                  </a:lnTo>
                  <a:lnTo>
                    <a:pt x="65" y="137"/>
                  </a:lnTo>
                  <a:lnTo>
                    <a:pt x="67" y="130"/>
                  </a:lnTo>
                  <a:lnTo>
                    <a:pt x="69" y="125"/>
                  </a:lnTo>
                  <a:lnTo>
                    <a:pt x="70" y="120"/>
                  </a:lnTo>
                  <a:lnTo>
                    <a:pt x="72" y="116"/>
                  </a:lnTo>
                  <a:lnTo>
                    <a:pt x="73" y="112"/>
                  </a:lnTo>
                  <a:lnTo>
                    <a:pt x="74" y="106"/>
                  </a:lnTo>
                  <a:lnTo>
                    <a:pt x="75" y="102"/>
                  </a:lnTo>
                  <a:lnTo>
                    <a:pt x="75" y="97"/>
                  </a:lnTo>
                  <a:lnTo>
                    <a:pt x="77" y="91"/>
                  </a:lnTo>
                  <a:lnTo>
                    <a:pt x="77" y="86"/>
                  </a:lnTo>
                  <a:lnTo>
                    <a:pt x="78" y="81"/>
                  </a:lnTo>
                  <a:lnTo>
                    <a:pt x="78" y="76"/>
                  </a:lnTo>
                  <a:lnTo>
                    <a:pt x="79" y="72"/>
                  </a:lnTo>
                  <a:lnTo>
                    <a:pt x="79" y="65"/>
                  </a:lnTo>
                  <a:lnTo>
                    <a:pt x="80" y="60"/>
                  </a:lnTo>
                  <a:lnTo>
                    <a:pt x="80" y="55"/>
                  </a:lnTo>
                  <a:lnTo>
                    <a:pt x="81" y="51"/>
                  </a:lnTo>
                  <a:lnTo>
                    <a:pt x="81" y="47"/>
                  </a:lnTo>
                  <a:lnTo>
                    <a:pt x="81" y="43"/>
                  </a:lnTo>
                  <a:lnTo>
                    <a:pt x="82" y="38"/>
                  </a:lnTo>
                  <a:lnTo>
                    <a:pt x="83" y="34"/>
                  </a:lnTo>
                  <a:lnTo>
                    <a:pt x="83" y="28"/>
                  </a:lnTo>
                  <a:lnTo>
                    <a:pt x="84" y="24"/>
                  </a:lnTo>
                  <a:lnTo>
                    <a:pt x="84" y="21"/>
                  </a:lnTo>
                  <a:lnTo>
                    <a:pt x="85" y="20"/>
                  </a:lnTo>
                  <a:lnTo>
                    <a:pt x="42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B87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19" name="Freeform 47"/>
            <p:cNvSpPr>
              <a:spLocks/>
            </p:cNvSpPr>
            <p:nvPr/>
          </p:nvSpPr>
          <p:spPr bwMode="auto">
            <a:xfrm>
              <a:off x="4390" y="2973"/>
              <a:ext cx="74" cy="194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1" y="9"/>
                </a:cxn>
                <a:cxn ang="0">
                  <a:pos x="23" y="20"/>
                </a:cxn>
                <a:cxn ang="0">
                  <a:pos x="24" y="28"/>
                </a:cxn>
                <a:cxn ang="0">
                  <a:pos x="24" y="37"/>
                </a:cxn>
                <a:cxn ang="0">
                  <a:pos x="26" y="48"/>
                </a:cxn>
                <a:cxn ang="0">
                  <a:pos x="27" y="58"/>
                </a:cxn>
                <a:cxn ang="0">
                  <a:pos x="28" y="68"/>
                </a:cxn>
                <a:cxn ang="0">
                  <a:pos x="28" y="79"/>
                </a:cxn>
                <a:cxn ang="0">
                  <a:pos x="30" y="89"/>
                </a:cxn>
                <a:cxn ang="0">
                  <a:pos x="30" y="98"/>
                </a:cxn>
                <a:cxn ang="0">
                  <a:pos x="30" y="107"/>
                </a:cxn>
                <a:cxn ang="0">
                  <a:pos x="30" y="117"/>
                </a:cxn>
                <a:cxn ang="0">
                  <a:pos x="28" y="126"/>
                </a:cxn>
                <a:cxn ang="0">
                  <a:pos x="23" y="135"/>
                </a:cxn>
                <a:cxn ang="0">
                  <a:pos x="16" y="144"/>
                </a:cxn>
                <a:cxn ang="0">
                  <a:pos x="11" y="153"/>
                </a:cxn>
                <a:cxn ang="0">
                  <a:pos x="6" y="164"/>
                </a:cxn>
                <a:cxn ang="0">
                  <a:pos x="2" y="172"/>
                </a:cxn>
                <a:cxn ang="0">
                  <a:pos x="0" y="180"/>
                </a:cxn>
                <a:cxn ang="0">
                  <a:pos x="2" y="188"/>
                </a:cxn>
                <a:cxn ang="0">
                  <a:pos x="6" y="192"/>
                </a:cxn>
                <a:cxn ang="0">
                  <a:pos x="13" y="193"/>
                </a:cxn>
                <a:cxn ang="0">
                  <a:pos x="22" y="190"/>
                </a:cxn>
                <a:cxn ang="0">
                  <a:pos x="31" y="186"/>
                </a:cxn>
                <a:cxn ang="0">
                  <a:pos x="40" y="178"/>
                </a:cxn>
                <a:cxn ang="0">
                  <a:pos x="50" y="171"/>
                </a:cxn>
                <a:cxn ang="0">
                  <a:pos x="57" y="163"/>
                </a:cxn>
                <a:cxn ang="0">
                  <a:pos x="62" y="157"/>
                </a:cxn>
                <a:cxn ang="0">
                  <a:pos x="66" y="150"/>
                </a:cxn>
                <a:cxn ang="0">
                  <a:pos x="68" y="140"/>
                </a:cxn>
                <a:cxn ang="0">
                  <a:pos x="69" y="131"/>
                </a:cxn>
                <a:cxn ang="0">
                  <a:pos x="70" y="119"/>
                </a:cxn>
                <a:cxn ang="0">
                  <a:pos x="71" y="108"/>
                </a:cxn>
                <a:cxn ang="0">
                  <a:pos x="71" y="95"/>
                </a:cxn>
                <a:cxn ang="0">
                  <a:pos x="72" y="83"/>
                </a:cxn>
                <a:cxn ang="0">
                  <a:pos x="73" y="69"/>
                </a:cxn>
                <a:cxn ang="0">
                  <a:pos x="73" y="57"/>
                </a:cxn>
                <a:cxn ang="0">
                  <a:pos x="73" y="43"/>
                </a:cxn>
                <a:cxn ang="0">
                  <a:pos x="73" y="33"/>
                </a:cxn>
                <a:cxn ang="0">
                  <a:pos x="73" y="24"/>
                </a:cxn>
                <a:cxn ang="0">
                  <a:pos x="73" y="15"/>
                </a:cxn>
                <a:cxn ang="0">
                  <a:pos x="73" y="9"/>
                </a:cxn>
                <a:cxn ang="0">
                  <a:pos x="21" y="0"/>
                </a:cxn>
              </a:cxnLst>
              <a:rect l="0" t="0" r="r" b="b"/>
              <a:pathLst>
                <a:path w="74" h="194">
                  <a:moveTo>
                    <a:pt x="21" y="0"/>
                  </a:moveTo>
                  <a:lnTo>
                    <a:pt x="21" y="0"/>
                  </a:lnTo>
                  <a:lnTo>
                    <a:pt x="21" y="4"/>
                  </a:lnTo>
                  <a:lnTo>
                    <a:pt x="21" y="9"/>
                  </a:lnTo>
                  <a:lnTo>
                    <a:pt x="23" y="15"/>
                  </a:lnTo>
                  <a:lnTo>
                    <a:pt x="23" y="20"/>
                  </a:lnTo>
                  <a:lnTo>
                    <a:pt x="23" y="24"/>
                  </a:lnTo>
                  <a:lnTo>
                    <a:pt x="24" y="28"/>
                  </a:lnTo>
                  <a:lnTo>
                    <a:pt x="24" y="33"/>
                  </a:lnTo>
                  <a:lnTo>
                    <a:pt x="24" y="37"/>
                  </a:lnTo>
                  <a:lnTo>
                    <a:pt x="26" y="42"/>
                  </a:lnTo>
                  <a:lnTo>
                    <a:pt x="26" y="48"/>
                  </a:lnTo>
                  <a:lnTo>
                    <a:pt x="27" y="53"/>
                  </a:lnTo>
                  <a:lnTo>
                    <a:pt x="27" y="58"/>
                  </a:lnTo>
                  <a:lnTo>
                    <a:pt x="28" y="63"/>
                  </a:lnTo>
                  <a:lnTo>
                    <a:pt x="28" y="68"/>
                  </a:lnTo>
                  <a:lnTo>
                    <a:pt x="28" y="75"/>
                  </a:lnTo>
                  <a:lnTo>
                    <a:pt x="28" y="79"/>
                  </a:lnTo>
                  <a:lnTo>
                    <a:pt x="29" y="84"/>
                  </a:lnTo>
                  <a:lnTo>
                    <a:pt x="30" y="89"/>
                  </a:lnTo>
                  <a:lnTo>
                    <a:pt x="30" y="94"/>
                  </a:lnTo>
                  <a:lnTo>
                    <a:pt x="30" y="98"/>
                  </a:lnTo>
                  <a:lnTo>
                    <a:pt x="30" y="103"/>
                  </a:lnTo>
                  <a:lnTo>
                    <a:pt x="30" y="107"/>
                  </a:lnTo>
                  <a:lnTo>
                    <a:pt x="30" y="111"/>
                  </a:lnTo>
                  <a:lnTo>
                    <a:pt x="30" y="117"/>
                  </a:lnTo>
                  <a:lnTo>
                    <a:pt x="30" y="122"/>
                  </a:lnTo>
                  <a:lnTo>
                    <a:pt x="28" y="126"/>
                  </a:lnTo>
                  <a:lnTo>
                    <a:pt x="26" y="131"/>
                  </a:lnTo>
                  <a:lnTo>
                    <a:pt x="23" y="135"/>
                  </a:lnTo>
                  <a:lnTo>
                    <a:pt x="21" y="140"/>
                  </a:lnTo>
                  <a:lnTo>
                    <a:pt x="16" y="144"/>
                  </a:lnTo>
                  <a:lnTo>
                    <a:pt x="14" y="149"/>
                  </a:lnTo>
                  <a:lnTo>
                    <a:pt x="11" y="153"/>
                  </a:lnTo>
                  <a:lnTo>
                    <a:pt x="9" y="160"/>
                  </a:lnTo>
                  <a:lnTo>
                    <a:pt x="6" y="164"/>
                  </a:lnTo>
                  <a:lnTo>
                    <a:pt x="4" y="168"/>
                  </a:lnTo>
                  <a:lnTo>
                    <a:pt x="2" y="172"/>
                  </a:lnTo>
                  <a:lnTo>
                    <a:pt x="2" y="177"/>
                  </a:lnTo>
                  <a:lnTo>
                    <a:pt x="0" y="180"/>
                  </a:lnTo>
                  <a:lnTo>
                    <a:pt x="1" y="185"/>
                  </a:lnTo>
                  <a:lnTo>
                    <a:pt x="2" y="188"/>
                  </a:lnTo>
                  <a:lnTo>
                    <a:pt x="4" y="191"/>
                  </a:lnTo>
                  <a:lnTo>
                    <a:pt x="6" y="192"/>
                  </a:lnTo>
                  <a:lnTo>
                    <a:pt x="10" y="194"/>
                  </a:lnTo>
                  <a:lnTo>
                    <a:pt x="13" y="193"/>
                  </a:lnTo>
                  <a:lnTo>
                    <a:pt x="17" y="192"/>
                  </a:lnTo>
                  <a:lnTo>
                    <a:pt x="22" y="190"/>
                  </a:lnTo>
                  <a:lnTo>
                    <a:pt x="27" y="188"/>
                  </a:lnTo>
                  <a:lnTo>
                    <a:pt x="31" y="186"/>
                  </a:lnTo>
                  <a:lnTo>
                    <a:pt x="36" y="182"/>
                  </a:lnTo>
                  <a:lnTo>
                    <a:pt x="40" y="178"/>
                  </a:lnTo>
                  <a:lnTo>
                    <a:pt x="44" y="175"/>
                  </a:lnTo>
                  <a:lnTo>
                    <a:pt x="50" y="171"/>
                  </a:lnTo>
                  <a:lnTo>
                    <a:pt x="54" y="167"/>
                  </a:lnTo>
                  <a:lnTo>
                    <a:pt x="57" y="163"/>
                  </a:lnTo>
                  <a:lnTo>
                    <a:pt x="60" y="160"/>
                  </a:lnTo>
                  <a:lnTo>
                    <a:pt x="62" y="157"/>
                  </a:lnTo>
                  <a:lnTo>
                    <a:pt x="65" y="154"/>
                  </a:lnTo>
                  <a:lnTo>
                    <a:pt x="66" y="150"/>
                  </a:lnTo>
                  <a:lnTo>
                    <a:pt x="67" y="144"/>
                  </a:lnTo>
                  <a:lnTo>
                    <a:pt x="68" y="140"/>
                  </a:lnTo>
                  <a:lnTo>
                    <a:pt x="69" y="136"/>
                  </a:lnTo>
                  <a:lnTo>
                    <a:pt x="69" y="131"/>
                  </a:lnTo>
                  <a:lnTo>
                    <a:pt x="70" y="125"/>
                  </a:lnTo>
                  <a:lnTo>
                    <a:pt x="70" y="119"/>
                  </a:lnTo>
                  <a:lnTo>
                    <a:pt x="70" y="114"/>
                  </a:lnTo>
                  <a:lnTo>
                    <a:pt x="71" y="108"/>
                  </a:lnTo>
                  <a:lnTo>
                    <a:pt x="71" y="102"/>
                  </a:lnTo>
                  <a:lnTo>
                    <a:pt x="71" y="95"/>
                  </a:lnTo>
                  <a:lnTo>
                    <a:pt x="71" y="89"/>
                  </a:lnTo>
                  <a:lnTo>
                    <a:pt x="72" y="83"/>
                  </a:lnTo>
                  <a:lnTo>
                    <a:pt x="73" y="77"/>
                  </a:lnTo>
                  <a:lnTo>
                    <a:pt x="73" y="69"/>
                  </a:lnTo>
                  <a:lnTo>
                    <a:pt x="73" y="63"/>
                  </a:lnTo>
                  <a:lnTo>
                    <a:pt x="73" y="57"/>
                  </a:lnTo>
                  <a:lnTo>
                    <a:pt x="73" y="51"/>
                  </a:lnTo>
                  <a:lnTo>
                    <a:pt x="73" y="43"/>
                  </a:lnTo>
                  <a:lnTo>
                    <a:pt x="73" y="39"/>
                  </a:lnTo>
                  <a:lnTo>
                    <a:pt x="73" y="33"/>
                  </a:lnTo>
                  <a:lnTo>
                    <a:pt x="73" y="29"/>
                  </a:lnTo>
                  <a:lnTo>
                    <a:pt x="73" y="24"/>
                  </a:lnTo>
                  <a:lnTo>
                    <a:pt x="73" y="20"/>
                  </a:lnTo>
                  <a:lnTo>
                    <a:pt x="73" y="15"/>
                  </a:lnTo>
                  <a:lnTo>
                    <a:pt x="73" y="13"/>
                  </a:lnTo>
                  <a:lnTo>
                    <a:pt x="73" y="9"/>
                  </a:lnTo>
                  <a:lnTo>
                    <a:pt x="74" y="9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B87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20" name="Freeform 48"/>
            <p:cNvSpPr>
              <a:spLocks/>
            </p:cNvSpPr>
            <p:nvPr/>
          </p:nvSpPr>
          <p:spPr bwMode="auto">
            <a:xfrm>
              <a:off x="4228" y="2538"/>
              <a:ext cx="404" cy="498"/>
            </a:xfrm>
            <a:custGeom>
              <a:avLst/>
              <a:gdLst/>
              <a:ahLst/>
              <a:cxnLst>
                <a:cxn ang="0">
                  <a:pos x="13" y="51"/>
                </a:cxn>
                <a:cxn ang="0">
                  <a:pos x="11" y="66"/>
                </a:cxn>
                <a:cxn ang="0">
                  <a:pos x="11" y="81"/>
                </a:cxn>
                <a:cxn ang="0">
                  <a:pos x="9" y="100"/>
                </a:cxn>
                <a:cxn ang="0">
                  <a:pos x="8" y="120"/>
                </a:cxn>
                <a:cxn ang="0">
                  <a:pos x="6" y="143"/>
                </a:cxn>
                <a:cxn ang="0">
                  <a:pos x="6" y="169"/>
                </a:cxn>
                <a:cxn ang="0">
                  <a:pos x="4" y="195"/>
                </a:cxn>
                <a:cxn ang="0">
                  <a:pos x="3" y="223"/>
                </a:cxn>
                <a:cxn ang="0">
                  <a:pos x="2" y="251"/>
                </a:cxn>
                <a:cxn ang="0">
                  <a:pos x="1" y="280"/>
                </a:cxn>
                <a:cxn ang="0">
                  <a:pos x="0" y="307"/>
                </a:cxn>
                <a:cxn ang="0">
                  <a:pos x="0" y="334"/>
                </a:cxn>
                <a:cxn ang="0">
                  <a:pos x="0" y="361"/>
                </a:cxn>
                <a:cxn ang="0">
                  <a:pos x="0" y="386"/>
                </a:cxn>
                <a:cxn ang="0">
                  <a:pos x="0" y="408"/>
                </a:cxn>
                <a:cxn ang="0">
                  <a:pos x="0" y="429"/>
                </a:cxn>
                <a:cxn ang="0">
                  <a:pos x="1" y="446"/>
                </a:cxn>
                <a:cxn ang="0">
                  <a:pos x="3" y="460"/>
                </a:cxn>
                <a:cxn ang="0">
                  <a:pos x="5" y="470"/>
                </a:cxn>
                <a:cxn ang="0">
                  <a:pos x="13" y="480"/>
                </a:cxn>
                <a:cxn ang="0">
                  <a:pos x="22" y="486"/>
                </a:cxn>
                <a:cxn ang="0">
                  <a:pos x="34" y="490"/>
                </a:cxn>
                <a:cxn ang="0">
                  <a:pos x="50" y="492"/>
                </a:cxn>
                <a:cxn ang="0">
                  <a:pos x="69" y="496"/>
                </a:cxn>
                <a:cxn ang="0">
                  <a:pos x="89" y="496"/>
                </a:cxn>
                <a:cxn ang="0">
                  <a:pos x="111" y="497"/>
                </a:cxn>
                <a:cxn ang="0">
                  <a:pos x="135" y="498"/>
                </a:cxn>
                <a:cxn ang="0">
                  <a:pos x="159" y="498"/>
                </a:cxn>
                <a:cxn ang="0">
                  <a:pos x="185" y="496"/>
                </a:cxn>
                <a:cxn ang="0">
                  <a:pos x="211" y="495"/>
                </a:cxn>
                <a:cxn ang="0">
                  <a:pos x="235" y="492"/>
                </a:cxn>
                <a:cxn ang="0">
                  <a:pos x="261" y="490"/>
                </a:cxn>
                <a:cxn ang="0">
                  <a:pos x="284" y="487"/>
                </a:cxn>
                <a:cxn ang="0">
                  <a:pos x="307" y="484"/>
                </a:cxn>
                <a:cxn ang="0">
                  <a:pos x="329" y="479"/>
                </a:cxn>
                <a:cxn ang="0">
                  <a:pos x="349" y="476"/>
                </a:cxn>
                <a:cxn ang="0">
                  <a:pos x="364" y="471"/>
                </a:cxn>
                <a:cxn ang="0">
                  <a:pos x="379" y="467"/>
                </a:cxn>
                <a:cxn ang="0">
                  <a:pos x="393" y="462"/>
                </a:cxn>
                <a:cxn ang="0">
                  <a:pos x="400" y="453"/>
                </a:cxn>
                <a:cxn ang="0">
                  <a:pos x="403" y="442"/>
                </a:cxn>
                <a:cxn ang="0">
                  <a:pos x="404" y="429"/>
                </a:cxn>
                <a:cxn ang="0">
                  <a:pos x="400" y="409"/>
                </a:cxn>
                <a:cxn ang="0">
                  <a:pos x="397" y="387"/>
                </a:cxn>
                <a:cxn ang="0">
                  <a:pos x="392" y="363"/>
                </a:cxn>
                <a:cxn ang="0">
                  <a:pos x="386" y="336"/>
                </a:cxn>
                <a:cxn ang="0">
                  <a:pos x="377" y="306"/>
                </a:cxn>
                <a:cxn ang="0">
                  <a:pos x="368" y="277"/>
                </a:cxn>
                <a:cxn ang="0">
                  <a:pos x="359" y="246"/>
                </a:cxn>
                <a:cxn ang="0">
                  <a:pos x="351" y="216"/>
                </a:cxn>
                <a:cxn ang="0">
                  <a:pos x="339" y="184"/>
                </a:cxn>
                <a:cxn ang="0">
                  <a:pos x="329" y="154"/>
                </a:cxn>
                <a:cxn ang="0">
                  <a:pos x="318" y="125"/>
                </a:cxn>
                <a:cxn ang="0">
                  <a:pos x="309" y="99"/>
                </a:cxn>
                <a:cxn ang="0">
                  <a:pos x="301" y="73"/>
                </a:cxn>
                <a:cxn ang="0">
                  <a:pos x="291" y="51"/>
                </a:cxn>
                <a:cxn ang="0">
                  <a:pos x="285" y="32"/>
                </a:cxn>
                <a:cxn ang="0">
                  <a:pos x="280" y="18"/>
                </a:cxn>
                <a:cxn ang="0">
                  <a:pos x="275" y="6"/>
                </a:cxn>
                <a:cxn ang="0">
                  <a:pos x="274" y="0"/>
                </a:cxn>
              </a:cxnLst>
              <a:rect l="0" t="0" r="r" b="b"/>
              <a:pathLst>
                <a:path w="404" h="498">
                  <a:moveTo>
                    <a:pt x="13" y="48"/>
                  </a:moveTo>
                  <a:lnTo>
                    <a:pt x="13" y="48"/>
                  </a:lnTo>
                  <a:lnTo>
                    <a:pt x="13" y="51"/>
                  </a:lnTo>
                  <a:lnTo>
                    <a:pt x="12" y="56"/>
                  </a:lnTo>
                  <a:lnTo>
                    <a:pt x="12" y="63"/>
                  </a:lnTo>
                  <a:lnTo>
                    <a:pt x="11" y="66"/>
                  </a:lnTo>
                  <a:lnTo>
                    <a:pt x="11" y="71"/>
                  </a:lnTo>
                  <a:lnTo>
                    <a:pt x="11" y="76"/>
                  </a:lnTo>
                  <a:lnTo>
                    <a:pt x="11" y="81"/>
                  </a:lnTo>
                  <a:lnTo>
                    <a:pt x="10" y="87"/>
                  </a:lnTo>
                  <a:lnTo>
                    <a:pt x="9" y="93"/>
                  </a:lnTo>
                  <a:lnTo>
                    <a:pt x="9" y="100"/>
                  </a:lnTo>
                  <a:lnTo>
                    <a:pt x="9" y="107"/>
                  </a:lnTo>
                  <a:lnTo>
                    <a:pt x="8" y="113"/>
                  </a:lnTo>
                  <a:lnTo>
                    <a:pt x="8" y="120"/>
                  </a:lnTo>
                  <a:lnTo>
                    <a:pt x="7" y="128"/>
                  </a:lnTo>
                  <a:lnTo>
                    <a:pt x="7" y="136"/>
                  </a:lnTo>
                  <a:lnTo>
                    <a:pt x="6" y="143"/>
                  </a:lnTo>
                  <a:lnTo>
                    <a:pt x="6" y="152"/>
                  </a:lnTo>
                  <a:lnTo>
                    <a:pt x="6" y="160"/>
                  </a:lnTo>
                  <a:lnTo>
                    <a:pt x="6" y="169"/>
                  </a:lnTo>
                  <a:lnTo>
                    <a:pt x="5" y="177"/>
                  </a:lnTo>
                  <a:lnTo>
                    <a:pt x="4" y="186"/>
                  </a:lnTo>
                  <a:lnTo>
                    <a:pt x="4" y="195"/>
                  </a:lnTo>
                  <a:lnTo>
                    <a:pt x="4" y="204"/>
                  </a:lnTo>
                  <a:lnTo>
                    <a:pt x="4" y="214"/>
                  </a:lnTo>
                  <a:lnTo>
                    <a:pt x="3" y="223"/>
                  </a:lnTo>
                  <a:lnTo>
                    <a:pt x="3" y="232"/>
                  </a:lnTo>
                  <a:lnTo>
                    <a:pt x="3" y="243"/>
                  </a:lnTo>
                  <a:lnTo>
                    <a:pt x="2" y="251"/>
                  </a:lnTo>
                  <a:lnTo>
                    <a:pt x="2" y="260"/>
                  </a:lnTo>
                  <a:lnTo>
                    <a:pt x="1" y="270"/>
                  </a:lnTo>
                  <a:lnTo>
                    <a:pt x="1" y="280"/>
                  </a:lnTo>
                  <a:lnTo>
                    <a:pt x="0" y="289"/>
                  </a:lnTo>
                  <a:lnTo>
                    <a:pt x="0" y="298"/>
                  </a:lnTo>
                  <a:lnTo>
                    <a:pt x="0" y="307"/>
                  </a:lnTo>
                  <a:lnTo>
                    <a:pt x="0" y="318"/>
                  </a:lnTo>
                  <a:lnTo>
                    <a:pt x="0" y="326"/>
                  </a:lnTo>
                  <a:lnTo>
                    <a:pt x="0" y="334"/>
                  </a:lnTo>
                  <a:lnTo>
                    <a:pt x="0" y="344"/>
                  </a:lnTo>
                  <a:lnTo>
                    <a:pt x="0" y="352"/>
                  </a:lnTo>
                  <a:lnTo>
                    <a:pt x="0" y="361"/>
                  </a:lnTo>
                  <a:lnTo>
                    <a:pt x="0" y="369"/>
                  </a:lnTo>
                  <a:lnTo>
                    <a:pt x="0" y="378"/>
                  </a:lnTo>
                  <a:lnTo>
                    <a:pt x="0" y="386"/>
                  </a:lnTo>
                  <a:lnTo>
                    <a:pt x="0" y="393"/>
                  </a:lnTo>
                  <a:lnTo>
                    <a:pt x="0" y="401"/>
                  </a:lnTo>
                  <a:lnTo>
                    <a:pt x="0" y="408"/>
                  </a:lnTo>
                  <a:lnTo>
                    <a:pt x="0" y="415"/>
                  </a:lnTo>
                  <a:lnTo>
                    <a:pt x="0" y="421"/>
                  </a:lnTo>
                  <a:lnTo>
                    <a:pt x="0" y="429"/>
                  </a:lnTo>
                  <a:lnTo>
                    <a:pt x="0" y="435"/>
                  </a:lnTo>
                  <a:lnTo>
                    <a:pt x="1" y="441"/>
                  </a:lnTo>
                  <a:lnTo>
                    <a:pt x="1" y="446"/>
                  </a:lnTo>
                  <a:lnTo>
                    <a:pt x="2" y="450"/>
                  </a:lnTo>
                  <a:lnTo>
                    <a:pt x="2" y="455"/>
                  </a:lnTo>
                  <a:lnTo>
                    <a:pt x="3" y="460"/>
                  </a:lnTo>
                  <a:lnTo>
                    <a:pt x="3" y="464"/>
                  </a:lnTo>
                  <a:lnTo>
                    <a:pt x="4" y="467"/>
                  </a:lnTo>
                  <a:lnTo>
                    <a:pt x="5" y="470"/>
                  </a:lnTo>
                  <a:lnTo>
                    <a:pt x="6" y="473"/>
                  </a:lnTo>
                  <a:lnTo>
                    <a:pt x="8" y="476"/>
                  </a:lnTo>
                  <a:lnTo>
                    <a:pt x="13" y="480"/>
                  </a:lnTo>
                  <a:lnTo>
                    <a:pt x="15" y="483"/>
                  </a:lnTo>
                  <a:lnTo>
                    <a:pt x="19" y="484"/>
                  </a:lnTo>
                  <a:lnTo>
                    <a:pt x="22" y="486"/>
                  </a:lnTo>
                  <a:lnTo>
                    <a:pt x="26" y="488"/>
                  </a:lnTo>
                  <a:lnTo>
                    <a:pt x="30" y="488"/>
                  </a:lnTo>
                  <a:lnTo>
                    <a:pt x="34" y="490"/>
                  </a:lnTo>
                  <a:lnTo>
                    <a:pt x="39" y="490"/>
                  </a:lnTo>
                  <a:lnTo>
                    <a:pt x="45" y="492"/>
                  </a:lnTo>
                  <a:lnTo>
                    <a:pt x="50" y="492"/>
                  </a:lnTo>
                  <a:lnTo>
                    <a:pt x="56" y="494"/>
                  </a:lnTo>
                  <a:lnTo>
                    <a:pt x="62" y="494"/>
                  </a:lnTo>
                  <a:lnTo>
                    <a:pt x="69" y="496"/>
                  </a:lnTo>
                  <a:lnTo>
                    <a:pt x="76" y="496"/>
                  </a:lnTo>
                  <a:lnTo>
                    <a:pt x="82" y="496"/>
                  </a:lnTo>
                  <a:lnTo>
                    <a:pt x="89" y="496"/>
                  </a:lnTo>
                  <a:lnTo>
                    <a:pt x="95" y="497"/>
                  </a:lnTo>
                  <a:lnTo>
                    <a:pt x="103" y="497"/>
                  </a:lnTo>
                  <a:lnTo>
                    <a:pt x="111" y="497"/>
                  </a:lnTo>
                  <a:lnTo>
                    <a:pt x="118" y="497"/>
                  </a:lnTo>
                  <a:lnTo>
                    <a:pt x="126" y="498"/>
                  </a:lnTo>
                  <a:lnTo>
                    <a:pt x="135" y="498"/>
                  </a:lnTo>
                  <a:lnTo>
                    <a:pt x="142" y="498"/>
                  </a:lnTo>
                  <a:lnTo>
                    <a:pt x="150" y="498"/>
                  </a:lnTo>
                  <a:lnTo>
                    <a:pt x="159" y="498"/>
                  </a:lnTo>
                  <a:lnTo>
                    <a:pt x="168" y="497"/>
                  </a:lnTo>
                  <a:lnTo>
                    <a:pt x="176" y="497"/>
                  </a:lnTo>
                  <a:lnTo>
                    <a:pt x="185" y="496"/>
                  </a:lnTo>
                  <a:lnTo>
                    <a:pt x="194" y="496"/>
                  </a:lnTo>
                  <a:lnTo>
                    <a:pt x="202" y="495"/>
                  </a:lnTo>
                  <a:lnTo>
                    <a:pt x="211" y="495"/>
                  </a:lnTo>
                  <a:lnTo>
                    <a:pt x="219" y="494"/>
                  </a:lnTo>
                  <a:lnTo>
                    <a:pt x="227" y="494"/>
                  </a:lnTo>
                  <a:lnTo>
                    <a:pt x="235" y="492"/>
                  </a:lnTo>
                  <a:lnTo>
                    <a:pt x="244" y="492"/>
                  </a:lnTo>
                  <a:lnTo>
                    <a:pt x="253" y="491"/>
                  </a:lnTo>
                  <a:lnTo>
                    <a:pt x="261" y="490"/>
                  </a:lnTo>
                  <a:lnTo>
                    <a:pt x="269" y="489"/>
                  </a:lnTo>
                  <a:lnTo>
                    <a:pt x="277" y="488"/>
                  </a:lnTo>
                  <a:lnTo>
                    <a:pt x="284" y="487"/>
                  </a:lnTo>
                  <a:lnTo>
                    <a:pt x="293" y="486"/>
                  </a:lnTo>
                  <a:lnTo>
                    <a:pt x="300" y="485"/>
                  </a:lnTo>
                  <a:lnTo>
                    <a:pt x="307" y="484"/>
                  </a:lnTo>
                  <a:lnTo>
                    <a:pt x="314" y="483"/>
                  </a:lnTo>
                  <a:lnTo>
                    <a:pt x="323" y="482"/>
                  </a:lnTo>
                  <a:lnTo>
                    <a:pt x="329" y="479"/>
                  </a:lnTo>
                  <a:lnTo>
                    <a:pt x="335" y="478"/>
                  </a:lnTo>
                  <a:lnTo>
                    <a:pt x="341" y="476"/>
                  </a:lnTo>
                  <a:lnTo>
                    <a:pt x="349" y="476"/>
                  </a:lnTo>
                  <a:lnTo>
                    <a:pt x="354" y="474"/>
                  </a:lnTo>
                  <a:lnTo>
                    <a:pt x="359" y="472"/>
                  </a:lnTo>
                  <a:lnTo>
                    <a:pt x="364" y="471"/>
                  </a:lnTo>
                  <a:lnTo>
                    <a:pt x="370" y="470"/>
                  </a:lnTo>
                  <a:lnTo>
                    <a:pt x="374" y="468"/>
                  </a:lnTo>
                  <a:lnTo>
                    <a:pt x="379" y="467"/>
                  </a:lnTo>
                  <a:lnTo>
                    <a:pt x="383" y="466"/>
                  </a:lnTo>
                  <a:lnTo>
                    <a:pt x="387" y="464"/>
                  </a:lnTo>
                  <a:lnTo>
                    <a:pt x="393" y="462"/>
                  </a:lnTo>
                  <a:lnTo>
                    <a:pt x="398" y="459"/>
                  </a:lnTo>
                  <a:lnTo>
                    <a:pt x="398" y="456"/>
                  </a:lnTo>
                  <a:lnTo>
                    <a:pt x="400" y="453"/>
                  </a:lnTo>
                  <a:lnTo>
                    <a:pt x="401" y="450"/>
                  </a:lnTo>
                  <a:lnTo>
                    <a:pt x="403" y="446"/>
                  </a:lnTo>
                  <a:lnTo>
                    <a:pt x="403" y="442"/>
                  </a:lnTo>
                  <a:lnTo>
                    <a:pt x="403" y="438"/>
                  </a:lnTo>
                  <a:lnTo>
                    <a:pt x="403" y="433"/>
                  </a:lnTo>
                  <a:lnTo>
                    <a:pt x="404" y="429"/>
                  </a:lnTo>
                  <a:lnTo>
                    <a:pt x="403" y="421"/>
                  </a:lnTo>
                  <a:lnTo>
                    <a:pt x="401" y="415"/>
                  </a:lnTo>
                  <a:lnTo>
                    <a:pt x="400" y="409"/>
                  </a:lnTo>
                  <a:lnTo>
                    <a:pt x="400" y="402"/>
                  </a:lnTo>
                  <a:lnTo>
                    <a:pt x="398" y="394"/>
                  </a:lnTo>
                  <a:lnTo>
                    <a:pt x="397" y="387"/>
                  </a:lnTo>
                  <a:lnTo>
                    <a:pt x="396" y="380"/>
                  </a:lnTo>
                  <a:lnTo>
                    <a:pt x="394" y="372"/>
                  </a:lnTo>
                  <a:lnTo>
                    <a:pt x="392" y="363"/>
                  </a:lnTo>
                  <a:lnTo>
                    <a:pt x="390" y="354"/>
                  </a:lnTo>
                  <a:lnTo>
                    <a:pt x="388" y="346"/>
                  </a:lnTo>
                  <a:lnTo>
                    <a:pt x="386" y="336"/>
                  </a:lnTo>
                  <a:lnTo>
                    <a:pt x="383" y="326"/>
                  </a:lnTo>
                  <a:lnTo>
                    <a:pt x="380" y="317"/>
                  </a:lnTo>
                  <a:lnTo>
                    <a:pt x="377" y="306"/>
                  </a:lnTo>
                  <a:lnTo>
                    <a:pt x="374" y="297"/>
                  </a:lnTo>
                  <a:lnTo>
                    <a:pt x="371" y="286"/>
                  </a:lnTo>
                  <a:lnTo>
                    <a:pt x="368" y="277"/>
                  </a:lnTo>
                  <a:lnTo>
                    <a:pt x="365" y="267"/>
                  </a:lnTo>
                  <a:lnTo>
                    <a:pt x="362" y="256"/>
                  </a:lnTo>
                  <a:lnTo>
                    <a:pt x="359" y="246"/>
                  </a:lnTo>
                  <a:lnTo>
                    <a:pt x="356" y="237"/>
                  </a:lnTo>
                  <a:lnTo>
                    <a:pt x="353" y="225"/>
                  </a:lnTo>
                  <a:lnTo>
                    <a:pt x="351" y="216"/>
                  </a:lnTo>
                  <a:lnTo>
                    <a:pt x="346" y="205"/>
                  </a:lnTo>
                  <a:lnTo>
                    <a:pt x="342" y="194"/>
                  </a:lnTo>
                  <a:lnTo>
                    <a:pt x="339" y="184"/>
                  </a:lnTo>
                  <a:lnTo>
                    <a:pt x="336" y="174"/>
                  </a:lnTo>
                  <a:lnTo>
                    <a:pt x="332" y="164"/>
                  </a:lnTo>
                  <a:lnTo>
                    <a:pt x="329" y="154"/>
                  </a:lnTo>
                  <a:lnTo>
                    <a:pt x="326" y="144"/>
                  </a:lnTo>
                  <a:lnTo>
                    <a:pt x="323" y="135"/>
                  </a:lnTo>
                  <a:lnTo>
                    <a:pt x="318" y="125"/>
                  </a:lnTo>
                  <a:lnTo>
                    <a:pt x="315" y="116"/>
                  </a:lnTo>
                  <a:lnTo>
                    <a:pt x="312" y="107"/>
                  </a:lnTo>
                  <a:lnTo>
                    <a:pt x="309" y="99"/>
                  </a:lnTo>
                  <a:lnTo>
                    <a:pt x="306" y="89"/>
                  </a:lnTo>
                  <a:lnTo>
                    <a:pt x="303" y="81"/>
                  </a:lnTo>
                  <a:lnTo>
                    <a:pt x="301" y="73"/>
                  </a:lnTo>
                  <a:lnTo>
                    <a:pt x="299" y="65"/>
                  </a:lnTo>
                  <a:lnTo>
                    <a:pt x="295" y="57"/>
                  </a:lnTo>
                  <a:lnTo>
                    <a:pt x="291" y="51"/>
                  </a:lnTo>
                  <a:lnTo>
                    <a:pt x="289" y="44"/>
                  </a:lnTo>
                  <a:lnTo>
                    <a:pt x="287" y="38"/>
                  </a:lnTo>
                  <a:lnTo>
                    <a:pt x="285" y="32"/>
                  </a:lnTo>
                  <a:lnTo>
                    <a:pt x="283" y="26"/>
                  </a:lnTo>
                  <a:lnTo>
                    <a:pt x="281" y="22"/>
                  </a:lnTo>
                  <a:lnTo>
                    <a:pt x="280" y="18"/>
                  </a:lnTo>
                  <a:lnTo>
                    <a:pt x="278" y="14"/>
                  </a:lnTo>
                  <a:lnTo>
                    <a:pt x="277" y="9"/>
                  </a:lnTo>
                  <a:lnTo>
                    <a:pt x="275" y="6"/>
                  </a:lnTo>
                  <a:lnTo>
                    <a:pt x="275" y="4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13" y="48"/>
                  </a:lnTo>
                  <a:lnTo>
                    <a:pt x="13" y="4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21" name="Freeform 49"/>
            <p:cNvSpPr>
              <a:spLocks/>
            </p:cNvSpPr>
            <p:nvPr/>
          </p:nvSpPr>
          <p:spPr bwMode="auto">
            <a:xfrm>
              <a:off x="4267" y="2534"/>
              <a:ext cx="303" cy="408"/>
            </a:xfrm>
            <a:custGeom>
              <a:avLst/>
              <a:gdLst/>
              <a:ahLst/>
              <a:cxnLst>
                <a:cxn ang="0">
                  <a:pos x="7" y="43"/>
                </a:cxn>
                <a:cxn ang="0">
                  <a:pos x="0" y="408"/>
                </a:cxn>
                <a:cxn ang="0">
                  <a:pos x="303" y="406"/>
                </a:cxn>
                <a:cxn ang="0">
                  <a:pos x="195" y="0"/>
                </a:cxn>
                <a:cxn ang="0">
                  <a:pos x="7" y="43"/>
                </a:cxn>
                <a:cxn ang="0">
                  <a:pos x="7" y="43"/>
                </a:cxn>
              </a:cxnLst>
              <a:rect l="0" t="0" r="r" b="b"/>
              <a:pathLst>
                <a:path w="303" h="408">
                  <a:moveTo>
                    <a:pt x="7" y="43"/>
                  </a:moveTo>
                  <a:lnTo>
                    <a:pt x="0" y="408"/>
                  </a:lnTo>
                  <a:lnTo>
                    <a:pt x="303" y="406"/>
                  </a:lnTo>
                  <a:lnTo>
                    <a:pt x="195" y="0"/>
                  </a:lnTo>
                  <a:lnTo>
                    <a:pt x="7" y="43"/>
                  </a:lnTo>
                  <a:lnTo>
                    <a:pt x="7" y="4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22" name="Freeform 50"/>
            <p:cNvSpPr>
              <a:spLocks/>
            </p:cNvSpPr>
            <p:nvPr/>
          </p:nvSpPr>
          <p:spPr bwMode="auto">
            <a:xfrm>
              <a:off x="4230" y="2691"/>
              <a:ext cx="168" cy="166"/>
            </a:xfrm>
            <a:custGeom>
              <a:avLst/>
              <a:gdLst/>
              <a:ahLst/>
              <a:cxnLst>
                <a:cxn ang="0">
                  <a:pos x="116" y="7"/>
                </a:cxn>
                <a:cxn ang="0">
                  <a:pos x="111" y="11"/>
                </a:cxn>
                <a:cxn ang="0">
                  <a:pos x="104" y="19"/>
                </a:cxn>
                <a:cxn ang="0">
                  <a:pos x="96" y="27"/>
                </a:cxn>
                <a:cxn ang="0">
                  <a:pos x="89" y="33"/>
                </a:cxn>
                <a:cxn ang="0">
                  <a:pos x="83" y="40"/>
                </a:cxn>
                <a:cxn ang="0">
                  <a:pos x="74" y="46"/>
                </a:cxn>
                <a:cxn ang="0">
                  <a:pos x="65" y="55"/>
                </a:cxn>
                <a:cxn ang="0">
                  <a:pos x="55" y="61"/>
                </a:cxn>
                <a:cxn ang="0">
                  <a:pos x="44" y="69"/>
                </a:cxn>
                <a:cxn ang="0">
                  <a:pos x="32" y="76"/>
                </a:cxn>
                <a:cxn ang="0">
                  <a:pos x="20" y="84"/>
                </a:cxn>
                <a:cxn ang="0">
                  <a:pos x="6" y="92"/>
                </a:cxn>
                <a:cxn ang="0">
                  <a:pos x="0" y="166"/>
                </a:cxn>
                <a:cxn ang="0">
                  <a:pos x="10" y="162"/>
                </a:cxn>
                <a:cxn ang="0">
                  <a:pos x="23" y="159"/>
                </a:cxn>
                <a:cxn ang="0">
                  <a:pos x="35" y="153"/>
                </a:cxn>
                <a:cxn ang="0">
                  <a:pos x="50" y="148"/>
                </a:cxn>
                <a:cxn ang="0">
                  <a:pos x="63" y="140"/>
                </a:cxn>
                <a:cxn ang="0">
                  <a:pos x="69" y="136"/>
                </a:cxn>
                <a:cxn ang="0">
                  <a:pos x="77" y="131"/>
                </a:cxn>
                <a:cxn ang="0">
                  <a:pos x="83" y="127"/>
                </a:cxn>
                <a:cxn ang="0">
                  <a:pos x="90" y="122"/>
                </a:cxn>
                <a:cxn ang="0">
                  <a:pos x="96" y="118"/>
                </a:cxn>
                <a:cxn ang="0">
                  <a:pos x="104" y="114"/>
                </a:cxn>
                <a:cxn ang="0">
                  <a:pos x="116" y="102"/>
                </a:cxn>
                <a:cxn ang="0">
                  <a:pos x="128" y="92"/>
                </a:cxn>
                <a:cxn ang="0">
                  <a:pos x="137" y="81"/>
                </a:cxn>
                <a:cxn ang="0">
                  <a:pos x="148" y="70"/>
                </a:cxn>
                <a:cxn ang="0">
                  <a:pos x="155" y="60"/>
                </a:cxn>
                <a:cxn ang="0">
                  <a:pos x="162" y="49"/>
                </a:cxn>
                <a:cxn ang="0">
                  <a:pos x="166" y="39"/>
                </a:cxn>
                <a:cxn ang="0">
                  <a:pos x="168" y="31"/>
                </a:cxn>
                <a:cxn ang="0">
                  <a:pos x="168" y="21"/>
                </a:cxn>
                <a:cxn ang="0">
                  <a:pos x="167" y="14"/>
                </a:cxn>
                <a:cxn ang="0">
                  <a:pos x="162" y="5"/>
                </a:cxn>
                <a:cxn ang="0">
                  <a:pos x="153" y="0"/>
                </a:cxn>
                <a:cxn ang="0">
                  <a:pos x="144" y="0"/>
                </a:cxn>
                <a:cxn ang="0">
                  <a:pos x="133" y="0"/>
                </a:cxn>
                <a:cxn ang="0">
                  <a:pos x="124" y="3"/>
                </a:cxn>
                <a:cxn ang="0">
                  <a:pos x="116" y="7"/>
                </a:cxn>
              </a:cxnLst>
              <a:rect l="0" t="0" r="r" b="b"/>
              <a:pathLst>
                <a:path w="168" h="166">
                  <a:moveTo>
                    <a:pt x="116" y="7"/>
                  </a:moveTo>
                  <a:lnTo>
                    <a:pt x="116" y="7"/>
                  </a:lnTo>
                  <a:lnTo>
                    <a:pt x="114" y="9"/>
                  </a:lnTo>
                  <a:lnTo>
                    <a:pt x="111" y="11"/>
                  </a:lnTo>
                  <a:lnTo>
                    <a:pt x="109" y="15"/>
                  </a:lnTo>
                  <a:lnTo>
                    <a:pt x="104" y="19"/>
                  </a:lnTo>
                  <a:lnTo>
                    <a:pt x="100" y="24"/>
                  </a:lnTo>
                  <a:lnTo>
                    <a:pt x="96" y="27"/>
                  </a:lnTo>
                  <a:lnTo>
                    <a:pt x="93" y="31"/>
                  </a:lnTo>
                  <a:lnTo>
                    <a:pt x="89" y="33"/>
                  </a:lnTo>
                  <a:lnTo>
                    <a:pt x="87" y="37"/>
                  </a:lnTo>
                  <a:lnTo>
                    <a:pt x="83" y="40"/>
                  </a:lnTo>
                  <a:lnTo>
                    <a:pt x="79" y="43"/>
                  </a:lnTo>
                  <a:lnTo>
                    <a:pt x="74" y="46"/>
                  </a:lnTo>
                  <a:lnTo>
                    <a:pt x="69" y="50"/>
                  </a:lnTo>
                  <a:lnTo>
                    <a:pt x="65" y="55"/>
                  </a:lnTo>
                  <a:lnTo>
                    <a:pt x="60" y="58"/>
                  </a:lnTo>
                  <a:lnTo>
                    <a:pt x="55" y="61"/>
                  </a:lnTo>
                  <a:lnTo>
                    <a:pt x="51" y="66"/>
                  </a:lnTo>
                  <a:lnTo>
                    <a:pt x="44" y="69"/>
                  </a:lnTo>
                  <a:lnTo>
                    <a:pt x="38" y="72"/>
                  </a:lnTo>
                  <a:lnTo>
                    <a:pt x="32" y="76"/>
                  </a:lnTo>
                  <a:lnTo>
                    <a:pt x="26" y="81"/>
                  </a:lnTo>
                  <a:lnTo>
                    <a:pt x="20" y="84"/>
                  </a:lnTo>
                  <a:lnTo>
                    <a:pt x="13" y="88"/>
                  </a:lnTo>
                  <a:lnTo>
                    <a:pt x="6" y="92"/>
                  </a:lnTo>
                  <a:lnTo>
                    <a:pt x="0" y="96"/>
                  </a:lnTo>
                  <a:lnTo>
                    <a:pt x="0" y="166"/>
                  </a:lnTo>
                  <a:lnTo>
                    <a:pt x="4" y="165"/>
                  </a:lnTo>
                  <a:lnTo>
                    <a:pt x="10" y="162"/>
                  </a:lnTo>
                  <a:lnTo>
                    <a:pt x="17" y="160"/>
                  </a:lnTo>
                  <a:lnTo>
                    <a:pt x="23" y="159"/>
                  </a:lnTo>
                  <a:lnTo>
                    <a:pt x="29" y="156"/>
                  </a:lnTo>
                  <a:lnTo>
                    <a:pt x="35" y="153"/>
                  </a:lnTo>
                  <a:lnTo>
                    <a:pt x="43" y="151"/>
                  </a:lnTo>
                  <a:lnTo>
                    <a:pt x="50" y="148"/>
                  </a:lnTo>
                  <a:lnTo>
                    <a:pt x="56" y="144"/>
                  </a:lnTo>
                  <a:lnTo>
                    <a:pt x="63" y="140"/>
                  </a:lnTo>
                  <a:lnTo>
                    <a:pt x="65" y="138"/>
                  </a:lnTo>
                  <a:lnTo>
                    <a:pt x="69" y="136"/>
                  </a:lnTo>
                  <a:lnTo>
                    <a:pt x="73" y="133"/>
                  </a:lnTo>
                  <a:lnTo>
                    <a:pt x="77" y="131"/>
                  </a:lnTo>
                  <a:lnTo>
                    <a:pt x="80" y="129"/>
                  </a:lnTo>
                  <a:lnTo>
                    <a:pt x="83" y="127"/>
                  </a:lnTo>
                  <a:lnTo>
                    <a:pt x="87" y="124"/>
                  </a:lnTo>
                  <a:lnTo>
                    <a:pt x="90" y="122"/>
                  </a:lnTo>
                  <a:lnTo>
                    <a:pt x="93" y="120"/>
                  </a:lnTo>
                  <a:lnTo>
                    <a:pt x="96" y="118"/>
                  </a:lnTo>
                  <a:lnTo>
                    <a:pt x="101" y="116"/>
                  </a:lnTo>
                  <a:lnTo>
                    <a:pt x="104" y="114"/>
                  </a:lnTo>
                  <a:lnTo>
                    <a:pt x="109" y="107"/>
                  </a:lnTo>
                  <a:lnTo>
                    <a:pt x="116" y="102"/>
                  </a:lnTo>
                  <a:lnTo>
                    <a:pt x="121" y="97"/>
                  </a:lnTo>
                  <a:lnTo>
                    <a:pt x="128" y="92"/>
                  </a:lnTo>
                  <a:lnTo>
                    <a:pt x="133" y="87"/>
                  </a:lnTo>
                  <a:lnTo>
                    <a:pt x="137" y="81"/>
                  </a:lnTo>
                  <a:lnTo>
                    <a:pt x="142" y="75"/>
                  </a:lnTo>
                  <a:lnTo>
                    <a:pt x="148" y="70"/>
                  </a:lnTo>
                  <a:lnTo>
                    <a:pt x="151" y="65"/>
                  </a:lnTo>
                  <a:lnTo>
                    <a:pt x="155" y="60"/>
                  </a:lnTo>
                  <a:lnTo>
                    <a:pt x="158" y="55"/>
                  </a:lnTo>
                  <a:lnTo>
                    <a:pt x="162" y="49"/>
                  </a:lnTo>
                  <a:lnTo>
                    <a:pt x="164" y="43"/>
                  </a:lnTo>
                  <a:lnTo>
                    <a:pt x="166" y="39"/>
                  </a:lnTo>
                  <a:lnTo>
                    <a:pt x="167" y="35"/>
                  </a:lnTo>
                  <a:lnTo>
                    <a:pt x="168" y="31"/>
                  </a:lnTo>
                  <a:lnTo>
                    <a:pt x="168" y="26"/>
                  </a:lnTo>
                  <a:lnTo>
                    <a:pt x="168" y="21"/>
                  </a:lnTo>
                  <a:lnTo>
                    <a:pt x="167" y="17"/>
                  </a:lnTo>
                  <a:lnTo>
                    <a:pt x="167" y="14"/>
                  </a:lnTo>
                  <a:lnTo>
                    <a:pt x="164" y="9"/>
                  </a:lnTo>
                  <a:lnTo>
                    <a:pt x="162" y="5"/>
                  </a:lnTo>
                  <a:lnTo>
                    <a:pt x="157" y="3"/>
                  </a:lnTo>
                  <a:lnTo>
                    <a:pt x="153" y="0"/>
                  </a:lnTo>
                  <a:lnTo>
                    <a:pt x="148" y="0"/>
                  </a:lnTo>
                  <a:lnTo>
                    <a:pt x="144" y="0"/>
                  </a:lnTo>
                  <a:lnTo>
                    <a:pt x="138" y="0"/>
                  </a:lnTo>
                  <a:lnTo>
                    <a:pt x="133" y="0"/>
                  </a:lnTo>
                  <a:lnTo>
                    <a:pt x="129" y="2"/>
                  </a:lnTo>
                  <a:lnTo>
                    <a:pt x="124" y="3"/>
                  </a:lnTo>
                  <a:lnTo>
                    <a:pt x="118" y="6"/>
                  </a:lnTo>
                  <a:lnTo>
                    <a:pt x="116" y="7"/>
                  </a:lnTo>
                  <a:lnTo>
                    <a:pt x="116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23" name="Freeform 51"/>
            <p:cNvSpPr>
              <a:spLocks/>
            </p:cNvSpPr>
            <p:nvPr/>
          </p:nvSpPr>
          <p:spPr bwMode="auto">
            <a:xfrm>
              <a:off x="4208" y="1987"/>
              <a:ext cx="478" cy="798"/>
            </a:xfrm>
            <a:custGeom>
              <a:avLst/>
              <a:gdLst/>
              <a:ahLst/>
              <a:cxnLst>
                <a:cxn ang="0">
                  <a:pos x="8" y="170"/>
                </a:cxn>
                <a:cxn ang="0">
                  <a:pos x="0" y="137"/>
                </a:cxn>
                <a:cxn ang="0">
                  <a:pos x="20" y="106"/>
                </a:cxn>
                <a:cxn ang="0">
                  <a:pos x="46" y="95"/>
                </a:cxn>
                <a:cxn ang="0">
                  <a:pos x="77" y="85"/>
                </a:cxn>
                <a:cxn ang="0">
                  <a:pos x="103" y="57"/>
                </a:cxn>
                <a:cxn ang="0">
                  <a:pos x="125" y="21"/>
                </a:cxn>
                <a:cxn ang="0">
                  <a:pos x="146" y="6"/>
                </a:cxn>
                <a:cxn ang="0">
                  <a:pos x="175" y="0"/>
                </a:cxn>
                <a:cxn ang="0">
                  <a:pos x="204" y="3"/>
                </a:cxn>
                <a:cxn ang="0">
                  <a:pos x="242" y="22"/>
                </a:cxn>
                <a:cxn ang="0">
                  <a:pos x="269" y="42"/>
                </a:cxn>
                <a:cxn ang="0">
                  <a:pos x="294" y="38"/>
                </a:cxn>
                <a:cxn ang="0">
                  <a:pos x="325" y="35"/>
                </a:cxn>
                <a:cxn ang="0">
                  <a:pos x="349" y="44"/>
                </a:cxn>
                <a:cxn ang="0">
                  <a:pos x="375" y="60"/>
                </a:cxn>
                <a:cxn ang="0">
                  <a:pos x="394" y="88"/>
                </a:cxn>
                <a:cxn ang="0">
                  <a:pos x="396" y="118"/>
                </a:cxn>
                <a:cxn ang="0">
                  <a:pos x="408" y="145"/>
                </a:cxn>
                <a:cxn ang="0">
                  <a:pos x="433" y="162"/>
                </a:cxn>
                <a:cxn ang="0">
                  <a:pos x="457" y="183"/>
                </a:cxn>
                <a:cxn ang="0">
                  <a:pos x="469" y="208"/>
                </a:cxn>
                <a:cxn ang="0">
                  <a:pos x="469" y="231"/>
                </a:cxn>
                <a:cxn ang="0">
                  <a:pos x="462" y="256"/>
                </a:cxn>
                <a:cxn ang="0">
                  <a:pos x="453" y="279"/>
                </a:cxn>
                <a:cxn ang="0">
                  <a:pos x="440" y="304"/>
                </a:cxn>
                <a:cxn ang="0">
                  <a:pos x="435" y="339"/>
                </a:cxn>
                <a:cxn ang="0">
                  <a:pos x="459" y="374"/>
                </a:cxn>
                <a:cxn ang="0">
                  <a:pos x="478" y="413"/>
                </a:cxn>
                <a:cxn ang="0">
                  <a:pos x="464" y="450"/>
                </a:cxn>
                <a:cxn ang="0">
                  <a:pos x="440" y="478"/>
                </a:cxn>
                <a:cxn ang="0">
                  <a:pos x="425" y="514"/>
                </a:cxn>
                <a:cxn ang="0">
                  <a:pos x="438" y="547"/>
                </a:cxn>
                <a:cxn ang="0">
                  <a:pos x="457" y="581"/>
                </a:cxn>
                <a:cxn ang="0">
                  <a:pos x="458" y="607"/>
                </a:cxn>
                <a:cxn ang="0">
                  <a:pos x="447" y="633"/>
                </a:cxn>
                <a:cxn ang="0">
                  <a:pos x="416" y="658"/>
                </a:cxn>
                <a:cxn ang="0">
                  <a:pos x="383" y="678"/>
                </a:cxn>
                <a:cxn ang="0">
                  <a:pos x="365" y="704"/>
                </a:cxn>
                <a:cxn ang="0">
                  <a:pos x="365" y="733"/>
                </a:cxn>
                <a:cxn ang="0">
                  <a:pos x="360" y="761"/>
                </a:cxn>
                <a:cxn ang="0">
                  <a:pos x="345" y="782"/>
                </a:cxn>
                <a:cxn ang="0">
                  <a:pos x="315" y="796"/>
                </a:cxn>
                <a:cxn ang="0">
                  <a:pos x="278" y="797"/>
                </a:cxn>
                <a:cxn ang="0">
                  <a:pos x="242" y="785"/>
                </a:cxn>
                <a:cxn ang="0">
                  <a:pos x="217" y="758"/>
                </a:cxn>
                <a:cxn ang="0">
                  <a:pos x="210" y="719"/>
                </a:cxn>
                <a:cxn ang="0">
                  <a:pos x="214" y="689"/>
                </a:cxn>
                <a:cxn ang="0">
                  <a:pos x="227" y="668"/>
                </a:cxn>
                <a:cxn ang="0">
                  <a:pos x="264" y="658"/>
                </a:cxn>
                <a:cxn ang="0">
                  <a:pos x="288" y="643"/>
                </a:cxn>
                <a:cxn ang="0">
                  <a:pos x="288" y="617"/>
                </a:cxn>
                <a:cxn ang="0">
                  <a:pos x="276" y="586"/>
                </a:cxn>
                <a:cxn ang="0">
                  <a:pos x="260" y="549"/>
                </a:cxn>
                <a:cxn ang="0">
                  <a:pos x="242" y="520"/>
                </a:cxn>
                <a:cxn ang="0">
                  <a:pos x="218" y="482"/>
                </a:cxn>
                <a:cxn ang="0">
                  <a:pos x="188" y="435"/>
                </a:cxn>
                <a:cxn ang="0">
                  <a:pos x="156" y="386"/>
                </a:cxn>
                <a:cxn ang="0">
                  <a:pos x="123" y="336"/>
                </a:cxn>
                <a:cxn ang="0">
                  <a:pos x="90" y="288"/>
                </a:cxn>
                <a:cxn ang="0">
                  <a:pos x="62" y="247"/>
                </a:cxn>
                <a:cxn ang="0">
                  <a:pos x="40" y="214"/>
                </a:cxn>
                <a:cxn ang="0">
                  <a:pos x="26" y="194"/>
                </a:cxn>
              </a:cxnLst>
              <a:rect l="0" t="0" r="r" b="b"/>
              <a:pathLst>
                <a:path w="478" h="798">
                  <a:moveTo>
                    <a:pt x="23" y="189"/>
                  </a:moveTo>
                  <a:lnTo>
                    <a:pt x="21" y="187"/>
                  </a:lnTo>
                  <a:lnTo>
                    <a:pt x="18" y="182"/>
                  </a:lnTo>
                  <a:lnTo>
                    <a:pt x="15" y="177"/>
                  </a:lnTo>
                  <a:lnTo>
                    <a:pt x="12" y="174"/>
                  </a:lnTo>
                  <a:lnTo>
                    <a:pt x="8" y="170"/>
                  </a:lnTo>
                  <a:lnTo>
                    <a:pt x="6" y="166"/>
                  </a:lnTo>
                  <a:lnTo>
                    <a:pt x="4" y="160"/>
                  </a:lnTo>
                  <a:lnTo>
                    <a:pt x="2" y="155"/>
                  </a:lnTo>
                  <a:lnTo>
                    <a:pt x="0" y="148"/>
                  </a:lnTo>
                  <a:lnTo>
                    <a:pt x="0" y="143"/>
                  </a:lnTo>
                  <a:lnTo>
                    <a:pt x="0" y="137"/>
                  </a:lnTo>
                  <a:lnTo>
                    <a:pt x="2" y="131"/>
                  </a:lnTo>
                  <a:lnTo>
                    <a:pt x="3" y="125"/>
                  </a:lnTo>
                  <a:lnTo>
                    <a:pt x="7" y="120"/>
                  </a:lnTo>
                  <a:lnTo>
                    <a:pt x="12" y="114"/>
                  </a:lnTo>
                  <a:lnTo>
                    <a:pt x="16" y="110"/>
                  </a:lnTo>
                  <a:lnTo>
                    <a:pt x="20" y="106"/>
                  </a:lnTo>
                  <a:lnTo>
                    <a:pt x="24" y="104"/>
                  </a:lnTo>
                  <a:lnTo>
                    <a:pt x="28" y="101"/>
                  </a:lnTo>
                  <a:lnTo>
                    <a:pt x="32" y="99"/>
                  </a:lnTo>
                  <a:lnTo>
                    <a:pt x="38" y="98"/>
                  </a:lnTo>
                  <a:lnTo>
                    <a:pt x="42" y="97"/>
                  </a:lnTo>
                  <a:lnTo>
                    <a:pt x="46" y="95"/>
                  </a:lnTo>
                  <a:lnTo>
                    <a:pt x="51" y="94"/>
                  </a:lnTo>
                  <a:lnTo>
                    <a:pt x="56" y="92"/>
                  </a:lnTo>
                  <a:lnTo>
                    <a:pt x="61" y="91"/>
                  </a:lnTo>
                  <a:lnTo>
                    <a:pt x="66" y="89"/>
                  </a:lnTo>
                  <a:lnTo>
                    <a:pt x="72" y="88"/>
                  </a:lnTo>
                  <a:lnTo>
                    <a:pt x="77" y="85"/>
                  </a:lnTo>
                  <a:lnTo>
                    <a:pt x="83" y="83"/>
                  </a:lnTo>
                  <a:lnTo>
                    <a:pt x="87" y="78"/>
                  </a:lnTo>
                  <a:lnTo>
                    <a:pt x="93" y="74"/>
                  </a:lnTo>
                  <a:lnTo>
                    <a:pt x="96" y="67"/>
                  </a:lnTo>
                  <a:lnTo>
                    <a:pt x="101" y="63"/>
                  </a:lnTo>
                  <a:lnTo>
                    <a:pt x="103" y="57"/>
                  </a:lnTo>
                  <a:lnTo>
                    <a:pt x="107" y="51"/>
                  </a:lnTo>
                  <a:lnTo>
                    <a:pt x="109" y="45"/>
                  </a:lnTo>
                  <a:lnTo>
                    <a:pt x="113" y="39"/>
                  </a:lnTo>
                  <a:lnTo>
                    <a:pt x="115" y="33"/>
                  </a:lnTo>
                  <a:lnTo>
                    <a:pt x="121" y="26"/>
                  </a:lnTo>
                  <a:lnTo>
                    <a:pt x="125" y="21"/>
                  </a:lnTo>
                  <a:lnTo>
                    <a:pt x="130" y="17"/>
                  </a:lnTo>
                  <a:lnTo>
                    <a:pt x="132" y="14"/>
                  </a:lnTo>
                  <a:lnTo>
                    <a:pt x="135" y="11"/>
                  </a:lnTo>
                  <a:lnTo>
                    <a:pt x="139" y="9"/>
                  </a:lnTo>
                  <a:lnTo>
                    <a:pt x="143" y="8"/>
                  </a:lnTo>
                  <a:lnTo>
                    <a:pt x="146" y="6"/>
                  </a:lnTo>
                  <a:lnTo>
                    <a:pt x="151" y="4"/>
                  </a:lnTo>
                  <a:lnTo>
                    <a:pt x="156" y="3"/>
                  </a:lnTo>
                  <a:lnTo>
                    <a:pt x="161" y="2"/>
                  </a:lnTo>
                  <a:lnTo>
                    <a:pt x="166" y="1"/>
                  </a:lnTo>
                  <a:lnTo>
                    <a:pt x="170" y="0"/>
                  </a:lnTo>
                  <a:lnTo>
                    <a:pt x="175" y="0"/>
                  </a:lnTo>
                  <a:lnTo>
                    <a:pt x="180" y="0"/>
                  </a:lnTo>
                  <a:lnTo>
                    <a:pt x="184" y="0"/>
                  </a:lnTo>
                  <a:lnTo>
                    <a:pt x="188" y="0"/>
                  </a:lnTo>
                  <a:lnTo>
                    <a:pt x="192" y="0"/>
                  </a:lnTo>
                  <a:lnTo>
                    <a:pt x="196" y="2"/>
                  </a:lnTo>
                  <a:lnTo>
                    <a:pt x="204" y="3"/>
                  </a:lnTo>
                  <a:lnTo>
                    <a:pt x="212" y="5"/>
                  </a:lnTo>
                  <a:lnTo>
                    <a:pt x="218" y="8"/>
                  </a:lnTo>
                  <a:lnTo>
                    <a:pt x="225" y="11"/>
                  </a:lnTo>
                  <a:lnTo>
                    <a:pt x="231" y="15"/>
                  </a:lnTo>
                  <a:lnTo>
                    <a:pt x="236" y="19"/>
                  </a:lnTo>
                  <a:lnTo>
                    <a:pt x="242" y="22"/>
                  </a:lnTo>
                  <a:lnTo>
                    <a:pt x="247" y="26"/>
                  </a:lnTo>
                  <a:lnTo>
                    <a:pt x="251" y="30"/>
                  </a:lnTo>
                  <a:lnTo>
                    <a:pt x="256" y="33"/>
                  </a:lnTo>
                  <a:lnTo>
                    <a:pt x="261" y="36"/>
                  </a:lnTo>
                  <a:lnTo>
                    <a:pt x="266" y="39"/>
                  </a:lnTo>
                  <a:lnTo>
                    <a:pt x="269" y="42"/>
                  </a:lnTo>
                  <a:lnTo>
                    <a:pt x="273" y="42"/>
                  </a:lnTo>
                  <a:lnTo>
                    <a:pt x="277" y="42"/>
                  </a:lnTo>
                  <a:lnTo>
                    <a:pt x="281" y="42"/>
                  </a:lnTo>
                  <a:lnTo>
                    <a:pt x="286" y="40"/>
                  </a:lnTo>
                  <a:lnTo>
                    <a:pt x="290" y="39"/>
                  </a:lnTo>
                  <a:lnTo>
                    <a:pt x="294" y="38"/>
                  </a:lnTo>
                  <a:lnTo>
                    <a:pt x="300" y="37"/>
                  </a:lnTo>
                  <a:lnTo>
                    <a:pt x="304" y="35"/>
                  </a:lnTo>
                  <a:lnTo>
                    <a:pt x="309" y="35"/>
                  </a:lnTo>
                  <a:lnTo>
                    <a:pt x="317" y="35"/>
                  </a:lnTo>
                  <a:lnTo>
                    <a:pt x="323" y="35"/>
                  </a:lnTo>
                  <a:lnTo>
                    <a:pt x="325" y="35"/>
                  </a:lnTo>
                  <a:lnTo>
                    <a:pt x="329" y="35"/>
                  </a:lnTo>
                  <a:lnTo>
                    <a:pt x="333" y="36"/>
                  </a:lnTo>
                  <a:lnTo>
                    <a:pt x="337" y="38"/>
                  </a:lnTo>
                  <a:lnTo>
                    <a:pt x="341" y="39"/>
                  </a:lnTo>
                  <a:lnTo>
                    <a:pt x="345" y="42"/>
                  </a:lnTo>
                  <a:lnTo>
                    <a:pt x="349" y="44"/>
                  </a:lnTo>
                  <a:lnTo>
                    <a:pt x="354" y="46"/>
                  </a:lnTo>
                  <a:lnTo>
                    <a:pt x="357" y="48"/>
                  </a:lnTo>
                  <a:lnTo>
                    <a:pt x="362" y="50"/>
                  </a:lnTo>
                  <a:lnTo>
                    <a:pt x="365" y="52"/>
                  </a:lnTo>
                  <a:lnTo>
                    <a:pt x="370" y="55"/>
                  </a:lnTo>
                  <a:lnTo>
                    <a:pt x="375" y="60"/>
                  </a:lnTo>
                  <a:lnTo>
                    <a:pt x="381" y="65"/>
                  </a:lnTo>
                  <a:lnTo>
                    <a:pt x="384" y="70"/>
                  </a:lnTo>
                  <a:lnTo>
                    <a:pt x="388" y="75"/>
                  </a:lnTo>
                  <a:lnTo>
                    <a:pt x="390" y="79"/>
                  </a:lnTo>
                  <a:lnTo>
                    <a:pt x="393" y="84"/>
                  </a:lnTo>
                  <a:lnTo>
                    <a:pt x="394" y="88"/>
                  </a:lnTo>
                  <a:lnTo>
                    <a:pt x="396" y="93"/>
                  </a:lnTo>
                  <a:lnTo>
                    <a:pt x="396" y="99"/>
                  </a:lnTo>
                  <a:lnTo>
                    <a:pt x="397" y="103"/>
                  </a:lnTo>
                  <a:lnTo>
                    <a:pt x="396" y="108"/>
                  </a:lnTo>
                  <a:lnTo>
                    <a:pt x="396" y="114"/>
                  </a:lnTo>
                  <a:lnTo>
                    <a:pt x="396" y="118"/>
                  </a:lnTo>
                  <a:lnTo>
                    <a:pt x="396" y="125"/>
                  </a:lnTo>
                  <a:lnTo>
                    <a:pt x="394" y="129"/>
                  </a:lnTo>
                  <a:lnTo>
                    <a:pt x="397" y="133"/>
                  </a:lnTo>
                  <a:lnTo>
                    <a:pt x="400" y="138"/>
                  </a:lnTo>
                  <a:lnTo>
                    <a:pt x="404" y="142"/>
                  </a:lnTo>
                  <a:lnTo>
                    <a:pt x="408" y="145"/>
                  </a:lnTo>
                  <a:lnTo>
                    <a:pt x="414" y="149"/>
                  </a:lnTo>
                  <a:lnTo>
                    <a:pt x="416" y="152"/>
                  </a:lnTo>
                  <a:lnTo>
                    <a:pt x="420" y="154"/>
                  </a:lnTo>
                  <a:lnTo>
                    <a:pt x="423" y="156"/>
                  </a:lnTo>
                  <a:lnTo>
                    <a:pt x="427" y="158"/>
                  </a:lnTo>
                  <a:lnTo>
                    <a:pt x="433" y="162"/>
                  </a:lnTo>
                  <a:lnTo>
                    <a:pt x="439" y="166"/>
                  </a:lnTo>
                  <a:lnTo>
                    <a:pt x="442" y="168"/>
                  </a:lnTo>
                  <a:lnTo>
                    <a:pt x="445" y="170"/>
                  </a:lnTo>
                  <a:lnTo>
                    <a:pt x="448" y="173"/>
                  </a:lnTo>
                  <a:lnTo>
                    <a:pt x="452" y="177"/>
                  </a:lnTo>
                  <a:lnTo>
                    <a:pt x="457" y="183"/>
                  </a:lnTo>
                  <a:lnTo>
                    <a:pt x="462" y="189"/>
                  </a:lnTo>
                  <a:lnTo>
                    <a:pt x="463" y="192"/>
                  </a:lnTo>
                  <a:lnTo>
                    <a:pt x="465" y="196"/>
                  </a:lnTo>
                  <a:lnTo>
                    <a:pt x="466" y="200"/>
                  </a:lnTo>
                  <a:lnTo>
                    <a:pt x="469" y="204"/>
                  </a:lnTo>
                  <a:lnTo>
                    <a:pt x="469" y="208"/>
                  </a:lnTo>
                  <a:lnTo>
                    <a:pt x="469" y="212"/>
                  </a:lnTo>
                  <a:lnTo>
                    <a:pt x="469" y="216"/>
                  </a:lnTo>
                  <a:lnTo>
                    <a:pt x="470" y="220"/>
                  </a:lnTo>
                  <a:lnTo>
                    <a:pt x="469" y="223"/>
                  </a:lnTo>
                  <a:lnTo>
                    <a:pt x="469" y="227"/>
                  </a:lnTo>
                  <a:lnTo>
                    <a:pt x="469" y="231"/>
                  </a:lnTo>
                  <a:lnTo>
                    <a:pt x="469" y="237"/>
                  </a:lnTo>
                  <a:lnTo>
                    <a:pt x="467" y="240"/>
                  </a:lnTo>
                  <a:lnTo>
                    <a:pt x="466" y="244"/>
                  </a:lnTo>
                  <a:lnTo>
                    <a:pt x="465" y="248"/>
                  </a:lnTo>
                  <a:lnTo>
                    <a:pt x="464" y="252"/>
                  </a:lnTo>
                  <a:lnTo>
                    <a:pt x="462" y="256"/>
                  </a:lnTo>
                  <a:lnTo>
                    <a:pt x="462" y="260"/>
                  </a:lnTo>
                  <a:lnTo>
                    <a:pt x="460" y="265"/>
                  </a:lnTo>
                  <a:lnTo>
                    <a:pt x="459" y="269"/>
                  </a:lnTo>
                  <a:lnTo>
                    <a:pt x="457" y="272"/>
                  </a:lnTo>
                  <a:lnTo>
                    <a:pt x="455" y="275"/>
                  </a:lnTo>
                  <a:lnTo>
                    <a:pt x="453" y="279"/>
                  </a:lnTo>
                  <a:lnTo>
                    <a:pt x="452" y="282"/>
                  </a:lnTo>
                  <a:lnTo>
                    <a:pt x="449" y="286"/>
                  </a:lnTo>
                  <a:lnTo>
                    <a:pt x="447" y="290"/>
                  </a:lnTo>
                  <a:lnTo>
                    <a:pt x="445" y="293"/>
                  </a:lnTo>
                  <a:lnTo>
                    <a:pt x="444" y="297"/>
                  </a:lnTo>
                  <a:lnTo>
                    <a:pt x="440" y="304"/>
                  </a:lnTo>
                  <a:lnTo>
                    <a:pt x="438" y="310"/>
                  </a:lnTo>
                  <a:lnTo>
                    <a:pt x="436" y="317"/>
                  </a:lnTo>
                  <a:lnTo>
                    <a:pt x="434" y="324"/>
                  </a:lnTo>
                  <a:lnTo>
                    <a:pt x="433" y="328"/>
                  </a:lnTo>
                  <a:lnTo>
                    <a:pt x="434" y="334"/>
                  </a:lnTo>
                  <a:lnTo>
                    <a:pt x="435" y="339"/>
                  </a:lnTo>
                  <a:lnTo>
                    <a:pt x="438" y="346"/>
                  </a:lnTo>
                  <a:lnTo>
                    <a:pt x="440" y="351"/>
                  </a:lnTo>
                  <a:lnTo>
                    <a:pt x="444" y="356"/>
                  </a:lnTo>
                  <a:lnTo>
                    <a:pt x="449" y="362"/>
                  </a:lnTo>
                  <a:lnTo>
                    <a:pt x="455" y="368"/>
                  </a:lnTo>
                  <a:lnTo>
                    <a:pt x="459" y="374"/>
                  </a:lnTo>
                  <a:lnTo>
                    <a:pt x="464" y="381"/>
                  </a:lnTo>
                  <a:lnTo>
                    <a:pt x="468" y="387"/>
                  </a:lnTo>
                  <a:lnTo>
                    <a:pt x="472" y="393"/>
                  </a:lnTo>
                  <a:lnTo>
                    <a:pt x="474" y="400"/>
                  </a:lnTo>
                  <a:lnTo>
                    <a:pt x="478" y="407"/>
                  </a:lnTo>
                  <a:lnTo>
                    <a:pt x="478" y="413"/>
                  </a:lnTo>
                  <a:lnTo>
                    <a:pt x="478" y="421"/>
                  </a:lnTo>
                  <a:lnTo>
                    <a:pt x="475" y="428"/>
                  </a:lnTo>
                  <a:lnTo>
                    <a:pt x="473" y="434"/>
                  </a:lnTo>
                  <a:lnTo>
                    <a:pt x="471" y="439"/>
                  </a:lnTo>
                  <a:lnTo>
                    <a:pt x="468" y="445"/>
                  </a:lnTo>
                  <a:lnTo>
                    <a:pt x="464" y="450"/>
                  </a:lnTo>
                  <a:lnTo>
                    <a:pt x="460" y="456"/>
                  </a:lnTo>
                  <a:lnTo>
                    <a:pt x="456" y="461"/>
                  </a:lnTo>
                  <a:lnTo>
                    <a:pt x="453" y="466"/>
                  </a:lnTo>
                  <a:lnTo>
                    <a:pt x="448" y="470"/>
                  </a:lnTo>
                  <a:lnTo>
                    <a:pt x="444" y="474"/>
                  </a:lnTo>
                  <a:lnTo>
                    <a:pt x="440" y="478"/>
                  </a:lnTo>
                  <a:lnTo>
                    <a:pt x="436" y="485"/>
                  </a:lnTo>
                  <a:lnTo>
                    <a:pt x="432" y="490"/>
                  </a:lnTo>
                  <a:lnTo>
                    <a:pt x="430" y="495"/>
                  </a:lnTo>
                  <a:lnTo>
                    <a:pt x="427" y="500"/>
                  </a:lnTo>
                  <a:lnTo>
                    <a:pt x="426" y="507"/>
                  </a:lnTo>
                  <a:lnTo>
                    <a:pt x="425" y="514"/>
                  </a:lnTo>
                  <a:lnTo>
                    <a:pt x="425" y="519"/>
                  </a:lnTo>
                  <a:lnTo>
                    <a:pt x="426" y="525"/>
                  </a:lnTo>
                  <a:lnTo>
                    <a:pt x="429" y="531"/>
                  </a:lnTo>
                  <a:lnTo>
                    <a:pt x="431" y="535"/>
                  </a:lnTo>
                  <a:lnTo>
                    <a:pt x="434" y="542"/>
                  </a:lnTo>
                  <a:lnTo>
                    <a:pt x="438" y="547"/>
                  </a:lnTo>
                  <a:lnTo>
                    <a:pt x="442" y="553"/>
                  </a:lnTo>
                  <a:lnTo>
                    <a:pt x="446" y="559"/>
                  </a:lnTo>
                  <a:lnTo>
                    <a:pt x="449" y="565"/>
                  </a:lnTo>
                  <a:lnTo>
                    <a:pt x="453" y="571"/>
                  </a:lnTo>
                  <a:lnTo>
                    <a:pt x="456" y="579"/>
                  </a:lnTo>
                  <a:lnTo>
                    <a:pt x="457" y="581"/>
                  </a:lnTo>
                  <a:lnTo>
                    <a:pt x="458" y="585"/>
                  </a:lnTo>
                  <a:lnTo>
                    <a:pt x="458" y="589"/>
                  </a:lnTo>
                  <a:lnTo>
                    <a:pt x="459" y="594"/>
                  </a:lnTo>
                  <a:lnTo>
                    <a:pt x="458" y="598"/>
                  </a:lnTo>
                  <a:lnTo>
                    <a:pt x="458" y="602"/>
                  </a:lnTo>
                  <a:lnTo>
                    <a:pt x="458" y="607"/>
                  </a:lnTo>
                  <a:lnTo>
                    <a:pt x="458" y="612"/>
                  </a:lnTo>
                  <a:lnTo>
                    <a:pt x="457" y="615"/>
                  </a:lnTo>
                  <a:lnTo>
                    <a:pt x="456" y="620"/>
                  </a:lnTo>
                  <a:lnTo>
                    <a:pt x="454" y="623"/>
                  </a:lnTo>
                  <a:lnTo>
                    <a:pt x="452" y="628"/>
                  </a:lnTo>
                  <a:lnTo>
                    <a:pt x="447" y="633"/>
                  </a:lnTo>
                  <a:lnTo>
                    <a:pt x="444" y="639"/>
                  </a:lnTo>
                  <a:lnTo>
                    <a:pt x="438" y="643"/>
                  </a:lnTo>
                  <a:lnTo>
                    <a:pt x="434" y="648"/>
                  </a:lnTo>
                  <a:lnTo>
                    <a:pt x="428" y="652"/>
                  </a:lnTo>
                  <a:lnTo>
                    <a:pt x="423" y="655"/>
                  </a:lnTo>
                  <a:lnTo>
                    <a:pt x="416" y="658"/>
                  </a:lnTo>
                  <a:lnTo>
                    <a:pt x="410" y="660"/>
                  </a:lnTo>
                  <a:lnTo>
                    <a:pt x="404" y="663"/>
                  </a:lnTo>
                  <a:lnTo>
                    <a:pt x="398" y="667"/>
                  </a:lnTo>
                  <a:lnTo>
                    <a:pt x="391" y="671"/>
                  </a:lnTo>
                  <a:lnTo>
                    <a:pt x="386" y="676"/>
                  </a:lnTo>
                  <a:lnTo>
                    <a:pt x="383" y="678"/>
                  </a:lnTo>
                  <a:lnTo>
                    <a:pt x="380" y="680"/>
                  </a:lnTo>
                  <a:lnTo>
                    <a:pt x="378" y="683"/>
                  </a:lnTo>
                  <a:lnTo>
                    <a:pt x="376" y="687"/>
                  </a:lnTo>
                  <a:lnTo>
                    <a:pt x="371" y="693"/>
                  </a:lnTo>
                  <a:lnTo>
                    <a:pt x="369" y="698"/>
                  </a:lnTo>
                  <a:lnTo>
                    <a:pt x="365" y="704"/>
                  </a:lnTo>
                  <a:lnTo>
                    <a:pt x="364" y="710"/>
                  </a:lnTo>
                  <a:lnTo>
                    <a:pt x="364" y="714"/>
                  </a:lnTo>
                  <a:lnTo>
                    <a:pt x="364" y="719"/>
                  </a:lnTo>
                  <a:lnTo>
                    <a:pt x="364" y="723"/>
                  </a:lnTo>
                  <a:lnTo>
                    <a:pt x="365" y="727"/>
                  </a:lnTo>
                  <a:lnTo>
                    <a:pt x="365" y="733"/>
                  </a:lnTo>
                  <a:lnTo>
                    <a:pt x="366" y="737"/>
                  </a:lnTo>
                  <a:lnTo>
                    <a:pt x="365" y="741"/>
                  </a:lnTo>
                  <a:lnTo>
                    <a:pt x="365" y="747"/>
                  </a:lnTo>
                  <a:lnTo>
                    <a:pt x="364" y="752"/>
                  </a:lnTo>
                  <a:lnTo>
                    <a:pt x="362" y="759"/>
                  </a:lnTo>
                  <a:lnTo>
                    <a:pt x="360" y="761"/>
                  </a:lnTo>
                  <a:lnTo>
                    <a:pt x="359" y="765"/>
                  </a:lnTo>
                  <a:lnTo>
                    <a:pt x="357" y="769"/>
                  </a:lnTo>
                  <a:lnTo>
                    <a:pt x="355" y="773"/>
                  </a:lnTo>
                  <a:lnTo>
                    <a:pt x="352" y="776"/>
                  </a:lnTo>
                  <a:lnTo>
                    <a:pt x="349" y="779"/>
                  </a:lnTo>
                  <a:lnTo>
                    <a:pt x="345" y="782"/>
                  </a:lnTo>
                  <a:lnTo>
                    <a:pt x="341" y="786"/>
                  </a:lnTo>
                  <a:lnTo>
                    <a:pt x="335" y="788"/>
                  </a:lnTo>
                  <a:lnTo>
                    <a:pt x="331" y="791"/>
                  </a:lnTo>
                  <a:lnTo>
                    <a:pt x="326" y="793"/>
                  </a:lnTo>
                  <a:lnTo>
                    <a:pt x="321" y="795"/>
                  </a:lnTo>
                  <a:lnTo>
                    <a:pt x="315" y="796"/>
                  </a:lnTo>
                  <a:lnTo>
                    <a:pt x="309" y="797"/>
                  </a:lnTo>
                  <a:lnTo>
                    <a:pt x="303" y="798"/>
                  </a:lnTo>
                  <a:lnTo>
                    <a:pt x="297" y="798"/>
                  </a:lnTo>
                  <a:lnTo>
                    <a:pt x="291" y="798"/>
                  </a:lnTo>
                  <a:lnTo>
                    <a:pt x="285" y="798"/>
                  </a:lnTo>
                  <a:lnTo>
                    <a:pt x="278" y="797"/>
                  </a:lnTo>
                  <a:lnTo>
                    <a:pt x="273" y="797"/>
                  </a:lnTo>
                  <a:lnTo>
                    <a:pt x="266" y="795"/>
                  </a:lnTo>
                  <a:lnTo>
                    <a:pt x="260" y="793"/>
                  </a:lnTo>
                  <a:lnTo>
                    <a:pt x="253" y="791"/>
                  </a:lnTo>
                  <a:lnTo>
                    <a:pt x="248" y="789"/>
                  </a:lnTo>
                  <a:lnTo>
                    <a:pt x="242" y="785"/>
                  </a:lnTo>
                  <a:lnTo>
                    <a:pt x="238" y="782"/>
                  </a:lnTo>
                  <a:lnTo>
                    <a:pt x="233" y="778"/>
                  </a:lnTo>
                  <a:lnTo>
                    <a:pt x="228" y="774"/>
                  </a:lnTo>
                  <a:lnTo>
                    <a:pt x="224" y="768"/>
                  </a:lnTo>
                  <a:lnTo>
                    <a:pt x="220" y="763"/>
                  </a:lnTo>
                  <a:lnTo>
                    <a:pt x="217" y="758"/>
                  </a:lnTo>
                  <a:lnTo>
                    <a:pt x="215" y="752"/>
                  </a:lnTo>
                  <a:lnTo>
                    <a:pt x="212" y="745"/>
                  </a:lnTo>
                  <a:lnTo>
                    <a:pt x="211" y="738"/>
                  </a:lnTo>
                  <a:lnTo>
                    <a:pt x="210" y="731"/>
                  </a:lnTo>
                  <a:lnTo>
                    <a:pt x="210" y="723"/>
                  </a:lnTo>
                  <a:lnTo>
                    <a:pt x="210" y="719"/>
                  </a:lnTo>
                  <a:lnTo>
                    <a:pt x="210" y="715"/>
                  </a:lnTo>
                  <a:lnTo>
                    <a:pt x="210" y="711"/>
                  </a:lnTo>
                  <a:lnTo>
                    <a:pt x="210" y="708"/>
                  </a:lnTo>
                  <a:lnTo>
                    <a:pt x="211" y="700"/>
                  </a:lnTo>
                  <a:lnTo>
                    <a:pt x="212" y="695"/>
                  </a:lnTo>
                  <a:lnTo>
                    <a:pt x="214" y="689"/>
                  </a:lnTo>
                  <a:lnTo>
                    <a:pt x="215" y="684"/>
                  </a:lnTo>
                  <a:lnTo>
                    <a:pt x="217" y="680"/>
                  </a:lnTo>
                  <a:lnTo>
                    <a:pt x="220" y="678"/>
                  </a:lnTo>
                  <a:lnTo>
                    <a:pt x="222" y="673"/>
                  </a:lnTo>
                  <a:lnTo>
                    <a:pt x="224" y="670"/>
                  </a:lnTo>
                  <a:lnTo>
                    <a:pt x="227" y="668"/>
                  </a:lnTo>
                  <a:lnTo>
                    <a:pt x="232" y="666"/>
                  </a:lnTo>
                  <a:lnTo>
                    <a:pt x="238" y="662"/>
                  </a:lnTo>
                  <a:lnTo>
                    <a:pt x="244" y="661"/>
                  </a:lnTo>
                  <a:lnTo>
                    <a:pt x="251" y="659"/>
                  </a:lnTo>
                  <a:lnTo>
                    <a:pt x="258" y="658"/>
                  </a:lnTo>
                  <a:lnTo>
                    <a:pt x="264" y="658"/>
                  </a:lnTo>
                  <a:lnTo>
                    <a:pt x="270" y="658"/>
                  </a:lnTo>
                  <a:lnTo>
                    <a:pt x="275" y="656"/>
                  </a:lnTo>
                  <a:lnTo>
                    <a:pt x="280" y="654"/>
                  </a:lnTo>
                  <a:lnTo>
                    <a:pt x="283" y="652"/>
                  </a:lnTo>
                  <a:lnTo>
                    <a:pt x="288" y="649"/>
                  </a:lnTo>
                  <a:lnTo>
                    <a:pt x="288" y="643"/>
                  </a:lnTo>
                  <a:lnTo>
                    <a:pt x="290" y="639"/>
                  </a:lnTo>
                  <a:lnTo>
                    <a:pt x="290" y="635"/>
                  </a:lnTo>
                  <a:lnTo>
                    <a:pt x="290" y="631"/>
                  </a:lnTo>
                  <a:lnTo>
                    <a:pt x="290" y="626"/>
                  </a:lnTo>
                  <a:lnTo>
                    <a:pt x="290" y="622"/>
                  </a:lnTo>
                  <a:lnTo>
                    <a:pt x="288" y="617"/>
                  </a:lnTo>
                  <a:lnTo>
                    <a:pt x="288" y="613"/>
                  </a:lnTo>
                  <a:lnTo>
                    <a:pt x="286" y="608"/>
                  </a:lnTo>
                  <a:lnTo>
                    <a:pt x="283" y="603"/>
                  </a:lnTo>
                  <a:lnTo>
                    <a:pt x="281" y="597"/>
                  </a:lnTo>
                  <a:lnTo>
                    <a:pt x="279" y="593"/>
                  </a:lnTo>
                  <a:lnTo>
                    <a:pt x="276" y="586"/>
                  </a:lnTo>
                  <a:lnTo>
                    <a:pt x="273" y="579"/>
                  </a:lnTo>
                  <a:lnTo>
                    <a:pt x="271" y="573"/>
                  </a:lnTo>
                  <a:lnTo>
                    <a:pt x="268" y="566"/>
                  </a:lnTo>
                  <a:lnTo>
                    <a:pt x="266" y="559"/>
                  </a:lnTo>
                  <a:lnTo>
                    <a:pt x="263" y="553"/>
                  </a:lnTo>
                  <a:lnTo>
                    <a:pt x="260" y="549"/>
                  </a:lnTo>
                  <a:lnTo>
                    <a:pt x="258" y="545"/>
                  </a:lnTo>
                  <a:lnTo>
                    <a:pt x="255" y="541"/>
                  </a:lnTo>
                  <a:lnTo>
                    <a:pt x="253" y="537"/>
                  </a:lnTo>
                  <a:lnTo>
                    <a:pt x="249" y="531"/>
                  </a:lnTo>
                  <a:lnTo>
                    <a:pt x="246" y="526"/>
                  </a:lnTo>
                  <a:lnTo>
                    <a:pt x="242" y="520"/>
                  </a:lnTo>
                  <a:lnTo>
                    <a:pt x="239" y="515"/>
                  </a:lnTo>
                  <a:lnTo>
                    <a:pt x="235" y="507"/>
                  </a:lnTo>
                  <a:lnTo>
                    <a:pt x="231" y="501"/>
                  </a:lnTo>
                  <a:lnTo>
                    <a:pt x="226" y="495"/>
                  </a:lnTo>
                  <a:lnTo>
                    <a:pt x="222" y="489"/>
                  </a:lnTo>
                  <a:lnTo>
                    <a:pt x="218" y="482"/>
                  </a:lnTo>
                  <a:lnTo>
                    <a:pt x="213" y="474"/>
                  </a:lnTo>
                  <a:lnTo>
                    <a:pt x="208" y="466"/>
                  </a:lnTo>
                  <a:lnTo>
                    <a:pt x="204" y="459"/>
                  </a:lnTo>
                  <a:lnTo>
                    <a:pt x="198" y="450"/>
                  </a:lnTo>
                  <a:lnTo>
                    <a:pt x="193" y="443"/>
                  </a:lnTo>
                  <a:lnTo>
                    <a:pt x="188" y="435"/>
                  </a:lnTo>
                  <a:lnTo>
                    <a:pt x="184" y="428"/>
                  </a:lnTo>
                  <a:lnTo>
                    <a:pt x="178" y="419"/>
                  </a:lnTo>
                  <a:lnTo>
                    <a:pt x="172" y="411"/>
                  </a:lnTo>
                  <a:lnTo>
                    <a:pt x="166" y="403"/>
                  </a:lnTo>
                  <a:lnTo>
                    <a:pt x="161" y="394"/>
                  </a:lnTo>
                  <a:lnTo>
                    <a:pt x="156" y="386"/>
                  </a:lnTo>
                  <a:lnTo>
                    <a:pt x="151" y="378"/>
                  </a:lnTo>
                  <a:lnTo>
                    <a:pt x="144" y="369"/>
                  </a:lnTo>
                  <a:lnTo>
                    <a:pt x="140" y="361"/>
                  </a:lnTo>
                  <a:lnTo>
                    <a:pt x="133" y="353"/>
                  </a:lnTo>
                  <a:lnTo>
                    <a:pt x="128" y="345"/>
                  </a:lnTo>
                  <a:lnTo>
                    <a:pt x="123" y="336"/>
                  </a:lnTo>
                  <a:lnTo>
                    <a:pt x="116" y="328"/>
                  </a:lnTo>
                  <a:lnTo>
                    <a:pt x="111" y="320"/>
                  </a:lnTo>
                  <a:lnTo>
                    <a:pt x="106" y="311"/>
                  </a:lnTo>
                  <a:lnTo>
                    <a:pt x="101" y="304"/>
                  </a:lnTo>
                  <a:lnTo>
                    <a:pt x="96" y="297"/>
                  </a:lnTo>
                  <a:lnTo>
                    <a:pt x="90" y="288"/>
                  </a:lnTo>
                  <a:lnTo>
                    <a:pt x="85" y="281"/>
                  </a:lnTo>
                  <a:lnTo>
                    <a:pt x="80" y="273"/>
                  </a:lnTo>
                  <a:lnTo>
                    <a:pt x="76" y="267"/>
                  </a:lnTo>
                  <a:lnTo>
                    <a:pt x="71" y="260"/>
                  </a:lnTo>
                  <a:lnTo>
                    <a:pt x="67" y="253"/>
                  </a:lnTo>
                  <a:lnTo>
                    <a:pt x="62" y="247"/>
                  </a:lnTo>
                  <a:lnTo>
                    <a:pt x="59" y="242"/>
                  </a:lnTo>
                  <a:lnTo>
                    <a:pt x="55" y="236"/>
                  </a:lnTo>
                  <a:lnTo>
                    <a:pt x="50" y="229"/>
                  </a:lnTo>
                  <a:lnTo>
                    <a:pt x="46" y="224"/>
                  </a:lnTo>
                  <a:lnTo>
                    <a:pt x="44" y="219"/>
                  </a:lnTo>
                  <a:lnTo>
                    <a:pt x="40" y="214"/>
                  </a:lnTo>
                  <a:lnTo>
                    <a:pt x="38" y="210"/>
                  </a:lnTo>
                  <a:lnTo>
                    <a:pt x="34" y="205"/>
                  </a:lnTo>
                  <a:lnTo>
                    <a:pt x="32" y="203"/>
                  </a:lnTo>
                  <a:lnTo>
                    <a:pt x="30" y="199"/>
                  </a:lnTo>
                  <a:lnTo>
                    <a:pt x="28" y="196"/>
                  </a:lnTo>
                  <a:lnTo>
                    <a:pt x="26" y="194"/>
                  </a:lnTo>
                  <a:lnTo>
                    <a:pt x="25" y="192"/>
                  </a:lnTo>
                  <a:lnTo>
                    <a:pt x="23" y="190"/>
                  </a:lnTo>
                  <a:lnTo>
                    <a:pt x="23" y="189"/>
                  </a:lnTo>
                  <a:lnTo>
                    <a:pt x="23" y="189"/>
                  </a:lnTo>
                  <a:close/>
                </a:path>
              </a:pathLst>
            </a:custGeom>
            <a:solidFill>
              <a:srgbClr val="B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24" name="Freeform 52"/>
            <p:cNvSpPr>
              <a:spLocks/>
            </p:cNvSpPr>
            <p:nvPr/>
          </p:nvSpPr>
          <p:spPr bwMode="auto">
            <a:xfrm>
              <a:off x="3365" y="3842"/>
              <a:ext cx="161" cy="56"/>
            </a:xfrm>
            <a:custGeom>
              <a:avLst/>
              <a:gdLst/>
              <a:ahLst/>
              <a:cxnLst>
                <a:cxn ang="0">
                  <a:pos x="133" y="49"/>
                </a:cxn>
                <a:cxn ang="0">
                  <a:pos x="131" y="48"/>
                </a:cxn>
                <a:cxn ang="0">
                  <a:pos x="130" y="47"/>
                </a:cxn>
                <a:cxn ang="0">
                  <a:pos x="127" y="47"/>
                </a:cxn>
                <a:cxn ang="0">
                  <a:pos x="124" y="46"/>
                </a:cxn>
                <a:cxn ang="0">
                  <a:pos x="119" y="44"/>
                </a:cxn>
                <a:cxn ang="0">
                  <a:pos x="114" y="43"/>
                </a:cxn>
                <a:cxn ang="0">
                  <a:pos x="107" y="42"/>
                </a:cxn>
                <a:cxn ang="0">
                  <a:pos x="102" y="41"/>
                </a:cxn>
                <a:cxn ang="0">
                  <a:pos x="95" y="39"/>
                </a:cxn>
                <a:cxn ang="0">
                  <a:pos x="89" y="39"/>
                </a:cxn>
                <a:cxn ang="0">
                  <a:pos x="83" y="38"/>
                </a:cxn>
                <a:cxn ang="0">
                  <a:pos x="76" y="38"/>
                </a:cxn>
                <a:cxn ang="0">
                  <a:pos x="70" y="37"/>
                </a:cxn>
                <a:cxn ang="0">
                  <a:pos x="65" y="38"/>
                </a:cxn>
                <a:cxn ang="0">
                  <a:pos x="60" y="39"/>
                </a:cxn>
                <a:cxn ang="0">
                  <a:pos x="56" y="41"/>
                </a:cxn>
                <a:cxn ang="0">
                  <a:pos x="51" y="42"/>
                </a:cxn>
                <a:cxn ang="0">
                  <a:pos x="47" y="44"/>
                </a:cxn>
                <a:cxn ang="0">
                  <a:pos x="43" y="46"/>
                </a:cxn>
                <a:cxn ang="0">
                  <a:pos x="39" y="48"/>
                </a:cxn>
                <a:cxn ang="0">
                  <a:pos x="35" y="49"/>
                </a:cxn>
                <a:cxn ang="0">
                  <a:pos x="31" y="51"/>
                </a:cxn>
                <a:cxn ang="0">
                  <a:pos x="27" y="52"/>
                </a:cxn>
                <a:cxn ang="0">
                  <a:pos x="22" y="54"/>
                </a:cxn>
                <a:cxn ang="0">
                  <a:pos x="15" y="55"/>
                </a:cxn>
                <a:cxn ang="0">
                  <a:pos x="9" y="56"/>
                </a:cxn>
                <a:cxn ang="0">
                  <a:pos x="4" y="54"/>
                </a:cxn>
                <a:cxn ang="0">
                  <a:pos x="1" y="51"/>
                </a:cxn>
                <a:cxn ang="0">
                  <a:pos x="0" y="47"/>
                </a:cxn>
                <a:cxn ang="0">
                  <a:pos x="1" y="43"/>
                </a:cxn>
                <a:cxn ang="0">
                  <a:pos x="3" y="39"/>
                </a:cxn>
                <a:cxn ang="0">
                  <a:pos x="7" y="36"/>
                </a:cxn>
                <a:cxn ang="0">
                  <a:pos x="10" y="30"/>
                </a:cxn>
                <a:cxn ang="0">
                  <a:pos x="16" y="26"/>
                </a:cxn>
                <a:cxn ang="0">
                  <a:pos x="21" y="22"/>
                </a:cxn>
                <a:cxn ang="0">
                  <a:pos x="28" y="18"/>
                </a:cxn>
                <a:cxn ang="0">
                  <a:pos x="34" y="14"/>
                </a:cxn>
                <a:cxn ang="0">
                  <a:pos x="40" y="10"/>
                </a:cxn>
                <a:cxn ang="0">
                  <a:pos x="46" y="6"/>
                </a:cxn>
                <a:cxn ang="0">
                  <a:pos x="53" y="4"/>
                </a:cxn>
                <a:cxn ang="0">
                  <a:pos x="60" y="1"/>
                </a:cxn>
                <a:cxn ang="0">
                  <a:pos x="65" y="0"/>
                </a:cxn>
                <a:cxn ang="0">
                  <a:pos x="70" y="0"/>
                </a:cxn>
                <a:cxn ang="0">
                  <a:pos x="74" y="1"/>
                </a:cxn>
                <a:cxn ang="0">
                  <a:pos x="78" y="1"/>
                </a:cxn>
                <a:cxn ang="0">
                  <a:pos x="84" y="2"/>
                </a:cxn>
                <a:cxn ang="0">
                  <a:pos x="90" y="4"/>
                </a:cxn>
                <a:cxn ang="0">
                  <a:pos x="96" y="5"/>
                </a:cxn>
                <a:cxn ang="0">
                  <a:pos x="102" y="6"/>
                </a:cxn>
                <a:cxn ang="0">
                  <a:pos x="111" y="6"/>
                </a:cxn>
                <a:cxn ang="0">
                  <a:pos x="118" y="7"/>
                </a:cxn>
                <a:cxn ang="0">
                  <a:pos x="125" y="8"/>
                </a:cxn>
                <a:cxn ang="0">
                  <a:pos x="131" y="8"/>
                </a:cxn>
                <a:cxn ang="0">
                  <a:pos x="139" y="9"/>
                </a:cxn>
                <a:cxn ang="0">
                  <a:pos x="145" y="9"/>
                </a:cxn>
                <a:cxn ang="0">
                  <a:pos x="151" y="10"/>
                </a:cxn>
                <a:cxn ang="0">
                  <a:pos x="155" y="10"/>
                </a:cxn>
                <a:cxn ang="0">
                  <a:pos x="158" y="10"/>
                </a:cxn>
                <a:cxn ang="0">
                  <a:pos x="160" y="10"/>
                </a:cxn>
                <a:cxn ang="0">
                  <a:pos x="161" y="11"/>
                </a:cxn>
                <a:cxn ang="0">
                  <a:pos x="133" y="49"/>
                </a:cxn>
                <a:cxn ang="0">
                  <a:pos x="133" y="49"/>
                </a:cxn>
              </a:cxnLst>
              <a:rect l="0" t="0" r="r" b="b"/>
              <a:pathLst>
                <a:path w="161" h="56">
                  <a:moveTo>
                    <a:pt x="133" y="49"/>
                  </a:moveTo>
                  <a:lnTo>
                    <a:pt x="131" y="48"/>
                  </a:lnTo>
                  <a:lnTo>
                    <a:pt x="130" y="47"/>
                  </a:lnTo>
                  <a:lnTo>
                    <a:pt x="127" y="47"/>
                  </a:lnTo>
                  <a:lnTo>
                    <a:pt x="124" y="46"/>
                  </a:lnTo>
                  <a:lnTo>
                    <a:pt x="119" y="44"/>
                  </a:lnTo>
                  <a:lnTo>
                    <a:pt x="114" y="43"/>
                  </a:lnTo>
                  <a:lnTo>
                    <a:pt x="107" y="42"/>
                  </a:lnTo>
                  <a:lnTo>
                    <a:pt x="102" y="41"/>
                  </a:lnTo>
                  <a:lnTo>
                    <a:pt x="95" y="39"/>
                  </a:lnTo>
                  <a:lnTo>
                    <a:pt x="89" y="39"/>
                  </a:lnTo>
                  <a:lnTo>
                    <a:pt x="83" y="38"/>
                  </a:lnTo>
                  <a:lnTo>
                    <a:pt x="76" y="38"/>
                  </a:lnTo>
                  <a:lnTo>
                    <a:pt x="70" y="37"/>
                  </a:lnTo>
                  <a:lnTo>
                    <a:pt x="65" y="38"/>
                  </a:lnTo>
                  <a:lnTo>
                    <a:pt x="60" y="39"/>
                  </a:lnTo>
                  <a:lnTo>
                    <a:pt x="56" y="41"/>
                  </a:lnTo>
                  <a:lnTo>
                    <a:pt x="51" y="42"/>
                  </a:lnTo>
                  <a:lnTo>
                    <a:pt x="47" y="44"/>
                  </a:lnTo>
                  <a:lnTo>
                    <a:pt x="43" y="46"/>
                  </a:lnTo>
                  <a:lnTo>
                    <a:pt x="39" y="48"/>
                  </a:lnTo>
                  <a:lnTo>
                    <a:pt x="35" y="49"/>
                  </a:lnTo>
                  <a:lnTo>
                    <a:pt x="31" y="51"/>
                  </a:lnTo>
                  <a:lnTo>
                    <a:pt x="27" y="52"/>
                  </a:lnTo>
                  <a:lnTo>
                    <a:pt x="22" y="54"/>
                  </a:lnTo>
                  <a:lnTo>
                    <a:pt x="15" y="55"/>
                  </a:lnTo>
                  <a:lnTo>
                    <a:pt x="9" y="56"/>
                  </a:lnTo>
                  <a:lnTo>
                    <a:pt x="4" y="54"/>
                  </a:lnTo>
                  <a:lnTo>
                    <a:pt x="1" y="51"/>
                  </a:lnTo>
                  <a:lnTo>
                    <a:pt x="0" y="47"/>
                  </a:lnTo>
                  <a:lnTo>
                    <a:pt x="1" y="43"/>
                  </a:lnTo>
                  <a:lnTo>
                    <a:pt x="3" y="39"/>
                  </a:lnTo>
                  <a:lnTo>
                    <a:pt x="7" y="36"/>
                  </a:lnTo>
                  <a:lnTo>
                    <a:pt x="10" y="30"/>
                  </a:lnTo>
                  <a:lnTo>
                    <a:pt x="16" y="26"/>
                  </a:lnTo>
                  <a:lnTo>
                    <a:pt x="21" y="22"/>
                  </a:lnTo>
                  <a:lnTo>
                    <a:pt x="28" y="18"/>
                  </a:lnTo>
                  <a:lnTo>
                    <a:pt x="34" y="14"/>
                  </a:lnTo>
                  <a:lnTo>
                    <a:pt x="40" y="10"/>
                  </a:lnTo>
                  <a:lnTo>
                    <a:pt x="46" y="6"/>
                  </a:lnTo>
                  <a:lnTo>
                    <a:pt x="53" y="4"/>
                  </a:lnTo>
                  <a:lnTo>
                    <a:pt x="60" y="1"/>
                  </a:lnTo>
                  <a:lnTo>
                    <a:pt x="65" y="0"/>
                  </a:lnTo>
                  <a:lnTo>
                    <a:pt x="70" y="0"/>
                  </a:lnTo>
                  <a:lnTo>
                    <a:pt x="74" y="1"/>
                  </a:lnTo>
                  <a:lnTo>
                    <a:pt x="78" y="1"/>
                  </a:lnTo>
                  <a:lnTo>
                    <a:pt x="84" y="2"/>
                  </a:lnTo>
                  <a:lnTo>
                    <a:pt x="90" y="4"/>
                  </a:lnTo>
                  <a:lnTo>
                    <a:pt x="96" y="5"/>
                  </a:lnTo>
                  <a:lnTo>
                    <a:pt x="102" y="6"/>
                  </a:lnTo>
                  <a:lnTo>
                    <a:pt x="111" y="6"/>
                  </a:lnTo>
                  <a:lnTo>
                    <a:pt x="118" y="7"/>
                  </a:lnTo>
                  <a:lnTo>
                    <a:pt x="125" y="8"/>
                  </a:lnTo>
                  <a:lnTo>
                    <a:pt x="131" y="8"/>
                  </a:lnTo>
                  <a:lnTo>
                    <a:pt x="139" y="9"/>
                  </a:lnTo>
                  <a:lnTo>
                    <a:pt x="145" y="9"/>
                  </a:lnTo>
                  <a:lnTo>
                    <a:pt x="151" y="10"/>
                  </a:lnTo>
                  <a:lnTo>
                    <a:pt x="155" y="10"/>
                  </a:lnTo>
                  <a:lnTo>
                    <a:pt x="158" y="10"/>
                  </a:lnTo>
                  <a:lnTo>
                    <a:pt x="160" y="10"/>
                  </a:lnTo>
                  <a:lnTo>
                    <a:pt x="161" y="11"/>
                  </a:lnTo>
                  <a:lnTo>
                    <a:pt x="133" y="49"/>
                  </a:lnTo>
                  <a:lnTo>
                    <a:pt x="133" y="4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25" name="Freeform 53"/>
            <p:cNvSpPr>
              <a:spLocks/>
            </p:cNvSpPr>
            <p:nvPr/>
          </p:nvSpPr>
          <p:spPr bwMode="auto">
            <a:xfrm>
              <a:off x="3821" y="3842"/>
              <a:ext cx="74" cy="90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6" y="12"/>
                </a:cxn>
                <a:cxn ang="0">
                  <a:pos x="5" y="18"/>
                </a:cxn>
                <a:cxn ang="0">
                  <a:pos x="4" y="21"/>
                </a:cxn>
                <a:cxn ang="0">
                  <a:pos x="3" y="25"/>
                </a:cxn>
                <a:cxn ang="0">
                  <a:pos x="2" y="30"/>
                </a:cxn>
                <a:cxn ang="0">
                  <a:pos x="2" y="36"/>
                </a:cxn>
                <a:cxn ang="0">
                  <a:pos x="0" y="41"/>
                </a:cxn>
                <a:cxn ang="0">
                  <a:pos x="0" y="47"/>
                </a:cxn>
                <a:cxn ang="0">
                  <a:pos x="0" y="52"/>
                </a:cxn>
                <a:cxn ang="0">
                  <a:pos x="0" y="59"/>
                </a:cxn>
                <a:cxn ang="0">
                  <a:pos x="0" y="64"/>
                </a:cxn>
                <a:cxn ang="0">
                  <a:pos x="0" y="69"/>
                </a:cxn>
                <a:cxn ang="0">
                  <a:pos x="0" y="73"/>
                </a:cxn>
                <a:cxn ang="0">
                  <a:pos x="2" y="77"/>
                </a:cxn>
                <a:cxn ang="0">
                  <a:pos x="4" y="80"/>
                </a:cxn>
                <a:cxn ang="0">
                  <a:pos x="6" y="83"/>
                </a:cxn>
                <a:cxn ang="0">
                  <a:pos x="10" y="84"/>
                </a:cxn>
                <a:cxn ang="0">
                  <a:pos x="15" y="87"/>
                </a:cxn>
                <a:cxn ang="0">
                  <a:pos x="19" y="88"/>
                </a:cxn>
                <a:cxn ang="0">
                  <a:pos x="26" y="89"/>
                </a:cxn>
                <a:cxn ang="0">
                  <a:pos x="31" y="89"/>
                </a:cxn>
                <a:cxn ang="0">
                  <a:pos x="37" y="90"/>
                </a:cxn>
                <a:cxn ang="0">
                  <a:pos x="44" y="89"/>
                </a:cxn>
                <a:cxn ang="0">
                  <a:pos x="49" y="89"/>
                </a:cxn>
                <a:cxn ang="0">
                  <a:pos x="54" y="87"/>
                </a:cxn>
                <a:cxn ang="0">
                  <a:pos x="60" y="87"/>
                </a:cxn>
                <a:cxn ang="0">
                  <a:pos x="64" y="84"/>
                </a:cxn>
                <a:cxn ang="0">
                  <a:pos x="69" y="82"/>
                </a:cxn>
                <a:cxn ang="0">
                  <a:pos x="72" y="79"/>
                </a:cxn>
                <a:cxn ang="0">
                  <a:pos x="74" y="77"/>
                </a:cxn>
                <a:cxn ang="0">
                  <a:pos x="74" y="71"/>
                </a:cxn>
                <a:cxn ang="0">
                  <a:pos x="71" y="68"/>
                </a:cxn>
                <a:cxn ang="0">
                  <a:pos x="67" y="67"/>
                </a:cxn>
                <a:cxn ang="0">
                  <a:pos x="62" y="66"/>
                </a:cxn>
                <a:cxn ang="0">
                  <a:pos x="58" y="65"/>
                </a:cxn>
                <a:cxn ang="0">
                  <a:pos x="55" y="64"/>
                </a:cxn>
                <a:cxn ang="0">
                  <a:pos x="50" y="63"/>
                </a:cxn>
                <a:cxn ang="0">
                  <a:pos x="45" y="62"/>
                </a:cxn>
                <a:cxn ang="0">
                  <a:pos x="42" y="61"/>
                </a:cxn>
                <a:cxn ang="0">
                  <a:pos x="37" y="60"/>
                </a:cxn>
                <a:cxn ang="0">
                  <a:pos x="31" y="56"/>
                </a:cxn>
                <a:cxn ang="0">
                  <a:pos x="30" y="53"/>
                </a:cxn>
                <a:cxn ang="0">
                  <a:pos x="30" y="49"/>
                </a:cxn>
                <a:cxn ang="0">
                  <a:pos x="30" y="46"/>
                </a:cxn>
                <a:cxn ang="0">
                  <a:pos x="30" y="42"/>
                </a:cxn>
                <a:cxn ang="0">
                  <a:pos x="30" y="39"/>
                </a:cxn>
                <a:cxn ang="0">
                  <a:pos x="30" y="34"/>
                </a:cxn>
                <a:cxn ang="0">
                  <a:pos x="31" y="29"/>
                </a:cxn>
                <a:cxn ang="0">
                  <a:pos x="32" y="25"/>
                </a:cxn>
                <a:cxn ang="0">
                  <a:pos x="33" y="21"/>
                </a:cxn>
                <a:cxn ang="0">
                  <a:pos x="33" y="17"/>
                </a:cxn>
                <a:cxn ang="0">
                  <a:pos x="34" y="13"/>
                </a:cxn>
                <a:cxn ang="0">
                  <a:pos x="34" y="9"/>
                </a:cxn>
                <a:cxn ang="0">
                  <a:pos x="35" y="7"/>
                </a:cxn>
                <a:cxn ang="0">
                  <a:pos x="36" y="1"/>
                </a:cxn>
                <a:cxn ang="0">
                  <a:pos x="36" y="0"/>
                </a:cxn>
                <a:cxn ang="0">
                  <a:pos x="7" y="10"/>
                </a:cxn>
                <a:cxn ang="0">
                  <a:pos x="7" y="10"/>
                </a:cxn>
              </a:cxnLst>
              <a:rect l="0" t="0" r="r" b="b"/>
              <a:pathLst>
                <a:path w="74" h="90">
                  <a:moveTo>
                    <a:pt x="7" y="10"/>
                  </a:moveTo>
                  <a:lnTo>
                    <a:pt x="6" y="12"/>
                  </a:lnTo>
                  <a:lnTo>
                    <a:pt x="5" y="18"/>
                  </a:lnTo>
                  <a:lnTo>
                    <a:pt x="4" y="21"/>
                  </a:lnTo>
                  <a:lnTo>
                    <a:pt x="3" y="25"/>
                  </a:lnTo>
                  <a:lnTo>
                    <a:pt x="2" y="30"/>
                  </a:lnTo>
                  <a:lnTo>
                    <a:pt x="2" y="36"/>
                  </a:lnTo>
                  <a:lnTo>
                    <a:pt x="0" y="41"/>
                  </a:lnTo>
                  <a:lnTo>
                    <a:pt x="0" y="47"/>
                  </a:lnTo>
                  <a:lnTo>
                    <a:pt x="0" y="52"/>
                  </a:lnTo>
                  <a:lnTo>
                    <a:pt x="0" y="59"/>
                  </a:lnTo>
                  <a:lnTo>
                    <a:pt x="0" y="64"/>
                  </a:lnTo>
                  <a:lnTo>
                    <a:pt x="0" y="69"/>
                  </a:lnTo>
                  <a:lnTo>
                    <a:pt x="0" y="73"/>
                  </a:lnTo>
                  <a:lnTo>
                    <a:pt x="2" y="77"/>
                  </a:lnTo>
                  <a:lnTo>
                    <a:pt x="4" y="80"/>
                  </a:lnTo>
                  <a:lnTo>
                    <a:pt x="6" y="83"/>
                  </a:lnTo>
                  <a:lnTo>
                    <a:pt x="10" y="84"/>
                  </a:lnTo>
                  <a:lnTo>
                    <a:pt x="15" y="87"/>
                  </a:lnTo>
                  <a:lnTo>
                    <a:pt x="19" y="88"/>
                  </a:lnTo>
                  <a:lnTo>
                    <a:pt x="26" y="89"/>
                  </a:lnTo>
                  <a:lnTo>
                    <a:pt x="31" y="89"/>
                  </a:lnTo>
                  <a:lnTo>
                    <a:pt x="37" y="90"/>
                  </a:lnTo>
                  <a:lnTo>
                    <a:pt x="44" y="89"/>
                  </a:lnTo>
                  <a:lnTo>
                    <a:pt x="49" y="89"/>
                  </a:lnTo>
                  <a:lnTo>
                    <a:pt x="54" y="87"/>
                  </a:lnTo>
                  <a:lnTo>
                    <a:pt x="60" y="87"/>
                  </a:lnTo>
                  <a:lnTo>
                    <a:pt x="64" y="84"/>
                  </a:lnTo>
                  <a:lnTo>
                    <a:pt x="69" y="82"/>
                  </a:lnTo>
                  <a:lnTo>
                    <a:pt x="72" y="79"/>
                  </a:lnTo>
                  <a:lnTo>
                    <a:pt x="74" y="77"/>
                  </a:lnTo>
                  <a:lnTo>
                    <a:pt x="74" y="71"/>
                  </a:lnTo>
                  <a:lnTo>
                    <a:pt x="71" y="68"/>
                  </a:lnTo>
                  <a:lnTo>
                    <a:pt x="67" y="67"/>
                  </a:lnTo>
                  <a:lnTo>
                    <a:pt x="62" y="66"/>
                  </a:lnTo>
                  <a:lnTo>
                    <a:pt x="58" y="65"/>
                  </a:lnTo>
                  <a:lnTo>
                    <a:pt x="55" y="64"/>
                  </a:lnTo>
                  <a:lnTo>
                    <a:pt x="50" y="63"/>
                  </a:lnTo>
                  <a:lnTo>
                    <a:pt x="45" y="62"/>
                  </a:lnTo>
                  <a:lnTo>
                    <a:pt x="42" y="61"/>
                  </a:lnTo>
                  <a:lnTo>
                    <a:pt x="37" y="60"/>
                  </a:lnTo>
                  <a:lnTo>
                    <a:pt x="31" y="56"/>
                  </a:lnTo>
                  <a:lnTo>
                    <a:pt x="30" y="53"/>
                  </a:lnTo>
                  <a:lnTo>
                    <a:pt x="30" y="49"/>
                  </a:lnTo>
                  <a:lnTo>
                    <a:pt x="30" y="46"/>
                  </a:lnTo>
                  <a:lnTo>
                    <a:pt x="30" y="42"/>
                  </a:lnTo>
                  <a:lnTo>
                    <a:pt x="30" y="39"/>
                  </a:lnTo>
                  <a:lnTo>
                    <a:pt x="30" y="34"/>
                  </a:lnTo>
                  <a:lnTo>
                    <a:pt x="31" y="29"/>
                  </a:lnTo>
                  <a:lnTo>
                    <a:pt x="32" y="25"/>
                  </a:lnTo>
                  <a:lnTo>
                    <a:pt x="33" y="21"/>
                  </a:lnTo>
                  <a:lnTo>
                    <a:pt x="33" y="17"/>
                  </a:lnTo>
                  <a:lnTo>
                    <a:pt x="34" y="13"/>
                  </a:lnTo>
                  <a:lnTo>
                    <a:pt x="34" y="9"/>
                  </a:lnTo>
                  <a:lnTo>
                    <a:pt x="35" y="7"/>
                  </a:lnTo>
                  <a:lnTo>
                    <a:pt x="36" y="1"/>
                  </a:lnTo>
                  <a:lnTo>
                    <a:pt x="36" y="0"/>
                  </a:lnTo>
                  <a:lnTo>
                    <a:pt x="7" y="10"/>
                  </a:lnTo>
                  <a:lnTo>
                    <a:pt x="7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26" name="Freeform 54"/>
            <p:cNvSpPr>
              <a:spLocks/>
            </p:cNvSpPr>
            <p:nvPr/>
          </p:nvSpPr>
          <p:spPr bwMode="auto">
            <a:xfrm>
              <a:off x="3764" y="3729"/>
              <a:ext cx="125" cy="140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37" y="0"/>
                </a:cxn>
                <a:cxn ang="0">
                  <a:pos x="48" y="0"/>
                </a:cxn>
                <a:cxn ang="0">
                  <a:pos x="61" y="1"/>
                </a:cxn>
                <a:cxn ang="0">
                  <a:pos x="75" y="4"/>
                </a:cxn>
                <a:cxn ang="0">
                  <a:pos x="89" y="10"/>
                </a:cxn>
                <a:cxn ang="0">
                  <a:pos x="102" y="17"/>
                </a:cxn>
                <a:cxn ang="0">
                  <a:pos x="113" y="27"/>
                </a:cxn>
                <a:cxn ang="0">
                  <a:pos x="119" y="41"/>
                </a:cxn>
                <a:cxn ang="0">
                  <a:pos x="122" y="55"/>
                </a:cxn>
                <a:cxn ang="0">
                  <a:pos x="125" y="71"/>
                </a:cxn>
                <a:cxn ang="0">
                  <a:pos x="124" y="85"/>
                </a:cxn>
                <a:cxn ang="0">
                  <a:pos x="121" y="99"/>
                </a:cxn>
                <a:cxn ang="0">
                  <a:pos x="117" y="111"/>
                </a:cxn>
                <a:cxn ang="0">
                  <a:pos x="114" y="121"/>
                </a:cxn>
                <a:cxn ang="0">
                  <a:pos x="111" y="129"/>
                </a:cxn>
                <a:cxn ang="0">
                  <a:pos x="107" y="134"/>
                </a:cxn>
                <a:cxn ang="0">
                  <a:pos x="100" y="137"/>
                </a:cxn>
                <a:cxn ang="0">
                  <a:pos x="89" y="139"/>
                </a:cxn>
                <a:cxn ang="0">
                  <a:pos x="78" y="140"/>
                </a:cxn>
                <a:cxn ang="0">
                  <a:pos x="65" y="140"/>
                </a:cxn>
                <a:cxn ang="0">
                  <a:pos x="54" y="139"/>
                </a:cxn>
                <a:cxn ang="0">
                  <a:pos x="46" y="137"/>
                </a:cxn>
                <a:cxn ang="0">
                  <a:pos x="41" y="135"/>
                </a:cxn>
                <a:cxn ang="0">
                  <a:pos x="39" y="132"/>
                </a:cxn>
                <a:cxn ang="0">
                  <a:pos x="39" y="125"/>
                </a:cxn>
                <a:cxn ang="0">
                  <a:pos x="39" y="117"/>
                </a:cxn>
                <a:cxn ang="0">
                  <a:pos x="37" y="108"/>
                </a:cxn>
                <a:cxn ang="0">
                  <a:pos x="34" y="99"/>
                </a:cxn>
                <a:cxn ang="0">
                  <a:pos x="30" y="91"/>
                </a:cxn>
                <a:cxn ang="0">
                  <a:pos x="24" y="84"/>
                </a:cxn>
                <a:cxn ang="0">
                  <a:pos x="16" y="81"/>
                </a:cxn>
                <a:cxn ang="0">
                  <a:pos x="5" y="80"/>
                </a:cxn>
                <a:cxn ang="0">
                  <a:pos x="0" y="73"/>
                </a:cxn>
                <a:cxn ang="0">
                  <a:pos x="2" y="62"/>
                </a:cxn>
                <a:cxn ang="0">
                  <a:pos x="6" y="48"/>
                </a:cxn>
                <a:cxn ang="0">
                  <a:pos x="11" y="37"/>
                </a:cxn>
                <a:cxn ang="0">
                  <a:pos x="15" y="28"/>
                </a:cxn>
                <a:cxn ang="0">
                  <a:pos x="20" y="19"/>
                </a:cxn>
                <a:cxn ang="0">
                  <a:pos x="26" y="8"/>
                </a:cxn>
                <a:cxn ang="0">
                  <a:pos x="30" y="0"/>
                </a:cxn>
                <a:cxn ang="0">
                  <a:pos x="32" y="0"/>
                </a:cxn>
              </a:cxnLst>
              <a:rect l="0" t="0" r="r" b="b"/>
              <a:pathLst>
                <a:path w="125" h="140">
                  <a:moveTo>
                    <a:pt x="32" y="0"/>
                  </a:moveTo>
                  <a:lnTo>
                    <a:pt x="32" y="0"/>
                  </a:lnTo>
                  <a:lnTo>
                    <a:pt x="34" y="0"/>
                  </a:lnTo>
                  <a:lnTo>
                    <a:pt x="37" y="0"/>
                  </a:lnTo>
                  <a:lnTo>
                    <a:pt x="43" y="0"/>
                  </a:lnTo>
                  <a:lnTo>
                    <a:pt x="48" y="0"/>
                  </a:lnTo>
                  <a:lnTo>
                    <a:pt x="54" y="0"/>
                  </a:lnTo>
                  <a:lnTo>
                    <a:pt x="61" y="1"/>
                  </a:lnTo>
                  <a:lnTo>
                    <a:pt x="69" y="3"/>
                  </a:lnTo>
                  <a:lnTo>
                    <a:pt x="75" y="4"/>
                  </a:lnTo>
                  <a:lnTo>
                    <a:pt x="83" y="8"/>
                  </a:lnTo>
                  <a:lnTo>
                    <a:pt x="89" y="10"/>
                  </a:lnTo>
                  <a:lnTo>
                    <a:pt x="97" y="14"/>
                  </a:lnTo>
                  <a:lnTo>
                    <a:pt x="102" y="17"/>
                  </a:lnTo>
                  <a:lnTo>
                    <a:pt x="109" y="22"/>
                  </a:lnTo>
                  <a:lnTo>
                    <a:pt x="113" y="27"/>
                  </a:lnTo>
                  <a:lnTo>
                    <a:pt x="117" y="35"/>
                  </a:lnTo>
                  <a:lnTo>
                    <a:pt x="119" y="41"/>
                  </a:lnTo>
                  <a:lnTo>
                    <a:pt x="121" y="48"/>
                  </a:lnTo>
                  <a:lnTo>
                    <a:pt x="122" y="55"/>
                  </a:lnTo>
                  <a:lnTo>
                    <a:pt x="125" y="64"/>
                  </a:lnTo>
                  <a:lnTo>
                    <a:pt x="125" y="71"/>
                  </a:lnTo>
                  <a:lnTo>
                    <a:pt x="125" y="78"/>
                  </a:lnTo>
                  <a:lnTo>
                    <a:pt x="124" y="85"/>
                  </a:lnTo>
                  <a:lnTo>
                    <a:pt x="122" y="93"/>
                  </a:lnTo>
                  <a:lnTo>
                    <a:pt x="121" y="99"/>
                  </a:lnTo>
                  <a:lnTo>
                    <a:pt x="119" y="105"/>
                  </a:lnTo>
                  <a:lnTo>
                    <a:pt x="117" y="111"/>
                  </a:lnTo>
                  <a:lnTo>
                    <a:pt x="116" y="117"/>
                  </a:lnTo>
                  <a:lnTo>
                    <a:pt x="114" y="121"/>
                  </a:lnTo>
                  <a:lnTo>
                    <a:pt x="113" y="126"/>
                  </a:lnTo>
                  <a:lnTo>
                    <a:pt x="111" y="129"/>
                  </a:lnTo>
                  <a:lnTo>
                    <a:pt x="110" y="132"/>
                  </a:lnTo>
                  <a:lnTo>
                    <a:pt x="107" y="134"/>
                  </a:lnTo>
                  <a:lnTo>
                    <a:pt x="105" y="136"/>
                  </a:lnTo>
                  <a:lnTo>
                    <a:pt x="100" y="137"/>
                  </a:lnTo>
                  <a:lnTo>
                    <a:pt x="96" y="138"/>
                  </a:lnTo>
                  <a:lnTo>
                    <a:pt x="89" y="139"/>
                  </a:lnTo>
                  <a:lnTo>
                    <a:pt x="83" y="140"/>
                  </a:lnTo>
                  <a:lnTo>
                    <a:pt x="78" y="140"/>
                  </a:lnTo>
                  <a:lnTo>
                    <a:pt x="72" y="140"/>
                  </a:lnTo>
                  <a:lnTo>
                    <a:pt x="65" y="140"/>
                  </a:lnTo>
                  <a:lnTo>
                    <a:pt x="59" y="140"/>
                  </a:lnTo>
                  <a:lnTo>
                    <a:pt x="54" y="139"/>
                  </a:lnTo>
                  <a:lnTo>
                    <a:pt x="50" y="138"/>
                  </a:lnTo>
                  <a:lnTo>
                    <a:pt x="46" y="137"/>
                  </a:lnTo>
                  <a:lnTo>
                    <a:pt x="43" y="136"/>
                  </a:lnTo>
                  <a:lnTo>
                    <a:pt x="41" y="135"/>
                  </a:lnTo>
                  <a:lnTo>
                    <a:pt x="41" y="134"/>
                  </a:lnTo>
                  <a:lnTo>
                    <a:pt x="39" y="132"/>
                  </a:lnTo>
                  <a:lnTo>
                    <a:pt x="39" y="129"/>
                  </a:lnTo>
                  <a:lnTo>
                    <a:pt x="39" y="125"/>
                  </a:lnTo>
                  <a:lnTo>
                    <a:pt x="39" y="122"/>
                  </a:lnTo>
                  <a:lnTo>
                    <a:pt x="39" y="117"/>
                  </a:lnTo>
                  <a:lnTo>
                    <a:pt x="38" y="112"/>
                  </a:lnTo>
                  <a:lnTo>
                    <a:pt x="37" y="108"/>
                  </a:lnTo>
                  <a:lnTo>
                    <a:pt x="37" y="104"/>
                  </a:lnTo>
                  <a:lnTo>
                    <a:pt x="34" y="99"/>
                  </a:lnTo>
                  <a:lnTo>
                    <a:pt x="33" y="95"/>
                  </a:lnTo>
                  <a:lnTo>
                    <a:pt x="30" y="91"/>
                  </a:lnTo>
                  <a:lnTo>
                    <a:pt x="28" y="87"/>
                  </a:lnTo>
                  <a:lnTo>
                    <a:pt x="24" y="84"/>
                  </a:lnTo>
                  <a:lnTo>
                    <a:pt x="20" y="82"/>
                  </a:lnTo>
                  <a:lnTo>
                    <a:pt x="16" y="81"/>
                  </a:lnTo>
                  <a:lnTo>
                    <a:pt x="11" y="81"/>
                  </a:lnTo>
                  <a:lnTo>
                    <a:pt x="5" y="80"/>
                  </a:lnTo>
                  <a:lnTo>
                    <a:pt x="2" y="77"/>
                  </a:lnTo>
                  <a:lnTo>
                    <a:pt x="0" y="73"/>
                  </a:lnTo>
                  <a:lnTo>
                    <a:pt x="1" y="68"/>
                  </a:lnTo>
                  <a:lnTo>
                    <a:pt x="2" y="62"/>
                  </a:lnTo>
                  <a:lnTo>
                    <a:pt x="4" y="55"/>
                  </a:lnTo>
                  <a:lnTo>
                    <a:pt x="6" y="48"/>
                  </a:lnTo>
                  <a:lnTo>
                    <a:pt x="9" y="41"/>
                  </a:lnTo>
                  <a:lnTo>
                    <a:pt x="11" y="37"/>
                  </a:lnTo>
                  <a:lnTo>
                    <a:pt x="12" y="34"/>
                  </a:lnTo>
                  <a:lnTo>
                    <a:pt x="15" y="28"/>
                  </a:lnTo>
                  <a:lnTo>
                    <a:pt x="17" y="26"/>
                  </a:lnTo>
                  <a:lnTo>
                    <a:pt x="20" y="19"/>
                  </a:lnTo>
                  <a:lnTo>
                    <a:pt x="24" y="14"/>
                  </a:lnTo>
                  <a:lnTo>
                    <a:pt x="26" y="8"/>
                  </a:lnTo>
                  <a:lnTo>
                    <a:pt x="29" y="3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27" name="Freeform 55"/>
            <p:cNvSpPr>
              <a:spLocks/>
            </p:cNvSpPr>
            <p:nvPr/>
          </p:nvSpPr>
          <p:spPr bwMode="auto">
            <a:xfrm>
              <a:off x="3483" y="3810"/>
              <a:ext cx="157" cy="103"/>
            </a:xfrm>
            <a:custGeom>
              <a:avLst/>
              <a:gdLst/>
              <a:ahLst/>
              <a:cxnLst>
                <a:cxn ang="0">
                  <a:pos x="157" y="24"/>
                </a:cxn>
                <a:cxn ang="0">
                  <a:pos x="157" y="32"/>
                </a:cxn>
                <a:cxn ang="0">
                  <a:pos x="154" y="44"/>
                </a:cxn>
                <a:cxn ang="0">
                  <a:pos x="154" y="57"/>
                </a:cxn>
                <a:cxn ang="0">
                  <a:pos x="150" y="70"/>
                </a:cxn>
                <a:cxn ang="0">
                  <a:pos x="146" y="82"/>
                </a:cxn>
                <a:cxn ang="0">
                  <a:pos x="138" y="93"/>
                </a:cxn>
                <a:cxn ang="0">
                  <a:pos x="128" y="99"/>
                </a:cxn>
                <a:cxn ang="0">
                  <a:pos x="121" y="100"/>
                </a:cxn>
                <a:cxn ang="0">
                  <a:pos x="113" y="101"/>
                </a:cxn>
                <a:cxn ang="0">
                  <a:pos x="105" y="102"/>
                </a:cxn>
                <a:cxn ang="0">
                  <a:pos x="96" y="103"/>
                </a:cxn>
                <a:cxn ang="0">
                  <a:pos x="86" y="102"/>
                </a:cxn>
                <a:cxn ang="0">
                  <a:pos x="77" y="102"/>
                </a:cxn>
                <a:cxn ang="0">
                  <a:pos x="66" y="101"/>
                </a:cxn>
                <a:cxn ang="0">
                  <a:pos x="57" y="101"/>
                </a:cxn>
                <a:cxn ang="0">
                  <a:pos x="47" y="99"/>
                </a:cxn>
                <a:cxn ang="0">
                  <a:pos x="38" y="98"/>
                </a:cxn>
                <a:cxn ang="0">
                  <a:pos x="29" y="96"/>
                </a:cxn>
                <a:cxn ang="0">
                  <a:pos x="22" y="95"/>
                </a:cxn>
                <a:cxn ang="0">
                  <a:pos x="9" y="91"/>
                </a:cxn>
                <a:cxn ang="0">
                  <a:pos x="2" y="85"/>
                </a:cxn>
                <a:cxn ang="0">
                  <a:pos x="0" y="78"/>
                </a:cxn>
                <a:cxn ang="0">
                  <a:pos x="2" y="67"/>
                </a:cxn>
                <a:cxn ang="0">
                  <a:pos x="7" y="52"/>
                </a:cxn>
                <a:cxn ang="0">
                  <a:pos x="9" y="45"/>
                </a:cxn>
                <a:cxn ang="0">
                  <a:pos x="13" y="38"/>
                </a:cxn>
                <a:cxn ang="0">
                  <a:pos x="20" y="23"/>
                </a:cxn>
                <a:cxn ang="0">
                  <a:pos x="27" y="12"/>
                </a:cxn>
                <a:cxn ang="0">
                  <a:pos x="32" y="2"/>
                </a:cxn>
                <a:cxn ang="0">
                  <a:pos x="34" y="0"/>
                </a:cxn>
                <a:cxn ang="0">
                  <a:pos x="157" y="22"/>
                </a:cxn>
              </a:cxnLst>
              <a:rect l="0" t="0" r="r" b="b"/>
              <a:pathLst>
                <a:path w="157" h="103">
                  <a:moveTo>
                    <a:pt x="157" y="22"/>
                  </a:moveTo>
                  <a:lnTo>
                    <a:pt x="157" y="24"/>
                  </a:lnTo>
                  <a:lnTo>
                    <a:pt x="157" y="27"/>
                  </a:lnTo>
                  <a:lnTo>
                    <a:pt x="157" y="32"/>
                  </a:lnTo>
                  <a:lnTo>
                    <a:pt x="155" y="38"/>
                  </a:lnTo>
                  <a:lnTo>
                    <a:pt x="154" y="44"/>
                  </a:lnTo>
                  <a:lnTo>
                    <a:pt x="154" y="50"/>
                  </a:lnTo>
                  <a:lnTo>
                    <a:pt x="154" y="57"/>
                  </a:lnTo>
                  <a:lnTo>
                    <a:pt x="152" y="64"/>
                  </a:lnTo>
                  <a:lnTo>
                    <a:pt x="150" y="70"/>
                  </a:lnTo>
                  <a:lnTo>
                    <a:pt x="148" y="76"/>
                  </a:lnTo>
                  <a:lnTo>
                    <a:pt x="146" y="82"/>
                  </a:lnTo>
                  <a:lnTo>
                    <a:pt x="142" y="87"/>
                  </a:lnTo>
                  <a:lnTo>
                    <a:pt x="138" y="93"/>
                  </a:lnTo>
                  <a:lnTo>
                    <a:pt x="133" y="96"/>
                  </a:lnTo>
                  <a:lnTo>
                    <a:pt x="128" y="99"/>
                  </a:lnTo>
                  <a:lnTo>
                    <a:pt x="124" y="99"/>
                  </a:lnTo>
                  <a:lnTo>
                    <a:pt x="121" y="100"/>
                  </a:lnTo>
                  <a:lnTo>
                    <a:pt x="117" y="101"/>
                  </a:lnTo>
                  <a:lnTo>
                    <a:pt x="113" y="101"/>
                  </a:lnTo>
                  <a:lnTo>
                    <a:pt x="109" y="101"/>
                  </a:lnTo>
                  <a:lnTo>
                    <a:pt x="105" y="102"/>
                  </a:lnTo>
                  <a:lnTo>
                    <a:pt x="100" y="102"/>
                  </a:lnTo>
                  <a:lnTo>
                    <a:pt x="96" y="103"/>
                  </a:lnTo>
                  <a:lnTo>
                    <a:pt x="91" y="102"/>
                  </a:lnTo>
                  <a:lnTo>
                    <a:pt x="86" y="102"/>
                  </a:lnTo>
                  <a:lnTo>
                    <a:pt x="81" y="102"/>
                  </a:lnTo>
                  <a:lnTo>
                    <a:pt x="77" y="102"/>
                  </a:lnTo>
                  <a:lnTo>
                    <a:pt x="71" y="101"/>
                  </a:lnTo>
                  <a:lnTo>
                    <a:pt x="66" y="101"/>
                  </a:lnTo>
                  <a:lnTo>
                    <a:pt x="61" y="101"/>
                  </a:lnTo>
                  <a:lnTo>
                    <a:pt x="57" y="101"/>
                  </a:lnTo>
                  <a:lnTo>
                    <a:pt x="52" y="99"/>
                  </a:lnTo>
                  <a:lnTo>
                    <a:pt x="47" y="99"/>
                  </a:lnTo>
                  <a:lnTo>
                    <a:pt x="42" y="98"/>
                  </a:lnTo>
                  <a:lnTo>
                    <a:pt x="38" y="98"/>
                  </a:lnTo>
                  <a:lnTo>
                    <a:pt x="33" y="97"/>
                  </a:lnTo>
                  <a:lnTo>
                    <a:pt x="29" y="96"/>
                  </a:lnTo>
                  <a:lnTo>
                    <a:pt x="26" y="95"/>
                  </a:lnTo>
                  <a:lnTo>
                    <a:pt x="22" y="95"/>
                  </a:lnTo>
                  <a:lnTo>
                    <a:pt x="15" y="93"/>
                  </a:lnTo>
                  <a:lnTo>
                    <a:pt x="9" y="91"/>
                  </a:lnTo>
                  <a:lnTo>
                    <a:pt x="4" y="87"/>
                  </a:lnTo>
                  <a:lnTo>
                    <a:pt x="2" y="85"/>
                  </a:lnTo>
                  <a:lnTo>
                    <a:pt x="0" y="81"/>
                  </a:lnTo>
                  <a:lnTo>
                    <a:pt x="0" y="78"/>
                  </a:lnTo>
                  <a:lnTo>
                    <a:pt x="0" y="73"/>
                  </a:lnTo>
                  <a:lnTo>
                    <a:pt x="2" y="67"/>
                  </a:lnTo>
                  <a:lnTo>
                    <a:pt x="4" y="59"/>
                  </a:lnTo>
                  <a:lnTo>
                    <a:pt x="7" y="52"/>
                  </a:lnTo>
                  <a:lnTo>
                    <a:pt x="8" y="48"/>
                  </a:lnTo>
                  <a:lnTo>
                    <a:pt x="9" y="45"/>
                  </a:lnTo>
                  <a:lnTo>
                    <a:pt x="11" y="42"/>
                  </a:lnTo>
                  <a:lnTo>
                    <a:pt x="13" y="38"/>
                  </a:lnTo>
                  <a:lnTo>
                    <a:pt x="16" y="30"/>
                  </a:lnTo>
                  <a:lnTo>
                    <a:pt x="20" y="23"/>
                  </a:lnTo>
                  <a:lnTo>
                    <a:pt x="24" y="17"/>
                  </a:lnTo>
                  <a:lnTo>
                    <a:pt x="27" y="12"/>
                  </a:lnTo>
                  <a:lnTo>
                    <a:pt x="29" y="6"/>
                  </a:lnTo>
                  <a:lnTo>
                    <a:pt x="32" y="2"/>
                  </a:lnTo>
                  <a:lnTo>
                    <a:pt x="33" y="0"/>
                  </a:lnTo>
                  <a:lnTo>
                    <a:pt x="34" y="0"/>
                  </a:lnTo>
                  <a:lnTo>
                    <a:pt x="157" y="22"/>
                  </a:lnTo>
                  <a:lnTo>
                    <a:pt x="157" y="22"/>
                  </a:lnTo>
                  <a:close/>
                </a:path>
              </a:pathLst>
            </a:cu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28" name="Freeform 56"/>
            <p:cNvSpPr>
              <a:spLocks/>
            </p:cNvSpPr>
            <p:nvPr/>
          </p:nvSpPr>
          <p:spPr bwMode="auto">
            <a:xfrm>
              <a:off x="3512" y="3512"/>
              <a:ext cx="289" cy="327"/>
            </a:xfrm>
            <a:custGeom>
              <a:avLst/>
              <a:gdLst/>
              <a:ahLst/>
              <a:cxnLst>
                <a:cxn ang="0">
                  <a:pos x="38" y="2"/>
                </a:cxn>
                <a:cxn ang="0">
                  <a:pos x="35" y="17"/>
                </a:cxn>
                <a:cxn ang="0">
                  <a:pos x="32" y="32"/>
                </a:cxn>
                <a:cxn ang="0">
                  <a:pos x="30" y="46"/>
                </a:cxn>
                <a:cxn ang="0">
                  <a:pos x="28" y="63"/>
                </a:cxn>
                <a:cxn ang="0">
                  <a:pos x="25" y="78"/>
                </a:cxn>
                <a:cxn ang="0">
                  <a:pos x="23" y="97"/>
                </a:cxn>
                <a:cxn ang="0">
                  <a:pos x="20" y="116"/>
                </a:cxn>
                <a:cxn ang="0">
                  <a:pos x="18" y="136"/>
                </a:cxn>
                <a:cxn ang="0">
                  <a:pos x="14" y="156"/>
                </a:cxn>
                <a:cxn ang="0">
                  <a:pos x="11" y="176"/>
                </a:cxn>
                <a:cxn ang="0">
                  <a:pos x="8" y="196"/>
                </a:cxn>
                <a:cxn ang="0">
                  <a:pos x="6" y="214"/>
                </a:cxn>
                <a:cxn ang="0">
                  <a:pos x="4" y="233"/>
                </a:cxn>
                <a:cxn ang="0">
                  <a:pos x="2" y="248"/>
                </a:cxn>
                <a:cxn ang="0">
                  <a:pos x="1" y="264"/>
                </a:cxn>
                <a:cxn ang="0">
                  <a:pos x="0" y="279"/>
                </a:cxn>
                <a:cxn ang="0">
                  <a:pos x="0" y="289"/>
                </a:cxn>
                <a:cxn ang="0">
                  <a:pos x="1" y="302"/>
                </a:cxn>
                <a:cxn ang="0">
                  <a:pos x="8" y="312"/>
                </a:cxn>
                <a:cxn ang="0">
                  <a:pos x="25" y="318"/>
                </a:cxn>
                <a:cxn ang="0">
                  <a:pos x="36" y="320"/>
                </a:cxn>
                <a:cxn ang="0">
                  <a:pos x="50" y="322"/>
                </a:cxn>
                <a:cxn ang="0">
                  <a:pos x="65" y="324"/>
                </a:cxn>
                <a:cxn ang="0">
                  <a:pos x="82" y="326"/>
                </a:cxn>
                <a:cxn ang="0">
                  <a:pos x="98" y="326"/>
                </a:cxn>
                <a:cxn ang="0">
                  <a:pos x="116" y="326"/>
                </a:cxn>
                <a:cxn ang="0">
                  <a:pos x="135" y="326"/>
                </a:cxn>
                <a:cxn ang="0">
                  <a:pos x="151" y="326"/>
                </a:cxn>
                <a:cxn ang="0">
                  <a:pos x="169" y="326"/>
                </a:cxn>
                <a:cxn ang="0">
                  <a:pos x="186" y="326"/>
                </a:cxn>
                <a:cxn ang="0">
                  <a:pos x="202" y="325"/>
                </a:cxn>
                <a:cxn ang="0">
                  <a:pos x="218" y="325"/>
                </a:cxn>
                <a:cxn ang="0">
                  <a:pos x="230" y="324"/>
                </a:cxn>
                <a:cxn ang="0">
                  <a:pos x="242" y="323"/>
                </a:cxn>
                <a:cxn ang="0">
                  <a:pos x="254" y="322"/>
                </a:cxn>
                <a:cxn ang="0">
                  <a:pos x="266" y="322"/>
                </a:cxn>
                <a:cxn ang="0">
                  <a:pos x="270" y="314"/>
                </a:cxn>
                <a:cxn ang="0">
                  <a:pos x="272" y="301"/>
                </a:cxn>
                <a:cxn ang="0">
                  <a:pos x="274" y="289"/>
                </a:cxn>
                <a:cxn ang="0">
                  <a:pos x="276" y="275"/>
                </a:cxn>
                <a:cxn ang="0">
                  <a:pos x="277" y="259"/>
                </a:cxn>
                <a:cxn ang="0">
                  <a:pos x="278" y="240"/>
                </a:cxn>
                <a:cxn ang="0">
                  <a:pos x="280" y="221"/>
                </a:cxn>
                <a:cxn ang="0">
                  <a:pos x="281" y="202"/>
                </a:cxn>
                <a:cxn ang="0">
                  <a:pos x="282" y="182"/>
                </a:cxn>
                <a:cxn ang="0">
                  <a:pos x="283" y="161"/>
                </a:cxn>
                <a:cxn ang="0">
                  <a:pos x="284" y="141"/>
                </a:cxn>
                <a:cxn ang="0">
                  <a:pos x="285" y="122"/>
                </a:cxn>
                <a:cxn ang="0">
                  <a:pos x="285" y="103"/>
                </a:cxn>
                <a:cxn ang="0">
                  <a:pos x="286" y="86"/>
                </a:cxn>
                <a:cxn ang="0">
                  <a:pos x="286" y="70"/>
                </a:cxn>
                <a:cxn ang="0">
                  <a:pos x="287" y="57"/>
                </a:cxn>
                <a:cxn ang="0">
                  <a:pos x="287" y="45"/>
                </a:cxn>
                <a:cxn ang="0">
                  <a:pos x="288" y="34"/>
                </a:cxn>
                <a:cxn ang="0">
                  <a:pos x="38" y="0"/>
                </a:cxn>
              </a:cxnLst>
              <a:rect l="0" t="0" r="r" b="b"/>
              <a:pathLst>
                <a:path w="289" h="327">
                  <a:moveTo>
                    <a:pt x="38" y="0"/>
                  </a:moveTo>
                  <a:lnTo>
                    <a:pt x="38" y="0"/>
                  </a:lnTo>
                  <a:lnTo>
                    <a:pt x="38" y="2"/>
                  </a:lnTo>
                  <a:lnTo>
                    <a:pt x="37" y="6"/>
                  </a:lnTo>
                  <a:lnTo>
                    <a:pt x="36" y="12"/>
                  </a:lnTo>
                  <a:lnTo>
                    <a:pt x="35" y="17"/>
                  </a:lnTo>
                  <a:lnTo>
                    <a:pt x="34" y="24"/>
                  </a:lnTo>
                  <a:lnTo>
                    <a:pt x="33" y="27"/>
                  </a:lnTo>
                  <a:lnTo>
                    <a:pt x="32" y="32"/>
                  </a:lnTo>
                  <a:lnTo>
                    <a:pt x="32" y="37"/>
                  </a:lnTo>
                  <a:lnTo>
                    <a:pt x="32" y="42"/>
                  </a:lnTo>
                  <a:lnTo>
                    <a:pt x="30" y="46"/>
                  </a:lnTo>
                  <a:lnTo>
                    <a:pt x="30" y="51"/>
                  </a:lnTo>
                  <a:lnTo>
                    <a:pt x="28" y="55"/>
                  </a:lnTo>
                  <a:lnTo>
                    <a:pt x="28" y="63"/>
                  </a:lnTo>
                  <a:lnTo>
                    <a:pt x="27" y="67"/>
                  </a:lnTo>
                  <a:lnTo>
                    <a:pt x="26" y="73"/>
                  </a:lnTo>
                  <a:lnTo>
                    <a:pt x="25" y="78"/>
                  </a:lnTo>
                  <a:lnTo>
                    <a:pt x="25" y="84"/>
                  </a:lnTo>
                  <a:lnTo>
                    <a:pt x="24" y="91"/>
                  </a:lnTo>
                  <a:lnTo>
                    <a:pt x="23" y="97"/>
                  </a:lnTo>
                  <a:lnTo>
                    <a:pt x="21" y="103"/>
                  </a:lnTo>
                  <a:lnTo>
                    <a:pt x="21" y="109"/>
                  </a:lnTo>
                  <a:lnTo>
                    <a:pt x="20" y="116"/>
                  </a:lnTo>
                  <a:lnTo>
                    <a:pt x="19" y="123"/>
                  </a:lnTo>
                  <a:lnTo>
                    <a:pt x="18" y="130"/>
                  </a:lnTo>
                  <a:lnTo>
                    <a:pt x="18" y="136"/>
                  </a:lnTo>
                  <a:lnTo>
                    <a:pt x="16" y="144"/>
                  </a:lnTo>
                  <a:lnTo>
                    <a:pt x="15" y="150"/>
                  </a:lnTo>
                  <a:lnTo>
                    <a:pt x="14" y="156"/>
                  </a:lnTo>
                  <a:lnTo>
                    <a:pt x="13" y="163"/>
                  </a:lnTo>
                  <a:lnTo>
                    <a:pt x="12" y="170"/>
                  </a:lnTo>
                  <a:lnTo>
                    <a:pt x="11" y="176"/>
                  </a:lnTo>
                  <a:lnTo>
                    <a:pt x="10" y="182"/>
                  </a:lnTo>
                  <a:lnTo>
                    <a:pt x="9" y="189"/>
                  </a:lnTo>
                  <a:lnTo>
                    <a:pt x="8" y="196"/>
                  </a:lnTo>
                  <a:lnTo>
                    <a:pt x="7" y="202"/>
                  </a:lnTo>
                  <a:lnTo>
                    <a:pt x="6" y="208"/>
                  </a:lnTo>
                  <a:lnTo>
                    <a:pt x="6" y="214"/>
                  </a:lnTo>
                  <a:lnTo>
                    <a:pt x="5" y="219"/>
                  </a:lnTo>
                  <a:lnTo>
                    <a:pt x="4" y="227"/>
                  </a:lnTo>
                  <a:lnTo>
                    <a:pt x="4" y="233"/>
                  </a:lnTo>
                  <a:lnTo>
                    <a:pt x="4" y="239"/>
                  </a:lnTo>
                  <a:lnTo>
                    <a:pt x="3" y="244"/>
                  </a:lnTo>
                  <a:lnTo>
                    <a:pt x="2" y="248"/>
                  </a:lnTo>
                  <a:lnTo>
                    <a:pt x="2" y="254"/>
                  </a:lnTo>
                  <a:lnTo>
                    <a:pt x="2" y="259"/>
                  </a:lnTo>
                  <a:lnTo>
                    <a:pt x="1" y="264"/>
                  </a:lnTo>
                  <a:lnTo>
                    <a:pt x="0" y="269"/>
                  </a:lnTo>
                  <a:lnTo>
                    <a:pt x="0" y="273"/>
                  </a:lnTo>
                  <a:lnTo>
                    <a:pt x="0" y="279"/>
                  </a:lnTo>
                  <a:lnTo>
                    <a:pt x="0" y="282"/>
                  </a:lnTo>
                  <a:lnTo>
                    <a:pt x="0" y="286"/>
                  </a:lnTo>
                  <a:lnTo>
                    <a:pt x="0" y="289"/>
                  </a:lnTo>
                  <a:lnTo>
                    <a:pt x="0" y="292"/>
                  </a:lnTo>
                  <a:lnTo>
                    <a:pt x="0" y="298"/>
                  </a:lnTo>
                  <a:lnTo>
                    <a:pt x="1" y="302"/>
                  </a:lnTo>
                  <a:lnTo>
                    <a:pt x="2" y="305"/>
                  </a:lnTo>
                  <a:lnTo>
                    <a:pt x="4" y="309"/>
                  </a:lnTo>
                  <a:lnTo>
                    <a:pt x="8" y="312"/>
                  </a:lnTo>
                  <a:lnTo>
                    <a:pt x="12" y="314"/>
                  </a:lnTo>
                  <a:lnTo>
                    <a:pt x="19" y="316"/>
                  </a:lnTo>
                  <a:lnTo>
                    <a:pt x="25" y="318"/>
                  </a:lnTo>
                  <a:lnTo>
                    <a:pt x="28" y="319"/>
                  </a:lnTo>
                  <a:lnTo>
                    <a:pt x="32" y="320"/>
                  </a:lnTo>
                  <a:lnTo>
                    <a:pt x="36" y="320"/>
                  </a:lnTo>
                  <a:lnTo>
                    <a:pt x="41" y="322"/>
                  </a:lnTo>
                  <a:lnTo>
                    <a:pt x="46" y="322"/>
                  </a:lnTo>
                  <a:lnTo>
                    <a:pt x="50" y="322"/>
                  </a:lnTo>
                  <a:lnTo>
                    <a:pt x="55" y="323"/>
                  </a:lnTo>
                  <a:lnTo>
                    <a:pt x="60" y="324"/>
                  </a:lnTo>
                  <a:lnTo>
                    <a:pt x="65" y="324"/>
                  </a:lnTo>
                  <a:lnTo>
                    <a:pt x="70" y="324"/>
                  </a:lnTo>
                  <a:lnTo>
                    <a:pt x="76" y="325"/>
                  </a:lnTo>
                  <a:lnTo>
                    <a:pt x="82" y="326"/>
                  </a:lnTo>
                  <a:lnTo>
                    <a:pt x="87" y="326"/>
                  </a:lnTo>
                  <a:lnTo>
                    <a:pt x="93" y="326"/>
                  </a:lnTo>
                  <a:lnTo>
                    <a:pt x="98" y="326"/>
                  </a:lnTo>
                  <a:lnTo>
                    <a:pt x="105" y="326"/>
                  </a:lnTo>
                  <a:lnTo>
                    <a:pt x="111" y="326"/>
                  </a:lnTo>
                  <a:lnTo>
                    <a:pt x="116" y="326"/>
                  </a:lnTo>
                  <a:lnTo>
                    <a:pt x="122" y="326"/>
                  </a:lnTo>
                  <a:lnTo>
                    <a:pt x="129" y="327"/>
                  </a:lnTo>
                  <a:lnTo>
                    <a:pt x="135" y="326"/>
                  </a:lnTo>
                  <a:lnTo>
                    <a:pt x="140" y="326"/>
                  </a:lnTo>
                  <a:lnTo>
                    <a:pt x="145" y="326"/>
                  </a:lnTo>
                  <a:lnTo>
                    <a:pt x="151" y="326"/>
                  </a:lnTo>
                  <a:lnTo>
                    <a:pt x="158" y="326"/>
                  </a:lnTo>
                  <a:lnTo>
                    <a:pt x="163" y="326"/>
                  </a:lnTo>
                  <a:lnTo>
                    <a:pt x="169" y="326"/>
                  </a:lnTo>
                  <a:lnTo>
                    <a:pt x="175" y="326"/>
                  </a:lnTo>
                  <a:lnTo>
                    <a:pt x="180" y="326"/>
                  </a:lnTo>
                  <a:lnTo>
                    <a:pt x="186" y="326"/>
                  </a:lnTo>
                  <a:lnTo>
                    <a:pt x="191" y="326"/>
                  </a:lnTo>
                  <a:lnTo>
                    <a:pt x="197" y="326"/>
                  </a:lnTo>
                  <a:lnTo>
                    <a:pt x="202" y="325"/>
                  </a:lnTo>
                  <a:lnTo>
                    <a:pt x="206" y="325"/>
                  </a:lnTo>
                  <a:lnTo>
                    <a:pt x="212" y="325"/>
                  </a:lnTo>
                  <a:lnTo>
                    <a:pt x="218" y="325"/>
                  </a:lnTo>
                  <a:lnTo>
                    <a:pt x="221" y="324"/>
                  </a:lnTo>
                  <a:lnTo>
                    <a:pt x="226" y="324"/>
                  </a:lnTo>
                  <a:lnTo>
                    <a:pt x="230" y="324"/>
                  </a:lnTo>
                  <a:lnTo>
                    <a:pt x="234" y="324"/>
                  </a:lnTo>
                  <a:lnTo>
                    <a:pt x="238" y="323"/>
                  </a:lnTo>
                  <a:lnTo>
                    <a:pt x="242" y="323"/>
                  </a:lnTo>
                  <a:lnTo>
                    <a:pt x="246" y="323"/>
                  </a:lnTo>
                  <a:lnTo>
                    <a:pt x="249" y="323"/>
                  </a:lnTo>
                  <a:lnTo>
                    <a:pt x="254" y="322"/>
                  </a:lnTo>
                  <a:lnTo>
                    <a:pt x="259" y="322"/>
                  </a:lnTo>
                  <a:lnTo>
                    <a:pt x="263" y="322"/>
                  </a:lnTo>
                  <a:lnTo>
                    <a:pt x="266" y="322"/>
                  </a:lnTo>
                  <a:lnTo>
                    <a:pt x="267" y="320"/>
                  </a:lnTo>
                  <a:lnTo>
                    <a:pt x="269" y="318"/>
                  </a:lnTo>
                  <a:lnTo>
                    <a:pt x="270" y="314"/>
                  </a:lnTo>
                  <a:lnTo>
                    <a:pt x="272" y="309"/>
                  </a:lnTo>
                  <a:lnTo>
                    <a:pt x="272" y="305"/>
                  </a:lnTo>
                  <a:lnTo>
                    <a:pt x="272" y="301"/>
                  </a:lnTo>
                  <a:lnTo>
                    <a:pt x="273" y="297"/>
                  </a:lnTo>
                  <a:lnTo>
                    <a:pt x="274" y="294"/>
                  </a:lnTo>
                  <a:lnTo>
                    <a:pt x="274" y="289"/>
                  </a:lnTo>
                  <a:lnTo>
                    <a:pt x="275" y="285"/>
                  </a:lnTo>
                  <a:lnTo>
                    <a:pt x="275" y="280"/>
                  </a:lnTo>
                  <a:lnTo>
                    <a:pt x="276" y="275"/>
                  </a:lnTo>
                  <a:lnTo>
                    <a:pt x="276" y="270"/>
                  </a:lnTo>
                  <a:lnTo>
                    <a:pt x="277" y="264"/>
                  </a:lnTo>
                  <a:lnTo>
                    <a:pt x="277" y="259"/>
                  </a:lnTo>
                  <a:lnTo>
                    <a:pt x="278" y="253"/>
                  </a:lnTo>
                  <a:lnTo>
                    <a:pt x="278" y="246"/>
                  </a:lnTo>
                  <a:lnTo>
                    <a:pt x="278" y="240"/>
                  </a:lnTo>
                  <a:lnTo>
                    <a:pt x="279" y="234"/>
                  </a:lnTo>
                  <a:lnTo>
                    <a:pt x="280" y="229"/>
                  </a:lnTo>
                  <a:lnTo>
                    <a:pt x="280" y="221"/>
                  </a:lnTo>
                  <a:lnTo>
                    <a:pt x="280" y="215"/>
                  </a:lnTo>
                  <a:lnTo>
                    <a:pt x="280" y="208"/>
                  </a:lnTo>
                  <a:lnTo>
                    <a:pt x="281" y="202"/>
                  </a:lnTo>
                  <a:lnTo>
                    <a:pt x="281" y="194"/>
                  </a:lnTo>
                  <a:lnTo>
                    <a:pt x="282" y="188"/>
                  </a:lnTo>
                  <a:lnTo>
                    <a:pt x="282" y="182"/>
                  </a:lnTo>
                  <a:lnTo>
                    <a:pt x="283" y="176"/>
                  </a:lnTo>
                  <a:lnTo>
                    <a:pt x="283" y="169"/>
                  </a:lnTo>
                  <a:lnTo>
                    <a:pt x="283" y="161"/>
                  </a:lnTo>
                  <a:lnTo>
                    <a:pt x="283" y="154"/>
                  </a:lnTo>
                  <a:lnTo>
                    <a:pt x="284" y="148"/>
                  </a:lnTo>
                  <a:lnTo>
                    <a:pt x="284" y="141"/>
                  </a:lnTo>
                  <a:lnTo>
                    <a:pt x="284" y="134"/>
                  </a:lnTo>
                  <a:lnTo>
                    <a:pt x="284" y="128"/>
                  </a:lnTo>
                  <a:lnTo>
                    <a:pt x="285" y="122"/>
                  </a:lnTo>
                  <a:lnTo>
                    <a:pt x="285" y="116"/>
                  </a:lnTo>
                  <a:lnTo>
                    <a:pt x="285" y="109"/>
                  </a:lnTo>
                  <a:lnTo>
                    <a:pt x="285" y="103"/>
                  </a:lnTo>
                  <a:lnTo>
                    <a:pt x="285" y="97"/>
                  </a:lnTo>
                  <a:lnTo>
                    <a:pt x="285" y="91"/>
                  </a:lnTo>
                  <a:lnTo>
                    <a:pt x="286" y="86"/>
                  </a:lnTo>
                  <a:lnTo>
                    <a:pt x="286" y="79"/>
                  </a:lnTo>
                  <a:lnTo>
                    <a:pt x="286" y="75"/>
                  </a:lnTo>
                  <a:lnTo>
                    <a:pt x="286" y="70"/>
                  </a:lnTo>
                  <a:lnTo>
                    <a:pt x="286" y="65"/>
                  </a:lnTo>
                  <a:lnTo>
                    <a:pt x="286" y="61"/>
                  </a:lnTo>
                  <a:lnTo>
                    <a:pt x="287" y="57"/>
                  </a:lnTo>
                  <a:lnTo>
                    <a:pt x="287" y="53"/>
                  </a:lnTo>
                  <a:lnTo>
                    <a:pt x="287" y="49"/>
                  </a:lnTo>
                  <a:lnTo>
                    <a:pt x="287" y="45"/>
                  </a:lnTo>
                  <a:lnTo>
                    <a:pt x="288" y="43"/>
                  </a:lnTo>
                  <a:lnTo>
                    <a:pt x="288" y="38"/>
                  </a:lnTo>
                  <a:lnTo>
                    <a:pt x="288" y="34"/>
                  </a:lnTo>
                  <a:lnTo>
                    <a:pt x="288" y="32"/>
                  </a:lnTo>
                  <a:lnTo>
                    <a:pt x="289" y="32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29" name="Freeform 57"/>
            <p:cNvSpPr>
              <a:spLocks/>
            </p:cNvSpPr>
            <p:nvPr/>
          </p:nvSpPr>
          <p:spPr bwMode="auto">
            <a:xfrm>
              <a:off x="3891" y="3439"/>
              <a:ext cx="109" cy="148"/>
            </a:xfrm>
            <a:custGeom>
              <a:avLst/>
              <a:gdLst/>
              <a:ahLst/>
              <a:cxnLst>
                <a:cxn ang="0">
                  <a:pos x="44" y="148"/>
                </a:cxn>
                <a:cxn ang="0">
                  <a:pos x="45" y="147"/>
                </a:cxn>
                <a:cxn ang="0">
                  <a:pos x="47" y="145"/>
                </a:cxn>
                <a:cxn ang="0">
                  <a:pos x="49" y="142"/>
                </a:cxn>
                <a:cxn ang="0">
                  <a:pos x="52" y="140"/>
                </a:cxn>
                <a:cxn ang="0">
                  <a:pos x="54" y="138"/>
                </a:cxn>
                <a:cxn ang="0">
                  <a:pos x="58" y="136"/>
                </a:cxn>
                <a:cxn ang="0">
                  <a:pos x="60" y="132"/>
                </a:cxn>
                <a:cxn ang="0">
                  <a:pos x="64" y="128"/>
                </a:cxn>
                <a:cxn ang="0">
                  <a:pos x="67" y="124"/>
                </a:cxn>
                <a:cxn ang="0">
                  <a:pos x="71" y="120"/>
                </a:cxn>
                <a:cxn ang="0">
                  <a:pos x="74" y="116"/>
                </a:cxn>
                <a:cxn ang="0">
                  <a:pos x="79" y="111"/>
                </a:cxn>
                <a:cxn ang="0">
                  <a:pos x="82" y="107"/>
                </a:cxn>
                <a:cxn ang="0">
                  <a:pos x="87" y="102"/>
                </a:cxn>
                <a:cxn ang="0">
                  <a:pos x="89" y="97"/>
                </a:cxn>
                <a:cxn ang="0">
                  <a:pos x="93" y="92"/>
                </a:cxn>
                <a:cxn ang="0">
                  <a:pos x="95" y="86"/>
                </a:cxn>
                <a:cxn ang="0">
                  <a:pos x="99" y="81"/>
                </a:cxn>
                <a:cxn ang="0">
                  <a:pos x="101" y="75"/>
                </a:cxn>
                <a:cxn ang="0">
                  <a:pos x="103" y="69"/>
                </a:cxn>
                <a:cxn ang="0">
                  <a:pos x="105" y="64"/>
                </a:cxn>
                <a:cxn ang="0">
                  <a:pos x="108" y="59"/>
                </a:cxn>
                <a:cxn ang="0">
                  <a:pos x="109" y="53"/>
                </a:cxn>
                <a:cxn ang="0">
                  <a:pos x="109" y="47"/>
                </a:cxn>
                <a:cxn ang="0">
                  <a:pos x="109" y="41"/>
                </a:cxn>
                <a:cxn ang="0">
                  <a:pos x="109" y="36"/>
                </a:cxn>
                <a:cxn ang="0">
                  <a:pos x="107" y="30"/>
                </a:cxn>
                <a:cxn ang="0">
                  <a:pos x="105" y="25"/>
                </a:cxn>
                <a:cxn ang="0">
                  <a:pos x="102" y="19"/>
                </a:cxn>
                <a:cxn ang="0">
                  <a:pos x="100" y="14"/>
                </a:cxn>
                <a:cxn ang="0">
                  <a:pos x="96" y="8"/>
                </a:cxn>
                <a:cxn ang="0">
                  <a:pos x="92" y="5"/>
                </a:cxn>
                <a:cxn ang="0">
                  <a:pos x="88" y="2"/>
                </a:cxn>
                <a:cxn ang="0">
                  <a:pos x="85" y="1"/>
                </a:cxn>
                <a:cxn ang="0">
                  <a:pos x="80" y="0"/>
                </a:cxn>
                <a:cxn ang="0">
                  <a:pos x="75" y="0"/>
                </a:cxn>
                <a:cxn ang="0">
                  <a:pos x="71" y="0"/>
                </a:cxn>
                <a:cxn ang="0">
                  <a:pos x="67" y="2"/>
                </a:cxn>
                <a:cxn ang="0">
                  <a:pos x="63" y="4"/>
                </a:cxn>
                <a:cxn ang="0">
                  <a:pos x="59" y="6"/>
                </a:cxn>
                <a:cxn ang="0">
                  <a:pos x="55" y="10"/>
                </a:cxn>
                <a:cxn ang="0">
                  <a:pos x="50" y="14"/>
                </a:cxn>
                <a:cxn ang="0">
                  <a:pos x="46" y="17"/>
                </a:cxn>
                <a:cxn ang="0">
                  <a:pos x="42" y="23"/>
                </a:cxn>
                <a:cxn ang="0">
                  <a:pos x="39" y="28"/>
                </a:cxn>
                <a:cxn ang="0">
                  <a:pos x="35" y="33"/>
                </a:cxn>
                <a:cxn ang="0">
                  <a:pos x="31" y="37"/>
                </a:cxn>
                <a:cxn ang="0">
                  <a:pos x="27" y="43"/>
                </a:cxn>
                <a:cxn ang="0">
                  <a:pos x="24" y="47"/>
                </a:cxn>
                <a:cxn ang="0">
                  <a:pos x="20" y="54"/>
                </a:cxn>
                <a:cxn ang="0">
                  <a:pos x="17" y="59"/>
                </a:cxn>
                <a:cxn ang="0">
                  <a:pos x="14" y="64"/>
                </a:cxn>
                <a:cxn ang="0">
                  <a:pos x="11" y="69"/>
                </a:cxn>
                <a:cxn ang="0">
                  <a:pos x="9" y="74"/>
                </a:cxn>
                <a:cxn ang="0">
                  <a:pos x="6" y="79"/>
                </a:cxn>
                <a:cxn ang="0">
                  <a:pos x="4" y="83"/>
                </a:cxn>
                <a:cxn ang="0">
                  <a:pos x="3" y="86"/>
                </a:cxn>
                <a:cxn ang="0">
                  <a:pos x="2" y="89"/>
                </a:cxn>
                <a:cxn ang="0">
                  <a:pos x="0" y="93"/>
                </a:cxn>
                <a:cxn ang="0">
                  <a:pos x="0" y="96"/>
                </a:cxn>
                <a:cxn ang="0">
                  <a:pos x="44" y="148"/>
                </a:cxn>
                <a:cxn ang="0">
                  <a:pos x="44" y="148"/>
                </a:cxn>
              </a:cxnLst>
              <a:rect l="0" t="0" r="r" b="b"/>
              <a:pathLst>
                <a:path w="109" h="148">
                  <a:moveTo>
                    <a:pt x="44" y="148"/>
                  </a:moveTo>
                  <a:lnTo>
                    <a:pt x="45" y="147"/>
                  </a:lnTo>
                  <a:lnTo>
                    <a:pt x="47" y="145"/>
                  </a:lnTo>
                  <a:lnTo>
                    <a:pt x="49" y="142"/>
                  </a:lnTo>
                  <a:lnTo>
                    <a:pt x="52" y="140"/>
                  </a:lnTo>
                  <a:lnTo>
                    <a:pt x="54" y="138"/>
                  </a:lnTo>
                  <a:lnTo>
                    <a:pt x="58" y="136"/>
                  </a:lnTo>
                  <a:lnTo>
                    <a:pt x="60" y="132"/>
                  </a:lnTo>
                  <a:lnTo>
                    <a:pt x="64" y="128"/>
                  </a:lnTo>
                  <a:lnTo>
                    <a:pt x="67" y="124"/>
                  </a:lnTo>
                  <a:lnTo>
                    <a:pt x="71" y="120"/>
                  </a:lnTo>
                  <a:lnTo>
                    <a:pt x="74" y="116"/>
                  </a:lnTo>
                  <a:lnTo>
                    <a:pt x="79" y="111"/>
                  </a:lnTo>
                  <a:lnTo>
                    <a:pt x="82" y="107"/>
                  </a:lnTo>
                  <a:lnTo>
                    <a:pt x="87" y="102"/>
                  </a:lnTo>
                  <a:lnTo>
                    <a:pt x="89" y="97"/>
                  </a:lnTo>
                  <a:lnTo>
                    <a:pt x="93" y="92"/>
                  </a:lnTo>
                  <a:lnTo>
                    <a:pt x="95" y="86"/>
                  </a:lnTo>
                  <a:lnTo>
                    <a:pt x="99" y="81"/>
                  </a:lnTo>
                  <a:lnTo>
                    <a:pt x="101" y="75"/>
                  </a:lnTo>
                  <a:lnTo>
                    <a:pt x="103" y="69"/>
                  </a:lnTo>
                  <a:lnTo>
                    <a:pt x="105" y="64"/>
                  </a:lnTo>
                  <a:lnTo>
                    <a:pt x="108" y="59"/>
                  </a:lnTo>
                  <a:lnTo>
                    <a:pt x="109" y="53"/>
                  </a:lnTo>
                  <a:lnTo>
                    <a:pt x="109" y="47"/>
                  </a:lnTo>
                  <a:lnTo>
                    <a:pt x="109" y="41"/>
                  </a:lnTo>
                  <a:lnTo>
                    <a:pt x="109" y="36"/>
                  </a:lnTo>
                  <a:lnTo>
                    <a:pt x="107" y="30"/>
                  </a:lnTo>
                  <a:lnTo>
                    <a:pt x="105" y="25"/>
                  </a:lnTo>
                  <a:lnTo>
                    <a:pt x="102" y="19"/>
                  </a:lnTo>
                  <a:lnTo>
                    <a:pt x="100" y="14"/>
                  </a:lnTo>
                  <a:lnTo>
                    <a:pt x="96" y="8"/>
                  </a:lnTo>
                  <a:lnTo>
                    <a:pt x="92" y="5"/>
                  </a:lnTo>
                  <a:lnTo>
                    <a:pt x="88" y="2"/>
                  </a:lnTo>
                  <a:lnTo>
                    <a:pt x="85" y="1"/>
                  </a:lnTo>
                  <a:lnTo>
                    <a:pt x="80" y="0"/>
                  </a:lnTo>
                  <a:lnTo>
                    <a:pt x="75" y="0"/>
                  </a:lnTo>
                  <a:lnTo>
                    <a:pt x="71" y="0"/>
                  </a:lnTo>
                  <a:lnTo>
                    <a:pt x="67" y="2"/>
                  </a:lnTo>
                  <a:lnTo>
                    <a:pt x="63" y="4"/>
                  </a:lnTo>
                  <a:lnTo>
                    <a:pt x="59" y="6"/>
                  </a:lnTo>
                  <a:lnTo>
                    <a:pt x="55" y="10"/>
                  </a:lnTo>
                  <a:lnTo>
                    <a:pt x="50" y="14"/>
                  </a:lnTo>
                  <a:lnTo>
                    <a:pt x="46" y="17"/>
                  </a:lnTo>
                  <a:lnTo>
                    <a:pt x="42" y="23"/>
                  </a:lnTo>
                  <a:lnTo>
                    <a:pt x="39" y="28"/>
                  </a:lnTo>
                  <a:lnTo>
                    <a:pt x="35" y="33"/>
                  </a:lnTo>
                  <a:lnTo>
                    <a:pt x="31" y="37"/>
                  </a:lnTo>
                  <a:lnTo>
                    <a:pt x="27" y="43"/>
                  </a:lnTo>
                  <a:lnTo>
                    <a:pt x="24" y="47"/>
                  </a:lnTo>
                  <a:lnTo>
                    <a:pt x="20" y="54"/>
                  </a:lnTo>
                  <a:lnTo>
                    <a:pt x="17" y="59"/>
                  </a:lnTo>
                  <a:lnTo>
                    <a:pt x="14" y="64"/>
                  </a:lnTo>
                  <a:lnTo>
                    <a:pt x="11" y="69"/>
                  </a:lnTo>
                  <a:lnTo>
                    <a:pt x="9" y="74"/>
                  </a:lnTo>
                  <a:lnTo>
                    <a:pt x="6" y="79"/>
                  </a:lnTo>
                  <a:lnTo>
                    <a:pt x="4" y="83"/>
                  </a:lnTo>
                  <a:lnTo>
                    <a:pt x="3" y="86"/>
                  </a:lnTo>
                  <a:lnTo>
                    <a:pt x="2" y="89"/>
                  </a:lnTo>
                  <a:lnTo>
                    <a:pt x="0" y="93"/>
                  </a:lnTo>
                  <a:lnTo>
                    <a:pt x="0" y="96"/>
                  </a:lnTo>
                  <a:lnTo>
                    <a:pt x="44" y="148"/>
                  </a:lnTo>
                  <a:lnTo>
                    <a:pt x="44" y="14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30" name="Freeform 58"/>
            <p:cNvSpPr>
              <a:spLocks/>
            </p:cNvSpPr>
            <p:nvPr/>
          </p:nvSpPr>
          <p:spPr bwMode="auto">
            <a:xfrm>
              <a:off x="3512" y="3541"/>
              <a:ext cx="83" cy="149"/>
            </a:xfrm>
            <a:custGeom>
              <a:avLst/>
              <a:gdLst/>
              <a:ahLst/>
              <a:cxnLst>
                <a:cxn ang="0">
                  <a:pos x="59" y="149"/>
                </a:cxn>
                <a:cxn ang="0">
                  <a:pos x="54" y="147"/>
                </a:cxn>
                <a:cxn ang="0">
                  <a:pos x="46" y="142"/>
                </a:cxn>
                <a:cxn ang="0">
                  <a:pos x="35" y="134"/>
                </a:cxn>
                <a:cxn ang="0">
                  <a:pos x="26" y="127"/>
                </a:cxn>
                <a:cxn ang="0">
                  <a:pos x="21" y="121"/>
                </a:cxn>
                <a:cxn ang="0">
                  <a:pos x="14" y="115"/>
                </a:cxn>
                <a:cxn ang="0">
                  <a:pos x="10" y="106"/>
                </a:cxn>
                <a:cxn ang="0">
                  <a:pos x="6" y="98"/>
                </a:cxn>
                <a:cxn ang="0">
                  <a:pos x="2" y="88"/>
                </a:cxn>
                <a:cxn ang="0">
                  <a:pos x="0" y="77"/>
                </a:cxn>
                <a:cxn ang="0">
                  <a:pos x="0" y="65"/>
                </a:cxn>
                <a:cxn ang="0">
                  <a:pos x="0" y="52"/>
                </a:cxn>
                <a:cxn ang="0">
                  <a:pos x="1" y="40"/>
                </a:cxn>
                <a:cxn ang="0">
                  <a:pos x="4" y="30"/>
                </a:cxn>
                <a:cxn ang="0">
                  <a:pos x="7" y="21"/>
                </a:cxn>
                <a:cxn ang="0">
                  <a:pos x="11" y="14"/>
                </a:cxn>
                <a:cxn ang="0">
                  <a:pos x="15" y="9"/>
                </a:cxn>
                <a:cxn ang="0">
                  <a:pos x="23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7" y="5"/>
                </a:cxn>
                <a:cxn ang="0">
                  <a:pos x="48" y="14"/>
                </a:cxn>
                <a:cxn ang="0">
                  <a:pos x="46" y="24"/>
                </a:cxn>
                <a:cxn ang="0">
                  <a:pos x="42" y="36"/>
                </a:cxn>
                <a:cxn ang="0">
                  <a:pos x="41" y="46"/>
                </a:cxn>
                <a:cxn ang="0">
                  <a:pos x="42" y="57"/>
                </a:cxn>
                <a:cxn ang="0">
                  <a:pos x="44" y="66"/>
                </a:cxn>
                <a:cxn ang="0">
                  <a:pos x="49" y="75"/>
                </a:cxn>
                <a:cxn ang="0">
                  <a:pos x="56" y="83"/>
                </a:cxn>
                <a:cxn ang="0">
                  <a:pos x="65" y="92"/>
                </a:cxn>
                <a:cxn ang="0">
                  <a:pos x="76" y="97"/>
                </a:cxn>
                <a:cxn ang="0">
                  <a:pos x="82" y="105"/>
                </a:cxn>
                <a:cxn ang="0">
                  <a:pos x="82" y="115"/>
                </a:cxn>
                <a:cxn ang="0">
                  <a:pos x="79" y="123"/>
                </a:cxn>
                <a:cxn ang="0">
                  <a:pos x="74" y="131"/>
                </a:cxn>
                <a:cxn ang="0">
                  <a:pos x="68" y="138"/>
                </a:cxn>
                <a:cxn ang="0">
                  <a:pos x="62" y="147"/>
                </a:cxn>
                <a:cxn ang="0">
                  <a:pos x="60" y="149"/>
                </a:cxn>
              </a:cxnLst>
              <a:rect l="0" t="0" r="r" b="b"/>
              <a:pathLst>
                <a:path w="83" h="149">
                  <a:moveTo>
                    <a:pt x="60" y="149"/>
                  </a:moveTo>
                  <a:lnTo>
                    <a:pt x="59" y="149"/>
                  </a:lnTo>
                  <a:lnTo>
                    <a:pt x="58" y="148"/>
                  </a:lnTo>
                  <a:lnTo>
                    <a:pt x="54" y="147"/>
                  </a:lnTo>
                  <a:lnTo>
                    <a:pt x="51" y="145"/>
                  </a:lnTo>
                  <a:lnTo>
                    <a:pt x="46" y="142"/>
                  </a:lnTo>
                  <a:lnTo>
                    <a:pt x="40" y="138"/>
                  </a:lnTo>
                  <a:lnTo>
                    <a:pt x="35" y="134"/>
                  </a:lnTo>
                  <a:lnTo>
                    <a:pt x="30" y="130"/>
                  </a:lnTo>
                  <a:lnTo>
                    <a:pt x="26" y="127"/>
                  </a:lnTo>
                  <a:lnTo>
                    <a:pt x="24" y="124"/>
                  </a:lnTo>
                  <a:lnTo>
                    <a:pt x="21" y="121"/>
                  </a:lnTo>
                  <a:lnTo>
                    <a:pt x="18" y="118"/>
                  </a:lnTo>
                  <a:lnTo>
                    <a:pt x="14" y="115"/>
                  </a:lnTo>
                  <a:lnTo>
                    <a:pt x="12" y="110"/>
                  </a:lnTo>
                  <a:lnTo>
                    <a:pt x="10" y="106"/>
                  </a:lnTo>
                  <a:lnTo>
                    <a:pt x="8" y="103"/>
                  </a:lnTo>
                  <a:lnTo>
                    <a:pt x="6" y="98"/>
                  </a:lnTo>
                  <a:lnTo>
                    <a:pt x="4" y="93"/>
                  </a:lnTo>
                  <a:lnTo>
                    <a:pt x="2" y="88"/>
                  </a:lnTo>
                  <a:lnTo>
                    <a:pt x="2" y="83"/>
                  </a:lnTo>
                  <a:lnTo>
                    <a:pt x="0" y="77"/>
                  </a:lnTo>
                  <a:lnTo>
                    <a:pt x="0" y="71"/>
                  </a:lnTo>
                  <a:lnTo>
                    <a:pt x="0" y="65"/>
                  </a:lnTo>
                  <a:lnTo>
                    <a:pt x="0" y="60"/>
                  </a:lnTo>
                  <a:lnTo>
                    <a:pt x="0" y="52"/>
                  </a:lnTo>
                  <a:lnTo>
                    <a:pt x="0" y="46"/>
                  </a:lnTo>
                  <a:lnTo>
                    <a:pt x="1" y="40"/>
                  </a:lnTo>
                  <a:lnTo>
                    <a:pt x="2" y="36"/>
                  </a:lnTo>
                  <a:lnTo>
                    <a:pt x="4" y="30"/>
                  </a:lnTo>
                  <a:lnTo>
                    <a:pt x="5" y="25"/>
                  </a:lnTo>
                  <a:lnTo>
                    <a:pt x="7" y="21"/>
                  </a:lnTo>
                  <a:lnTo>
                    <a:pt x="9" y="18"/>
                  </a:lnTo>
                  <a:lnTo>
                    <a:pt x="11" y="14"/>
                  </a:lnTo>
                  <a:lnTo>
                    <a:pt x="13" y="11"/>
                  </a:lnTo>
                  <a:lnTo>
                    <a:pt x="15" y="9"/>
                  </a:lnTo>
                  <a:lnTo>
                    <a:pt x="19" y="7"/>
                  </a:lnTo>
                  <a:lnTo>
                    <a:pt x="23" y="3"/>
                  </a:lnTo>
                  <a:lnTo>
                    <a:pt x="28" y="2"/>
                  </a:lnTo>
                  <a:lnTo>
                    <a:pt x="32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4" y="3"/>
                  </a:lnTo>
                  <a:lnTo>
                    <a:pt x="47" y="5"/>
                  </a:lnTo>
                  <a:lnTo>
                    <a:pt x="48" y="9"/>
                  </a:lnTo>
                  <a:lnTo>
                    <a:pt x="48" y="14"/>
                  </a:lnTo>
                  <a:lnTo>
                    <a:pt x="48" y="20"/>
                  </a:lnTo>
                  <a:lnTo>
                    <a:pt x="46" y="24"/>
                  </a:lnTo>
                  <a:lnTo>
                    <a:pt x="44" y="31"/>
                  </a:lnTo>
                  <a:lnTo>
                    <a:pt x="42" y="36"/>
                  </a:lnTo>
                  <a:lnTo>
                    <a:pt x="42" y="41"/>
                  </a:lnTo>
                  <a:lnTo>
                    <a:pt x="41" y="46"/>
                  </a:lnTo>
                  <a:lnTo>
                    <a:pt x="41" y="51"/>
                  </a:lnTo>
                  <a:lnTo>
                    <a:pt x="42" y="57"/>
                  </a:lnTo>
                  <a:lnTo>
                    <a:pt x="43" y="62"/>
                  </a:lnTo>
                  <a:lnTo>
                    <a:pt x="44" y="66"/>
                  </a:lnTo>
                  <a:lnTo>
                    <a:pt x="47" y="71"/>
                  </a:lnTo>
                  <a:lnTo>
                    <a:pt x="49" y="75"/>
                  </a:lnTo>
                  <a:lnTo>
                    <a:pt x="53" y="80"/>
                  </a:lnTo>
                  <a:lnTo>
                    <a:pt x="56" y="83"/>
                  </a:lnTo>
                  <a:lnTo>
                    <a:pt x="60" y="88"/>
                  </a:lnTo>
                  <a:lnTo>
                    <a:pt x="65" y="92"/>
                  </a:lnTo>
                  <a:lnTo>
                    <a:pt x="71" y="95"/>
                  </a:lnTo>
                  <a:lnTo>
                    <a:pt x="76" y="97"/>
                  </a:lnTo>
                  <a:lnTo>
                    <a:pt x="80" y="101"/>
                  </a:lnTo>
                  <a:lnTo>
                    <a:pt x="82" y="105"/>
                  </a:lnTo>
                  <a:lnTo>
                    <a:pt x="83" y="109"/>
                  </a:lnTo>
                  <a:lnTo>
                    <a:pt x="82" y="115"/>
                  </a:lnTo>
                  <a:lnTo>
                    <a:pt x="81" y="119"/>
                  </a:lnTo>
                  <a:lnTo>
                    <a:pt x="79" y="123"/>
                  </a:lnTo>
                  <a:lnTo>
                    <a:pt x="78" y="127"/>
                  </a:lnTo>
                  <a:lnTo>
                    <a:pt x="74" y="131"/>
                  </a:lnTo>
                  <a:lnTo>
                    <a:pt x="71" y="135"/>
                  </a:lnTo>
                  <a:lnTo>
                    <a:pt x="68" y="138"/>
                  </a:lnTo>
                  <a:lnTo>
                    <a:pt x="66" y="143"/>
                  </a:lnTo>
                  <a:lnTo>
                    <a:pt x="62" y="147"/>
                  </a:lnTo>
                  <a:lnTo>
                    <a:pt x="60" y="149"/>
                  </a:lnTo>
                  <a:lnTo>
                    <a:pt x="60" y="149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31" name="Freeform 59"/>
            <p:cNvSpPr>
              <a:spLocks/>
            </p:cNvSpPr>
            <p:nvPr/>
          </p:nvSpPr>
          <p:spPr bwMode="auto">
            <a:xfrm>
              <a:off x="3827" y="3298"/>
              <a:ext cx="294" cy="305"/>
            </a:xfrm>
            <a:custGeom>
              <a:avLst/>
              <a:gdLst/>
              <a:ahLst/>
              <a:cxnLst>
                <a:cxn ang="0">
                  <a:pos x="0" y="278"/>
                </a:cxn>
                <a:cxn ang="0">
                  <a:pos x="223" y="0"/>
                </a:cxn>
                <a:cxn ang="0">
                  <a:pos x="294" y="58"/>
                </a:cxn>
                <a:cxn ang="0">
                  <a:pos x="25" y="305"/>
                </a:cxn>
                <a:cxn ang="0">
                  <a:pos x="0" y="278"/>
                </a:cxn>
                <a:cxn ang="0">
                  <a:pos x="0" y="278"/>
                </a:cxn>
              </a:cxnLst>
              <a:rect l="0" t="0" r="r" b="b"/>
              <a:pathLst>
                <a:path w="294" h="305">
                  <a:moveTo>
                    <a:pt x="0" y="278"/>
                  </a:moveTo>
                  <a:lnTo>
                    <a:pt x="223" y="0"/>
                  </a:lnTo>
                  <a:lnTo>
                    <a:pt x="294" y="58"/>
                  </a:lnTo>
                  <a:lnTo>
                    <a:pt x="25" y="305"/>
                  </a:lnTo>
                  <a:lnTo>
                    <a:pt x="0" y="278"/>
                  </a:lnTo>
                  <a:lnTo>
                    <a:pt x="0" y="278"/>
                  </a:lnTo>
                  <a:close/>
                </a:path>
              </a:pathLst>
            </a:custGeom>
            <a:solidFill>
              <a:srgbClr val="B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32" name="Freeform 60"/>
            <p:cNvSpPr>
              <a:spLocks/>
            </p:cNvSpPr>
            <p:nvPr/>
          </p:nvSpPr>
          <p:spPr bwMode="auto">
            <a:xfrm>
              <a:off x="3422" y="3375"/>
              <a:ext cx="137" cy="121"/>
            </a:xfrm>
            <a:custGeom>
              <a:avLst/>
              <a:gdLst/>
              <a:ahLst/>
              <a:cxnLst>
                <a:cxn ang="0">
                  <a:pos x="133" y="119"/>
                </a:cxn>
                <a:cxn ang="0">
                  <a:pos x="130" y="114"/>
                </a:cxn>
                <a:cxn ang="0">
                  <a:pos x="124" y="105"/>
                </a:cxn>
                <a:cxn ang="0">
                  <a:pos x="114" y="96"/>
                </a:cxn>
                <a:cxn ang="0">
                  <a:pos x="104" y="88"/>
                </a:cxn>
                <a:cxn ang="0">
                  <a:pos x="96" y="82"/>
                </a:cxn>
                <a:cxn ang="0">
                  <a:pos x="87" y="77"/>
                </a:cxn>
                <a:cxn ang="0">
                  <a:pos x="76" y="73"/>
                </a:cxn>
                <a:cxn ang="0">
                  <a:pos x="65" y="70"/>
                </a:cxn>
                <a:cxn ang="0">
                  <a:pos x="51" y="67"/>
                </a:cxn>
                <a:cxn ang="0">
                  <a:pos x="41" y="66"/>
                </a:cxn>
                <a:cxn ang="0">
                  <a:pos x="33" y="66"/>
                </a:cxn>
                <a:cxn ang="0">
                  <a:pos x="26" y="66"/>
                </a:cxn>
                <a:cxn ang="0">
                  <a:pos x="17" y="66"/>
                </a:cxn>
                <a:cxn ang="0">
                  <a:pos x="0" y="19"/>
                </a:cxn>
                <a:cxn ang="0">
                  <a:pos x="7" y="14"/>
                </a:cxn>
                <a:cxn ang="0">
                  <a:pos x="14" y="11"/>
                </a:cxn>
                <a:cxn ang="0">
                  <a:pos x="21" y="7"/>
                </a:cxn>
                <a:cxn ang="0">
                  <a:pos x="29" y="5"/>
                </a:cxn>
                <a:cxn ang="0">
                  <a:pos x="43" y="1"/>
                </a:cxn>
                <a:cxn ang="0">
                  <a:pos x="57" y="0"/>
                </a:cxn>
                <a:cxn ang="0">
                  <a:pos x="68" y="0"/>
                </a:cxn>
                <a:cxn ang="0">
                  <a:pos x="80" y="4"/>
                </a:cxn>
                <a:cxn ang="0">
                  <a:pos x="90" y="7"/>
                </a:cxn>
                <a:cxn ang="0">
                  <a:pos x="99" y="11"/>
                </a:cxn>
                <a:cxn ang="0">
                  <a:pos x="106" y="15"/>
                </a:cxn>
                <a:cxn ang="0">
                  <a:pos x="115" y="20"/>
                </a:cxn>
                <a:cxn ang="0">
                  <a:pos x="121" y="25"/>
                </a:cxn>
                <a:cxn ang="0">
                  <a:pos x="126" y="31"/>
                </a:cxn>
                <a:cxn ang="0">
                  <a:pos x="133" y="39"/>
                </a:cxn>
                <a:cxn ang="0">
                  <a:pos x="137" y="42"/>
                </a:cxn>
                <a:cxn ang="0">
                  <a:pos x="134" y="121"/>
                </a:cxn>
              </a:cxnLst>
              <a:rect l="0" t="0" r="r" b="b"/>
              <a:pathLst>
                <a:path w="137" h="121">
                  <a:moveTo>
                    <a:pt x="134" y="121"/>
                  </a:moveTo>
                  <a:lnTo>
                    <a:pt x="133" y="119"/>
                  </a:lnTo>
                  <a:lnTo>
                    <a:pt x="132" y="118"/>
                  </a:lnTo>
                  <a:lnTo>
                    <a:pt x="130" y="114"/>
                  </a:lnTo>
                  <a:lnTo>
                    <a:pt x="128" y="110"/>
                  </a:lnTo>
                  <a:lnTo>
                    <a:pt x="124" y="105"/>
                  </a:lnTo>
                  <a:lnTo>
                    <a:pt x="120" y="101"/>
                  </a:lnTo>
                  <a:lnTo>
                    <a:pt x="114" y="96"/>
                  </a:lnTo>
                  <a:lnTo>
                    <a:pt x="109" y="91"/>
                  </a:lnTo>
                  <a:lnTo>
                    <a:pt x="104" y="88"/>
                  </a:lnTo>
                  <a:lnTo>
                    <a:pt x="100" y="86"/>
                  </a:lnTo>
                  <a:lnTo>
                    <a:pt x="96" y="82"/>
                  </a:lnTo>
                  <a:lnTo>
                    <a:pt x="92" y="80"/>
                  </a:lnTo>
                  <a:lnTo>
                    <a:pt x="87" y="77"/>
                  </a:lnTo>
                  <a:lnTo>
                    <a:pt x="82" y="75"/>
                  </a:lnTo>
                  <a:lnTo>
                    <a:pt x="76" y="73"/>
                  </a:lnTo>
                  <a:lnTo>
                    <a:pt x="71" y="72"/>
                  </a:lnTo>
                  <a:lnTo>
                    <a:pt x="65" y="70"/>
                  </a:lnTo>
                  <a:lnTo>
                    <a:pt x="59" y="68"/>
                  </a:lnTo>
                  <a:lnTo>
                    <a:pt x="51" y="67"/>
                  </a:lnTo>
                  <a:lnTo>
                    <a:pt x="45" y="66"/>
                  </a:lnTo>
                  <a:lnTo>
                    <a:pt x="41" y="66"/>
                  </a:lnTo>
                  <a:lnTo>
                    <a:pt x="37" y="66"/>
                  </a:lnTo>
                  <a:lnTo>
                    <a:pt x="33" y="66"/>
                  </a:lnTo>
                  <a:lnTo>
                    <a:pt x="30" y="66"/>
                  </a:lnTo>
                  <a:lnTo>
                    <a:pt x="26" y="66"/>
                  </a:lnTo>
                  <a:lnTo>
                    <a:pt x="21" y="66"/>
                  </a:lnTo>
                  <a:lnTo>
                    <a:pt x="17" y="66"/>
                  </a:lnTo>
                  <a:lnTo>
                    <a:pt x="13" y="66"/>
                  </a:lnTo>
                  <a:lnTo>
                    <a:pt x="0" y="19"/>
                  </a:lnTo>
                  <a:lnTo>
                    <a:pt x="3" y="16"/>
                  </a:lnTo>
                  <a:lnTo>
                    <a:pt x="7" y="14"/>
                  </a:lnTo>
                  <a:lnTo>
                    <a:pt x="10" y="12"/>
                  </a:lnTo>
                  <a:lnTo>
                    <a:pt x="14" y="11"/>
                  </a:lnTo>
                  <a:lnTo>
                    <a:pt x="17" y="9"/>
                  </a:lnTo>
                  <a:lnTo>
                    <a:pt x="21" y="7"/>
                  </a:lnTo>
                  <a:lnTo>
                    <a:pt x="25" y="6"/>
                  </a:lnTo>
                  <a:lnTo>
                    <a:pt x="29" y="5"/>
                  </a:lnTo>
                  <a:lnTo>
                    <a:pt x="36" y="3"/>
                  </a:lnTo>
                  <a:lnTo>
                    <a:pt x="43" y="1"/>
                  </a:lnTo>
                  <a:lnTo>
                    <a:pt x="49" y="0"/>
                  </a:lnTo>
                  <a:lnTo>
                    <a:pt x="57" y="0"/>
                  </a:lnTo>
                  <a:lnTo>
                    <a:pt x="62" y="0"/>
                  </a:lnTo>
                  <a:lnTo>
                    <a:pt x="68" y="0"/>
                  </a:lnTo>
                  <a:lnTo>
                    <a:pt x="74" y="1"/>
                  </a:lnTo>
                  <a:lnTo>
                    <a:pt x="80" y="4"/>
                  </a:lnTo>
                  <a:lnTo>
                    <a:pt x="85" y="5"/>
                  </a:lnTo>
                  <a:lnTo>
                    <a:pt x="90" y="7"/>
                  </a:lnTo>
                  <a:lnTo>
                    <a:pt x="94" y="9"/>
                  </a:lnTo>
                  <a:lnTo>
                    <a:pt x="99" y="11"/>
                  </a:lnTo>
                  <a:lnTo>
                    <a:pt x="102" y="13"/>
                  </a:lnTo>
                  <a:lnTo>
                    <a:pt x="106" y="15"/>
                  </a:lnTo>
                  <a:lnTo>
                    <a:pt x="111" y="18"/>
                  </a:lnTo>
                  <a:lnTo>
                    <a:pt x="115" y="20"/>
                  </a:lnTo>
                  <a:lnTo>
                    <a:pt x="118" y="22"/>
                  </a:lnTo>
                  <a:lnTo>
                    <a:pt x="121" y="25"/>
                  </a:lnTo>
                  <a:lnTo>
                    <a:pt x="124" y="28"/>
                  </a:lnTo>
                  <a:lnTo>
                    <a:pt x="126" y="31"/>
                  </a:lnTo>
                  <a:lnTo>
                    <a:pt x="130" y="35"/>
                  </a:lnTo>
                  <a:lnTo>
                    <a:pt x="133" y="39"/>
                  </a:lnTo>
                  <a:lnTo>
                    <a:pt x="136" y="41"/>
                  </a:lnTo>
                  <a:lnTo>
                    <a:pt x="137" y="42"/>
                  </a:lnTo>
                  <a:lnTo>
                    <a:pt x="134" y="121"/>
                  </a:lnTo>
                  <a:lnTo>
                    <a:pt x="134" y="121"/>
                  </a:lnTo>
                  <a:close/>
                </a:path>
              </a:pathLst>
            </a:custGeom>
            <a:solidFill>
              <a:srgbClr val="EB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33" name="Freeform 61"/>
            <p:cNvSpPr>
              <a:spLocks/>
            </p:cNvSpPr>
            <p:nvPr/>
          </p:nvSpPr>
          <p:spPr bwMode="auto">
            <a:xfrm>
              <a:off x="3545" y="3461"/>
              <a:ext cx="268" cy="111"/>
            </a:xfrm>
            <a:custGeom>
              <a:avLst/>
              <a:gdLst/>
              <a:ahLst/>
              <a:cxnLst>
                <a:cxn ang="0">
                  <a:pos x="14" y="2"/>
                </a:cxn>
                <a:cxn ang="0">
                  <a:pos x="9" y="10"/>
                </a:cxn>
                <a:cxn ang="0">
                  <a:pos x="6" y="19"/>
                </a:cxn>
                <a:cxn ang="0">
                  <a:pos x="3" y="30"/>
                </a:cxn>
                <a:cxn ang="0">
                  <a:pos x="0" y="41"/>
                </a:cxn>
                <a:cxn ang="0">
                  <a:pos x="0" y="52"/>
                </a:cxn>
                <a:cxn ang="0">
                  <a:pos x="1" y="63"/>
                </a:cxn>
                <a:cxn ang="0">
                  <a:pos x="5" y="69"/>
                </a:cxn>
                <a:cxn ang="0">
                  <a:pos x="13" y="73"/>
                </a:cxn>
                <a:cxn ang="0">
                  <a:pos x="23" y="77"/>
                </a:cxn>
                <a:cxn ang="0">
                  <a:pos x="33" y="80"/>
                </a:cxn>
                <a:cxn ang="0">
                  <a:pos x="42" y="83"/>
                </a:cxn>
                <a:cxn ang="0">
                  <a:pos x="51" y="85"/>
                </a:cxn>
                <a:cxn ang="0">
                  <a:pos x="59" y="87"/>
                </a:cxn>
                <a:cxn ang="0">
                  <a:pos x="69" y="89"/>
                </a:cxn>
                <a:cxn ang="0">
                  <a:pos x="80" y="91"/>
                </a:cxn>
                <a:cxn ang="0">
                  <a:pos x="90" y="93"/>
                </a:cxn>
                <a:cxn ang="0">
                  <a:pos x="102" y="95"/>
                </a:cxn>
                <a:cxn ang="0">
                  <a:pos x="112" y="97"/>
                </a:cxn>
                <a:cxn ang="0">
                  <a:pos x="124" y="99"/>
                </a:cxn>
                <a:cxn ang="0">
                  <a:pos x="135" y="100"/>
                </a:cxn>
                <a:cxn ang="0">
                  <a:pos x="146" y="102"/>
                </a:cxn>
                <a:cxn ang="0">
                  <a:pos x="158" y="103"/>
                </a:cxn>
                <a:cxn ang="0">
                  <a:pos x="169" y="104"/>
                </a:cxn>
                <a:cxn ang="0">
                  <a:pos x="180" y="106"/>
                </a:cxn>
                <a:cxn ang="0">
                  <a:pos x="189" y="107"/>
                </a:cxn>
                <a:cxn ang="0">
                  <a:pos x="199" y="108"/>
                </a:cxn>
                <a:cxn ang="0">
                  <a:pos x="210" y="110"/>
                </a:cxn>
                <a:cxn ang="0">
                  <a:pos x="218" y="111"/>
                </a:cxn>
                <a:cxn ang="0">
                  <a:pos x="226" y="111"/>
                </a:cxn>
                <a:cxn ang="0">
                  <a:pos x="235" y="111"/>
                </a:cxn>
                <a:cxn ang="0">
                  <a:pos x="241" y="111"/>
                </a:cxn>
                <a:cxn ang="0">
                  <a:pos x="250" y="111"/>
                </a:cxn>
                <a:cxn ang="0">
                  <a:pos x="258" y="110"/>
                </a:cxn>
                <a:cxn ang="0">
                  <a:pos x="263" y="104"/>
                </a:cxn>
                <a:cxn ang="0">
                  <a:pos x="267" y="96"/>
                </a:cxn>
                <a:cxn ang="0">
                  <a:pos x="268" y="84"/>
                </a:cxn>
                <a:cxn ang="0">
                  <a:pos x="267" y="71"/>
                </a:cxn>
                <a:cxn ang="0">
                  <a:pos x="266" y="58"/>
                </a:cxn>
                <a:cxn ang="0">
                  <a:pos x="264" y="45"/>
                </a:cxn>
                <a:cxn ang="0">
                  <a:pos x="262" y="36"/>
                </a:cxn>
                <a:cxn ang="0">
                  <a:pos x="261" y="31"/>
                </a:cxn>
                <a:cxn ang="0">
                  <a:pos x="15" y="0"/>
                </a:cxn>
              </a:cxnLst>
              <a:rect l="0" t="0" r="r" b="b"/>
              <a:pathLst>
                <a:path w="268" h="111">
                  <a:moveTo>
                    <a:pt x="15" y="0"/>
                  </a:moveTo>
                  <a:lnTo>
                    <a:pt x="14" y="2"/>
                  </a:lnTo>
                  <a:lnTo>
                    <a:pt x="11" y="7"/>
                  </a:lnTo>
                  <a:lnTo>
                    <a:pt x="9" y="10"/>
                  </a:lnTo>
                  <a:lnTo>
                    <a:pt x="7" y="15"/>
                  </a:lnTo>
                  <a:lnTo>
                    <a:pt x="6" y="19"/>
                  </a:lnTo>
                  <a:lnTo>
                    <a:pt x="5" y="25"/>
                  </a:lnTo>
                  <a:lnTo>
                    <a:pt x="3" y="30"/>
                  </a:lnTo>
                  <a:lnTo>
                    <a:pt x="1" y="36"/>
                  </a:lnTo>
                  <a:lnTo>
                    <a:pt x="0" y="41"/>
                  </a:lnTo>
                  <a:lnTo>
                    <a:pt x="0" y="47"/>
                  </a:lnTo>
                  <a:lnTo>
                    <a:pt x="0" y="52"/>
                  </a:lnTo>
                  <a:lnTo>
                    <a:pt x="1" y="58"/>
                  </a:lnTo>
                  <a:lnTo>
                    <a:pt x="1" y="63"/>
                  </a:lnTo>
                  <a:lnTo>
                    <a:pt x="4" y="67"/>
                  </a:lnTo>
                  <a:lnTo>
                    <a:pt x="5" y="69"/>
                  </a:lnTo>
                  <a:lnTo>
                    <a:pt x="8" y="71"/>
                  </a:lnTo>
                  <a:lnTo>
                    <a:pt x="13" y="73"/>
                  </a:lnTo>
                  <a:lnTo>
                    <a:pt x="18" y="75"/>
                  </a:lnTo>
                  <a:lnTo>
                    <a:pt x="23" y="77"/>
                  </a:lnTo>
                  <a:lnTo>
                    <a:pt x="29" y="79"/>
                  </a:lnTo>
                  <a:lnTo>
                    <a:pt x="33" y="80"/>
                  </a:lnTo>
                  <a:lnTo>
                    <a:pt x="37" y="82"/>
                  </a:lnTo>
                  <a:lnTo>
                    <a:pt x="42" y="83"/>
                  </a:lnTo>
                  <a:lnTo>
                    <a:pt x="47" y="85"/>
                  </a:lnTo>
                  <a:lnTo>
                    <a:pt x="51" y="85"/>
                  </a:lnTo>
                  <a:lnTo>
                    <a:pt x="55" y="86"/>
                  </a:lnTo>
                  <a:lnTo>
                    <a:pt x="59" y="87"/>
                  </a:lnTo>
                  <a:lnTo>
                    <a:pt x="64" y="88"/>
                  </a:lnTo>
                  <a:lnTo>
                    <a:pt x="69" y="89"/>
                  </a:lnTo>
                  <a:lnTo>
                    <a:pt x="75" y="90"/>
                  </a:lnTo>
                  <a:lnTo>
                    <a:pt x="80" y="91"/>
                  </a:lnTo>
                  <a:lnTo>
                    <a:pt x="85" y="92"/>
                  </a:lnTo>
                  <a:lnTo>
                    <a:pt x="90" y="93"/>
                  </a:lnTo>
                  <a:lnTo>
                    <a:pt x="96" y="94"/>
                  </a:lnTo>
                  <a:lnTo>
                    <a:pt x="102" y="95"/>
                  </a:lnTo>
                  <a:lnTo>
                    <a:pt x="107" y="96"/>
                  </a:lnTo>
                  <a:lnTo>
                    <a:pt x="112" y="97"/>
                  </a:lnTo>
                  <a:lnTo>
                    <a:pt x="118" y="98"/>
                  </a:lnTo>
                  <a:lnTo>
                    <a:pt x="124" y="99"/>
                  </a:lnTo>
                  <a:lnTo>
                    <a:pt x="130" y="100"/>
                  </a:lnTo>
                  <a:lnTo>
                    <a:pt x="135" y="100"/>
                  </a:lnTo>
                  <a:lnTo>
                    <a:pt x="140" y="102"/>
                  </a:lnTo>
                  <a:lnTo>
                    <a:pt x="146" y="102"/>
                  </a:lnTo>
                  <a:lnTo>
                    <a:pt x="152" y="103"/>
                  </a:lnTo>
                  <a:lnTo>
                    <a:pt x="158" y="103"/>
                  </a:lnTo>
                  <a:lnTo>
                    <a:pt x="163" y="104"/>
                  </a:lnTo>
                  <a:lnTo>
                    <a:pt x="169" y="104"/>
                  </a:lnTo>
                  <a:lnTo>
                    <a:pt x="174" y="106"/>
                  </a:lnTo>
                  <a:lnTo>
                    <a:pt x="180" y="106"/>
                  </a:lnTo>
                  <a:lnTo>
                    <a:pt x="185" y="106"/>
                  </a:lnTo>
                  <a:lnTo>
                    <a:pt x="189" y="107"/>
                  </a:lnTo>
                  <a:lnTo>
                    <a:pt x="195" y="108"/>
                  </a:lnTo>
                  <a:lnTo>
                    <a:pt x="199" y="108"/>
                  </a:lnTo>
                  <a:lnTo>
                    <a:pt x="205" y="108"/>
                  </a:lnTo>
                  <a:lnTo>
                    <a:pt x="210" y="110"/>
                  </a:lnTo>
                  <a:lnTo>
                    <a:pt x="215" y="111"/>
                  </a:lnTo>
                  <a:lnTo>
                    <a:pt x="218" y="111"/>
                  </a:lnTo>
                  <a:lnTo>
                    <a:pt x="222" y="111"/>
                  </a:lnTo>
                  <a:lnTo>
                    <a:pt x="226" y="111"/>
                  </a:lnTo>
                  <a:lnTo>
                    <a:pt x="230" y="111"/>
                  </a:lnTo>
                  <a:lnTo>
                    <a:pt x="235" y="111"/>
                  </a:lnTo>
                  <a:lnTo>
                    <a:pt x="238" y="111"/>
                  </a:lnTo>
                  <a:lnTo>
                    <a:pt x="241" y="111"/>
                  </a:lnTo>
                  <a:lnTo>
                    <a:pt x="245" y="111"/>
                  </a:lnTo>
                  <a:lnTo>
                    <a:pt x="250" y="111"/>
                  </a:lnTo>
                  <a:lnTo>
                    <a:pt x="254" y="111"/>
                  </a:lnTo>
                  <a:lnTo>
                    <a:pt x="258" y="110"/>
                  </a:lnTo>
                  <a:lnTo>
                    <a:pt x="261" y="108"/>
                  </a:lnTo>
                  <a:lnTo>
                    <a:pt x="263" y="104"/>
                  </a:lnTo>
                  <a:lnTo>
                    <a:pt x="265" y="101"/>
                  </a:lnTo>
                  <a:lnTo>
                    <a:pt x="267" y="96"/>
                  </a:lnTo>
                  <a:lnTo>
                    <a:pt x="268" y="91"/>
                  </a:lnTo>
                  <a:lnTo>
                    <a:pt x="268" y="84"/>
                  </a:lnTo>
                  <a:lnTo>
                    <a:pt x="268" y="77"/>
                  </a:lnTo>
                  <a:lnTo>
                    <a:pt x="267" y="71"/>
                  </a:lnTo>
                  <a:lnTo>
                    <a:pt x="267" y="65"/>
                  </a:lnTo>
                  <a:lnTo>
                    <a:pt x="266" y="58"/>
                  </a:lnTo>
                  <a:lnTo>
                    <a:pt x="265" y="51"/>
                  </a:lnTo>
                  <a:lnTo>
                    <a:pt x="264" y="45"/>
                  </a:lnTo>
                  <a:lnTo>
                    <a:pt x="263" y="41"/>
                  </a:lnTo>
                  <a:lnTo>
                    <a:pt x="262" y="36"/>
                  </a:lnTo>
                  <a:lnTo>
                    <a:pt x="261" y="33"/>
                  </a:lnTo>
                  <a:lnTo>
                    <a:pt x="261" y="31"/>
                  </a:lnTo>
                  <a:lnTo>
                    <a:pt x="261" y="3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EB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34" name="Freeform 62"/>
            <p:cNvSpPr>
              <a:spLocks/>
            </p:cNvSpPr>
            <p:nvPr/>
          </p:nvSpPr>
          <p:spPr bwMode="auto">
            <a:xfrm>
              <a:off x="3441" y="2956"/>
              <a:ext cx="382" cy="291"/>
            </a:xfrm>
            <a:custGeom>
              <a:avLst/>
              <a:gdLst/>
              <a:ahLst/>
              <a:cxnLst>
                <a:cxn ang="0">
                  <a:pos x="86" y="290"/>
                </a:cxn>
                <a:cxn ang="0">
                  <a:pos x="71" y="284"/>
                </a:cxn>
                <a:cxn ang="0">
                  <a:pos x="57" y="277"/>
                </a:cxn>
                <a:cxn ang="0">
                  <a:pos x="46" y="271"/>
                </a:cxn>
                <a:cxn ang="0">
                  <a:pos x="35" y="264"/>
                </a:cxn>
                <a:cxn ang="0">
                  <a:pos x="24" y="254"/>
                </a:cxn>
                <a:cxn ang="0">
                  <a:pos x="15" y="244"/>
                </a:cxn>
                <a:cxn ang="0">
                  <a:pos x="8" y="232"/>
                </a:cxn>
                <a:cxn ang="0">
                  <a:pos x="3" y="219"/>
                </a:cxn>
                <a:cxn ang="0">
                  <a:pos x="0" y="205"/>
                </a:cxn>
                <a:cxn ang="0">
                  <a:pos x="3" y="190"/>
                </a:cxn>
                <a:cxn ang="0">
                  <a:pos x="10" y="177"/>
                </a:cxn>
                <a:cxn ang="0">
                  <a:pos x="20" y="168"/>
                </a:cxn>
                <a:cxn ang="0">
                  <a:pos x="29" y="158"/>
                </a:cxn>
                <a:cxn ang="0">
                  <a:pos x="36" y="144"/>
                </a:cxn>
                <a:cxn ang="0">
                  <a:pos x="35" y="127"/>
                </a:cxn>
                <a:cxn ang="0">
                  <a:pos x="30" y="113"/>
                </a:cxn>
                <a:cxn ang="0">
                  <a:pos x="24" y="100"/>
                </a:cxn>
                <a:cxn ang="0">
                  <a:pos x="24" y="87"/>
                </a:cxn>
                <a:cxn ang="0">
                  <a:pos x="29" y="72"/>
                </a:cxn>
                <a:cxn ang="0">
                  <a:pos x="38" y="62"/>
                </a:cxn>
                <a:cxn ang="0">
                  <a:pos x="45" y="53"/>
                </a:cxn>
                <a:cxn ang="0">
                  <a:pos x="59" y="46"/>
                </a:cxn>
                <a:cxn ang="0">
                  <a:pos x="75" y="44"/>
                </a:cxn>
                <a:cxn ang="0">
                  <a:pos x="92" y="47"/>
                </a:cxn>
                <a:cxn ang="0">
                  <a:pos x="107" y="52"/>
                </a:cxn>
                <a:cxn ang="0">
                  <a:pos x="126" y="54"/>
                </a:cxn>
                <a:cxn ang="0">
                  <a:pos x="141" y="47"/>
                </a:cxn>
                <a:cxn ang="0">
                  <a:pos x="156" y="35"/>
                </a:cxn>
                <a:cxn ang="0">
                  <a:pos x="169" y="22"/>
                </a:cxn>
                <a:cxn ang="0">
                  <a:pos x="185" y="10"/>
                </a:cxn>
                <a:cxn ang="0">
                  <a:pos x="202" y="1"/>
                </a:cxn>
                <a:cxn ang="0">
                  <a:pos x="221" y="0"/>
                </a:cxn>
                <a:cxn ang="0">
                  <a:pos x="237" y="5"/>
                </a:cxn>
                <a:cxn ang="0">
                  <a:pos x="251" y="15"/>
                </a:cxn>
                <a:cxn ang="0">
                  <a:pos x="263" y="24"/>
                </a:cxn>
                <a:cxn ang="0">
                  <a:pos x="275" y="33"/>
                </a:cxn>
                <a:cxn ang="0">
                  <a:pos x="288" y="41"/>
                </a:cxn>
                <a:cxn ang="0">
                  <a:pos x="304" y="43"/>
                </a:cxn>
                <a:cxn ang="0">
                  <a:pos x="323" y="42"/>
                </a:cxn>
                <a:cxn ang="0">
                  <a:pos x="344" y="45"/>
                </a:cxn>
                <a:cxn ang="0">
                  <a:pos x="359" y="53"/>
                </a:cxn>
                <a:cxn ang="0">
                  <a:pos x="369" y="62"/>
                </a:cxn>
                <a:cxn ang="0">
                  <a:pos x="375" y="74"/>
                </a:cxn>
                <a:cxn ang="0">
                  <a:pos x="380" y="92"/>
                </a:cxn>
                <a:cxn ang="0">
                  <a:pos x="381" y="107"/>
                </a:cxn>
                <a:cxn ang="0">
                  <a:pos x="379" y="123"/>
                </a:cxn>
                <a:cxn ang="0">
                  <a:pos x="373" y="137"/>
                </a:cxn>
                <a:cxn ang="0">
                  <a:pos x="367" y="151"/>
                </a:cxn>
                <a:cxn ang="0">
                  <a:pos x="357" y="163"/>
                </a:cxn>
                <a:cxn ang="0">
                  <a:pos x="349" y="175"/>
                </a:cxn>
                <a:cxn ang="0">
                  <a:pos x="342" y="183"/>
                </a:cxn>
                <a:cxn ang="0">
                  <a:pos x="332" y="193"/>
                </a:cxn>
                <a:cxn ang="0">
                  <a:pos x="90" y="291"/>
                </a:cxn>
              </a:cxnLst>
              <a:rect l="0" t="0" r="r" b="b"/>
              <a:pathLst>
                <a:path w="382" h="291">
                  <a:moveTo>
                    <a:pt x="90" y="291"/>
                  </a:moveTo>
                  <a:lnTo>
                    <a:pt x="89" y="290"/>
                  </a:lnTo>
                  <a:lnTo>
                    <a:pt x="86" y="290"/>
                  </a:lnTo>
                  <a:lnTo>
                    <a:pt x="82" y="288"/>
                  </a:lnTo>
                  <a:lnTo>
                    <a:pt x="77" y="287"/>
                  </a:lnTo>
                  <a:lnTo>
                    <a:pt x="71" y="284"/>
                  </a:lnTo>
                  <a:lnTo>
                    <a:pt x="65" y="281"/>
                  </a:lnTo>
                  <a:lnTo>
                    <a:pt x="62" y="279"/>
                  </a:lnTo>
                  <a:lnTo>
                    <a:pt x="57" y="277"/>
                  </a:lnTo>
                  <a:lnTo>
                    <a:pt x="54" y="275"/>
                  </a:lnTo>
                  <a:lnTo>
                    <a:pt x="51" y="274"/>
                  </a:lnTo>
                  <a:lnTo>
                    <a:pt x="46" y="271"/>
                  </a:lnTo>
                  <a:lnTo>
                    <a:pt x="42" y="269"/>
                  </a:lnTo>
                  <a:lnTo>
                    <a:pt x="38" y="266"/>
                  </a:lnTo>
                  <a:lnTo>
                    <a:pt x="35" y="264"/>
                  </a:lnTo>
                  <a:lnTo>
                    <a:pt x="30" y="260"/>
                  </a:lnTo>
                  <a:lnTo>
                    <a:pt x="27" y="258"/>
                  </a:lnTo>
                  <a:lnTo>
                    <a:pt x="24" y="254"/>
                  </a:lnTo>
                  <a:lnTo>
                    <a:pt x="21" y="251"/>
                  </a:lnTo>
                  <a:lnTo>
                    <a:pt x="18" y="247"/>
                  </a:lnTo>
                  <a:lnTo>
                    <a:pt x="15" y="244"/>
                  </a:lnTo>
                  <a:lnTo>
                    <a:pt x="12" y="240"/>
                  </a:lnTo>
                  <a:lnTo>
                    <a:pt x="10" y="236"/>
                  </a:lnTo>
                  <a:lnTo>
                    <a:pt x="8" y="232"/>
                  </a:lnTo>
                  <a:lnTo>
                    <a:pt x="6" y="227"/>
                  </a:lnTo>
                  <a:lnTo>
                    <a:pt x="3" y="223"/>
                  </a:lnTo>
                  <a:lnTo>
                    <a:pt x="3" y="219"/>
                  </a:lnTo>
                  <a:lnTo>
                    <a:pt x="2" y="214"/>
                  </a:lnTo>
                  <a:lnTo>
                    <a:pt x="1" y="209"/>
                  </a:lnTo>
                  <a:lnTo>
                    <a:pt x="0" y="205"/>
                  </a:lnTo>
                  <a:lnTo>
                    <a:pt x="0" y="202"/>
                  </a:lnTo>
                  <a:lnTo>
                    <a:pt x="0" y="194"/>
                  </a:lnTo>
                  <a:lnTo>
                    <a:pt x="3" y="190"/>
                  </a:lnTo>
                  <a:lnTo>
                    <a:pt x="4" y="185"/>
                  </a:lnTo>
                  <a:lnTo>
                    <a:pt x="8" y="181"/>
                  </a:lnTo>
                  <a:lnTo>
                    <a:pt x="10" y="177"/>
                  </a:lnTo>
                  <a:lnTo>
                    <a:pt x="14" y="175"/>
                  </a:lnTo>
                  <a:lnTo>
                    <a:pt x="16" y="170"/>
                  </a:lnTo>
                  <a:lnTo>
                    <a:pt x="20" y="168"/>
                  </a:lnTo>
                  <a:lnTo>
                    <a:pt x="23" y="165"/>
                  </a:lnTo>
                  <a:lnTo>
                    <a:pt x="26" y="162"/>
                  </a:lnTo>
                  <a:lnTo>
                    <a:pt x="29" y="158"/>
                  </a:lnTo>
                  <a:lnTo>
                    <a:pt x="32" y="155"/>
                  </a:lnTo>
                  <a:lnTo>
                    <a:pt x="34" y="150"/>
                  </a:lnTo>
                  <a:lnTo>
                    <a:pt x="36" y="144"/>
                  </a:lnTo>
                  <a:lnTo>
                    <a:pt x="36" y="138"/>
                  </a:lnTo>
                  <a:lnTo>
                    <a:pt x="36" y="133"/>
                  </a:lnTo>
                  <a:lnTo>
                    <a:pt x="35" y="127"/>
                  </a:lnTo>
                  <a:lnTo>
                    <a:pt x="34" y="123"/>
                  </a:lnTo>
                  <a:lnTo>
                    <a:pt x="31" y="117"/>
                  </a:lnTo>
                  <a:lnTo>
                    <a:pt x="30" y="113"/>
                  </a:lnTo>
                  <a:lnTo>
                    <a:pt x="28" y="109"/>
                  </a:lnTo>
                  <a:lnTo>
                    <a:pt x="26" y="105"/>
                  </a:lnTo>
                  <a:lnTo>
                    <a:pt x="24" y="100"/>
                  </a:lnTo>
                  <a:lnTo>
                    <a:pt x="24" y="96"/>
                  </a:lnTo>
                  <a:lnTo>
                    <a:pt x="24" y="92"/>
                  </a:lnTo>
                  <a:lnTo>
                    <a:pt x="24" y="87"/>
                  </a:lnTo>
                  <a:lnTo>
                    <a:pt x="25" y="81"/>
                  </a:lnTo>
                  <a:lnTo>
                    <a:pt x="28" y="76"/>
                  </a:lnTo>
                  <a:lnTo>
                    <a:pt x="29" y="72"/>
                  </a:lnTo>
                  <a:lnTo>
                    <a:pt x="31" y="70"/>
                  </a:lnTo>
                  <a:lnTo>
                    <a:pt x="34" y="66"/>
                  </a:lnTo>
                  <a:lnTo>
                    <a:pt x="38" y="62"/>
                  </a:lnTo>
                  <a:lnTo>
                    <a:pt x="40" y="58"/>
                  </a:lnTo>
                  <a:lnTo>
                    <a:pt x="42" y="56"/>
                  </a:lnTo>
                  <a:lnTo>
                    <a:pt x="45" y="53"/>
                  </a:lnTo>
                  <a:lnTo>
                    <a:pt x="48" y="51"/>
                  </a:lnTo>
                  <a:lnTo>
                    <a:pt x="53" y="48"/>
                  </a:lnTo>
                  <a:lnTo>
                    <a:pt x="59" y="46"/>
                  </a:lnTo>
                  <a:lnTo>
                    <a:pt x="64" y="44"/>
                  </a:lnTo>
                  <a:lnTo>
                    <a:pt x="70" y="44"/>
                  </a:lnTo>
                  <a:lnTo>
                    <a:pt x="75" y="44"/>
                  </a:lnTo>
                  <a:lnTo>
                    <a:pt x="81" y="45"/>
                  </a:lnTo>
                  <a:lnTo>
                    <a:pt x="85" y="46"/>
                  </a:lnTo>
                  <a:lnTo>
                    <a:pt x="92" y="47"/>
                  </a:lnTo>
                  <a:lnTo>
                    <a:pt x="97" y="48"/>
                  </a:lnTo>
                  <a:lnTo>
                    <a:pt x="102" y="50"/>
                  </a:lnTo>
                  <a:lnTo>
                    <a:pt x="107" y="52"/>
                  </a:lnTo>
                  <a:lnTo>
                    <a:pt x="113" y="53"/>
                  </a:lnTo>
                  <a:lnTo>
                    <a:pt x="120" y="53"/>
                  </a:lnTo>
                  <a:lnTo>
                    <a:pt x="126" y="54"/>
                  </a:lnTo>
                  <a:lnTo>
                    <a:pt x="131" y="52"/>
                  </a:lnTo>
                  <a:lnTo>
                    <a:pt x="136" y="50"/>
                  </a:lnTo>
                  <a:lnTo>
                    <a:pt x="141" y="47"/>
                  </a:lnTo>
                  <a:lnTo>
                    <a:pt x="147" y="44"/>
                  </a:lnTo>
                  <a:lnTo>
                    <a:pt x="151" y="40"/>
                  </a:lnTo>
                  <a:lnTo>
                    <a:pt x="156" y="35"/>
                  </a:lnTo>
                  <a:lnTo>
                    <a:pt x="160" y="31"/>
                  </a:lnTo>
                  <a:lnTo>
                    <a:pt x="165" y="27"/>
                  </a:lnTo>
                  <a:lnTo>
                    <a:pt x="169" y="22"/>
                  </a:lnTo>
                  <a:lnTo>
                    <a:pt x="175" y="17"/>
                  </a:lnTo>
                  <a:lnTo>
                    <a:pt x="179" y="13"/>
                  </a:lnTo>
                  <a:lnTo>
                    <a:pt x="185" y="10"/>
                  </a:lnTo>
                  <a:lnTo>
                    <a:pt x="190" y="6"/>
                  </a:lnTo>
                  <a:lnTo>
                    <a:pt x="195" y="3"/>
                  </a:lnTo>
                  <a:lnTo>
                    <a:pt x="202" y="1"/>
                  </a:lnTo>
                  <a:lnTo>
                    <a:pt x="209" y="1"/>
                  </a:lnTo>
                  <a:lnTo>
                    <a:pt x="215" y="0"/>
                  </a:lnTo>
                  <a:lnTo>
                    <a:pt x="221" y="0"/>
                  </a:lnTo>
                  <a:lnTo>
                    <a:pt x="227" y="1"/>
                  </a:lnTo>
                  <a:lnTo>
                    <a:pt x="232" y="3"/>
                  </a:lnTo>
                  <a:lnTo>
                    <a:pt x="237" y="5"/>
                  </a:lnTo>
                  <a:lnTo>
                    <a:pt x="242" y="9"/>
                  </a:lnTo>
                  <a:lnTo>
                    <a:pt x="246" y="11"/>
                  </a:lnTo>
                  <a:lnTo>
                    <a:pt x="251" y="15"/>
                  </a:lnTo>
                  <a:lnTo>
                    <a:pt x="255" y="17"/>
                  </a:lnTo>
                  <a:lnTo>
                    <a:pt x="259" y="21"/>
                  </a:lnTo>
                  <a:lnTo>
                    <a:pt x="263" y="24"/>
                  </a:lnTo>
                  <a:lnTo>
                    <a:pt x="267" y="28"/>
                  </a:lnTo>
                  <a:lnTo>
                    <a:pt x="271" y="30"/>
                  </a:lnTo>
                  <a:lnTo>
                    <a:pt x="275" y="33"/>
                  </a:lnTo>
                  <a:lnTo>
                    <a:pt x="279" y="37"/>
                  </a:lnTo>
                  <a:lnTo>
                    <a:pt x="284" y="40"/>
                  </a:lnTo>
                  <a:lnTo>
                    <a:pt x="288" y="41"/>
                  </a:lnTo>
                  <a:lnTo>
                    <a:pt x="292" y="42"/>
                  </a:lnTo>
                  <a:lnTo>
                    <a:pt x="298" y="42"/>
                  </a:lnTo>
                  <a:lnTo>
                    <a:pt x="304" y="43"/>
                  </a:lnTo>
                  <a:lnTo>
                    <a:pt x="310" y="42"/>
                  </a:lnTo>
                  <a:lnTo>
                    <a:pt x="317" y="42"/>
                  </a:lnTo>
                  <a:lnTo>
                    <a:pt x="323" y="42"/>
                  </a:lnTo>
                  <a:lnTo>
                    <a:pt x="330" y="43"/>
                  </a:lnTo>
                  <a:lnTo>
                    <a:pt x="337" y="43"/>
                  </a:lnTo>
                  <a:lnTo>
                    <a:pt x="344" y="45"/>
                  </a:lnTo>
                  <a:lnTo>
                    <a:pt x="350" y="47"/>
                  </a:lnTo>
                  <a:lnTo>
                    <a:pt x="356" y="51"/>
                  </a:lnTo>
                  <a:lnTo>
                    <a:pt x="359" y="53"/>
                  </a:lnTo>
                  <a:lnTo>
                    <a:pt x="362" y="55"/>
                  </a:lnTo>
                  <a:lnTo>
                    <a:pt x="365" y="58"/>
                  </a:lnTo>
                  <a:lnTo>
                    <a:pt x="369" y="62"/>
                  </a:lnTo>
                  <a:lnTo>
                    <a:pt x="371" y="66"/>
                  </a:lnTo>
                  <a:lnTo>
                    <a:pt x="373" y="70"/>
                  </a:lnTo>
                  <a:lnTo>
                    <a:pt x="375" y="74"/>
                  </a:lnTo>
                  <a:lnTo>
                    <a:pt x="378" y="80"/>
                  </a:lnTo>
                  <a:lnTo>
                    <a:pt x="379" y="85"/>
                  </a:lnTo>
                  <a:lnTo>
                    <a:pt x="380" y="92"/>
                  </a:lnTo>
                  <a:lnTo>
                    <a:pt x="381" y="96"/>
                  </a:lnTo>
                  <a:lnTo>
                    <a:pt x="382" y="102"/>
                  </a:lnTo>
                  <a:lnTo>
                    <a:pt x="381" y="107"/>
                  </a:lnTo>
                  <a:lnTo>
                    <a:pt x="380" y="112"/>
                  </a:lnTo>
                  <a:lnTo>
                    <a:pt x="380" y="117"/>
                  </a:lnTo>
                  <a:lnTo>
                    <a:pt x="379" y="123"/>
                  </a:lnTo>
                  <a:lnTo>
                    <a:pt x="377" y="127"/>
                  </a:lnTo>
                  <a:lnTo>
                    <a:pt x="375" y="132"/>
                  </a:lnTo>
                  <a:lnTo>
                    <a:pt x="373" y="137"/>
                  </a:lnTo>
                  <a:lnTo>
                    <a:pt x="371" y="141"/>
                  </a:lnTo>
                  <a:lnTo>
                    <a:pt x="369" y="145"/>
                  </a:lnTo>
                  <a:lnTo>
                    <a:pt x="367" y="151"/>
                  </a:lnTo>
                  <a:lnTo>
                    <a:pt x="364" y="155"/>
                  </a:lnTo>
                  <a:lnTo>
                    <a:pt x="361" y="160"/>
                  </a:lnTo>
                  <a:lnTo>
                    <a:pt x="357" y="163"/>
                  </a:lnTo>
                  <a:lnTo>
                    <a:pt x="355" y="167"/>
                  </a:lnTo>
                  <a:lnTo>
                    <a:pt x="352" y="170"/>
                  </a:lnTo>
                  <a:lnTo>
                    <a:pt x="349" y="175"/>
                  </a:lnTo>
                  <a:lnTo>
                    <a:pt x="347" y="177"/>
                  </a:lnTo>
                  <a:lnTo>
                    <a:pt x="344" y="181"/>
                  </a:lnTo>
                  <a:lnTo>
                    <a:pt x="342" y="183"/>
                  </a:lnTo>
                  <a:lnTo>
                    <a:pt x="340" y="186"/>
                  </a:lnTo>
                  <a:lnTo>
                    <a:pt x="335" y="190"/>
                  </a:lnTo>
                  <a:lnTo>
                    <a:pt x="332" y="193"/>
                  </a:lnTo>
                  <a:lnTo>
                    <a:pt x="329" y="195"/>
                  </a:lnTo>
                  <a:lnTo>
                    <a:pt x="329" y="196"/>
                  </a:lnTo>
                  <a:lnTo>
                    <a:pt x="90" y="291"/>
                  </a:lnTo>
                  <a:lnTo>
                    <a:pt x="90" y="29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35" name="Freeform 63"/>
            <p:cNvSpPr>
              <a:spLocks/>
            </p:cNvSpPr>
            <p:nvPr/>
          </p:nvSpPr>
          <p:spPr bwMode="auto">
            <a:xfrm>
              <a:off x="3516" y="3084"/>
              <a:ext cx="321" cy="427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" y="27"/>
                </a:cxn>
                <a:cxn ang="0">
                  <a:pos x="3" y="53"/>
                </a:cxn>
                <a:cxn ang="0">
                  <a:pos x="4" y="71"/>
                </a:cxn>
                <a:cxn ang="0">
                  <a:pos x="6" y="88"/>
                </a:cxn>
                <a:cxn ang="0">
                  <a:pos x="6" y="106"/>
                </a:cxn>
                <a:cxn ang="0">
                  <a:pos x="8" y="123"/>
                </a:cxn>
                <a:cxn ang="0">
                  <a:pos x="8" y="141"/>
                </a:cxn>
                <a:cxn ang="0">
                  <a:pos x="10" y="160"/>
                </a:cxn>
                <a:cxn ang="0">
                  <a:pos x="12" y="178"/>
                </a:cxn>
                <a:cxn ang="0">
                  <a:pos x="14" y="197"/>
                </a:cxn>
                <a:cxn ang="0">
                  <a:pos x="15" y="216"/>
                </a:cxn>
                <a:cxn ang="0">
                  <a:pos x="17" y="234"/>
                </a:cxn>
                <a:cxn ang="0">
                  <a:pos x="18" y="251"/>
                </a:cxn>
                <a:cxn ang="0">
                  <a:pos x="20" y="268"/>
                </a:cxn>
                <a:cxn ang="0">
                  <a:pos x="21" y="290"/>
                </a:cxn>
                <a:cxn ang="0">
                  <a:pos x="22" y="309"/>
                </a:cxn>
                <a:cxn ang="0">
                  <a:pos x="25" y="335"/>
                </a:cxn>
                <a:cxn ang="0">
                  <a:pos x="27" y="359"/>
                </a:cxn>
                <a:cxn ang="0">
                  <a:pos x="29" y="377"/>
                </a:cxn>
                <a:cxn ang="0">
                  <a:pos x="32" y="394"/>
                </a:cxn>
                <a:cxn ang="0">
                  <a:pos x="36" y="405"/>
                </a:cxn>
                <a:cxn ang="0">
                  <a:pos x="54" y="410"/>
                </a:cxn>
                <a:cxn ang="0">
                  <a:pos x="73" y="413"/>
                </a:cxn>
                <a:cxn ang="0">
                  <a:pos x="91" y="416"/>
                </a:cxn>
                <a:cxn ang="0">
                  <a:pos x="111" y="418"/>
                </a:cxn>
                <a:cxn ang="0">
                  <a:pos x="134" y="421"/>
                </a:cxn>
                <a:cxn ang="0">
                  <a:pos x="158" y="423"/>
                </a:cxn>
                <a:cxn ang="0">
                  <a:pos x="181" y="425"/>
                </a:cxn>
                <a:cxn ang="0">
                  <a:pos x="203" y="426"/>
                </a:cxn>
                <a:cxn ang="0">
                  <a:pos x="225" y="427"/>
                </a:cxn>
                <a:cxn ang="0">
                  <a:pos x="245" y="427"/>
                </a:cxn>
                <a:cxn ang="0">
                  <a:pos x="262" y="424"/>
                </a:cxn>
                <a:cxn ang="0">
                  <a:pos x="283" y="419"/>
                </a:cxn>
                <a:cxn ang="0">
                  <a:pos x="292" y="407"/>
                </a:cxn>
                <a:cxn ang="0">
                  <a:pos x="293" y="388"/>
                </a:cxn>
                <a:cxn ang="0">
                  <a:pos x="292" y="366"/>
                </a:cxn>
                <a:cxn ang="0">
                  <a:pos x="290" y="341"/>
                </a:cxn>
                <a:cxn ang="0">
                  <a:pos x="287" y="316"/>
                </a:cxn>
                <a:cxn ang="0">
                  <a:pos x="285" y="294"/>
                </a:cxn>
                <a:cxn ang="0">
                  <a:pos x="284" y="277"/>
                </a:cxn>
                <a:cxn ang="0">
                  <a:pos x="282" y="264"/>
                </a:cxn>
                <a:cxn ang="0">
                  <a:pos x="292" y="260"/>
                </a:cxn>
                <a:cxn ang="0">
                  <a:pos x="307" y="256"/>
                </a:cxn>
                <a:cxn ang="0">
                  <a:pos x="318" y="243"/>
                </a:cxn>
                <a:cxn ang="0">
                  <a:pos x="320" y="223"/>
                </a:cxn>
                <a:cxn ang="0">
                  <a:pos x="313" y="209"/>
                </a:cxn>
                <a:cxn ang="0">
                  <a:pos x="300" y="203"/>
                </a:cxn>
                <a:cxn ang="0">
                  <a:pos x="280" y="195"/>
                </a:cxn>
                <a:cxn ang="0">
                  <a:pos x="276" y="173"/>
                </a:cxn>
                <a:cxn ang="0">
                  <a:pos x="274" y="151"/>
                </a:cxn>
                <a:cxn ang="0">
                  <a:pos x="271" y="129"/>
                </a:cxn>
                <a:cxn ang="0">
                  <a:pos x="269" y="104"/>
                </a:cxn>
                <a:cxn ang="0">
                  <a:pos x="266" y="79"/>
                </a:cxn>
                <a:cxn ang="0">
                  <a:pos x="264" y="54"/>
                </a:cxn>
                <a:cxn ang="0">
                  <a:pos x="263" y="31"/>
                </a:cxn>
                <a:cxn ang="0">
                  <a:pos x="262" y="12"/>
                </a:cxn>
                <a:cxn ang="0">
                  <a:pos x="0" y="0"/>
                </a:cxn>
              </a:cxnLst>
              <a:rect l="0" t="0" r="r" b="b"/>
              <a:pathLst>
                <a:path w="321" h="427">
                  <a:moveTo>
                    <a:pt x="0" y="0"/>
                  </a:moveTo>
                  <a:lnTo>
                    <a:pt x="0" y="2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1" y="27"/>
                  </a:lnTo>
                  <a:lnTo>
                    <a:pt x="2" y="33"/>
                  </a:lnTo>
                  <a:lnTo>
                    <a:pt x="2" y="39"/>
                  </a:lnTo>
                  <a:lnTo>
                    <a:pt x="2" y="46"/>
                  </a:lnTo>
                  <a:lnTo>
                    <a:pt x="3" y="53"/>
                  </a:lnTo>
                  <a:lnTo>
                    <a:pt x="4" y="60"/>
                  </a:lnTo>
                  <a:lnTo>
                    <a:pt x="4" y="64"/>
                  </a:lnTo>
                  <a:lnTo>
                    <a:pt x="4" y="67"/>
                  </a:lnTo>
                  <a:lnTo>
                    <a:pt x="4" y="71"/>
                  </a:lnTo>
                  <a:lnTo>
                    <a:pt x="4" y="76"/>
                  </a:lnTo>
                  <a:lnTo>
                    <a:pt x="4" y="80"/>
                  </a:lnTo>
                  <a:lnTo>
                    <a:pt x="5" y="84"/>
                  </a:lnTo>
                  <a:lnTo>
                    <a:pt x="6" y="88"/>
                  </a:lnTo>
                  <a:lnTo>
                    <a:pt x="6" y="92"/>
                  </a:lnTo>
                  <a:lnTo>
                    <a:pt x="6" y="96"/>
                  </a:lnTo>
                  <a:lnTo>
                    <a:pt x="6" y="101"/>
                  </a:lnTo>
                  <a:lnTo>
                    <a:pt x="6" y="106"/>
                  </a:lnTo>
                  <a:lnTo>
                    <a:pt x="7" y="110"/>
                  </a:lnTo>
                  <a:lnTo>
                    <a:pt x="7" y="114"/>
                  </a:lnTo>
                  <a:lnTo>
                    <a:pt x="8" y="118"/>
                  </a:lnTo>
                  <a:lnTo>
                    <a:pt x="8" y="123"/>
                  </a:lnTo>
                  <a:lnTo>
                    <a:pt x="8" y="127"/>
                  </a:lnTo>
                  <a:lnTo>
                    <a:pt x="8" y="132"/>
                  </a:lnTo>
                  <a:lnTo>
                    <a:pt x="8" y="136"/>
                  </a:lnTo>
                  <a:lnTo>
                    <a:pt x="8" y="141"/>
                  </a:lnTo>
                  <a:lnTo>
                    <a:pt x="9" y="146"/>
                  </a:lnTo>
                  <a:lnTo>
                    <a:pt x="9" y="150"/>
                  </a:lnTo>
                  <a:lnTo>
                    <a:pt x="10" y="156"/>
                  </a:lnTo>
                  <a:lnTo>
                    <a:pt x="10" y="160"/>
                  </a:lnTo>
                  <a:lnTo>
                    <a:pt x="11" y="165"/>
                  </a:lnTo>
                  <a:lnTo>
                    <a:pt x="11" y="169"/>
                  </a:lnTo>
                  <a:lnTo>
                    <a:pt x="11" y="174"/>
                  </a:lnTo>
                  <a:lnTo>
                    <a:pt x="12" y="178"/>
                  </a:lnTo>
                  <a:lnTo>
                    <a:pt x="12" y="184"/>
                  </a:lnTo>
                  <a:lnTo>
                    <a:pt x="12" y="188"/>
                  </a:lnTo>
                  <a:lnTo>
                    <a:pt x="12" y="193"/>
                  </a:lnTo>
                  <a:lnTo>
                    <a:pt x="14" y="197"/>
                  </a:lnTo>
                  <a:lnTo>
                    <a:pt x="15" y="202"/>
                  </a:lnTo>
                  <a:lnTo>
                    <a:pt x="15" y="206"/>
                  </a:lnTo>
                  <a:lnTo>
                    <a:pt x="15" y="212"/>
                  </a:lnTo>
                  <a:lnTo>
                    <a:pt x="15" y="216"/>
                  </a:lnTo>
                  <a:lnTo>
                    <a:pt x="16" y="221"/>
                  </a:lnTo>
                  <a:lnTo>
                    <a:pt x="16" y="225"/>
                  </a:lnTo>
                  <a:lnTo>
                    <a:pt x="17" y="230"/>
                  </a:lnTo>
                  <a:lnTo>
                    <a:pt x="17" y="234"/>
                  </a:lnTo>
                  <a:lnTo>
                    <a:pt x="18" y="239"/>
                  </a:lnTo>
                  <a:lnTo>
                    <a:pt x="18" y="243"/>
                  </a:lnTo>
                  <a:lnTo>
                    <a:pt x="18" y="247"/>
                  </a:lnTo>
                  <a:lnTo>
                    <a:pt x="18" y="251"/>
                  </a:lnTo>
                  <a:lnTo>
                    <a:pt x="19" y="255"/>
                  </a:lnTo>
                  <a:lnTo>
                    <a:pt x="19" y="259"/>
                  </a:lnTo>
                  <a:lnTo>
                    <a:pt x="20" y="263"/>
                  </a:lnTo>
                  <a:lnTo>
                    <a:pt x="20" y="268"/>
                  </a:lnTo>
                  <a:lnTo>
                    <a:pt x="20" y="272"/>
                  </a:lnTo>
                  <a:lnTo>
                    <a:pt x="20" y="279"/>
                  </a:lnTo>
                  <a:lnTo>
                    <a:pt x="21" y="287"/>
                  </a:lnTo>
                  <a:lnTo>
                    <a:pt x="21" y="290"/>
                  </a:lnTo>
                  <a:lnTo>
                    <a:pt x="22" y="295"/>
                  </a:lnTo>
                  <a:lnTo>
                    <a:pt x="22" y="298"/>
                  </a:lnTo>
                  <a:lnTo>
                    <a:pt x="22" y="302"/>
                  </a:lnTo>
                  <a:lnTo>
                    <a:pt x="22" y="309"/>
                  </a:lnTo>
                  <a:lnTo>
                    <a:pt x="23" y="316"/>
                  </a:lnTo>
                  <a:lnTo>
                    <a:pt x="24" y="323"/>
                  </a:lnTo>
                  <a:lnTo>
                    <a:pt x="24" y="330"/>
                  </a:lnTo>
                  <a:lnTo>
                    <a:pt x="25" y="335"/>
                  </a:lnTo>
                  <a:lnTo>
                    <a:pt x="26" y="341"/>
                  </a:lnTo>
                  <a:lnTo>
                    <a:pt x="26" y="347"/>
                  </a:lnTo>
                  <a:lnTo>
                    <a:pt x="27" y="354"/>
                  </a:lnTo>
                  <a:lnTo>
                    <a:pt x="27" y="359"/>
                  </a:lnTo>
                  <a:lnTo>
                    <a:pt x="28" y="363"/>
                  </a:lnTo>
                  <a:lnTo>
                    <a:pt x="28" y="368"/>
                  </a:lnTo>
                  <a:lnTo>
                    <a:pt x="29" y="372"/>
                  </a:lnTo>
                  <a:lnTo>
                    <a:pt x="29" y="377"/>
                  </a:lnTo>
                  <a:lnTo>
                    <a:pt x="30" y="381"/>
                  </a:lnTo>
                  <a:lnTo>
                    <a:pt x="30" y="384"/>
                  </a:lnTo>
                  <a:lnTo>
                    <a:pt x="31" y="388"/>
                  </a:lnTo>
                  <a:lnTo>
                    <a:pt x="32" y="394"/>
                  </a:lnTo>
                  <a:lnTo>
                    <a:pt x="33" y="398"/>
                  </a:lnTo>
                  <a:lnTo>
                    <a:pt x="34" y="402"/>
                  </a:lnTo>
                  <a:lnTo>
                    <a:pt x="36" y="405"/>
                  </a:lnTo>
                  <a:lnTo>
                    <a:pt x="36" y="405"/>
                  </a:lnTo>
                  <a:lnTo>
                    <a:pt x="39" y="407"/>
                  </a:lnTo>
                  <a:lnTo>
                    <a:pt x="44" y="407"/>
                  </a:lnTo>
                  <a:lnTo>
                    <a:pt x="48" y="409"/>
                  </a:lnTo>
                  <a:lnTo>
                    <a:pt x="54" y="410"/>
                  </a:lnTo>
                  <a:lnTo>
                    <a:pt x="61" y="412"/>
                  </a:lnTo>
                  <a:lnTo>
                    <a:pt x="64" y="412"/>
                  </a:lnTo>
                  <a:lnTo>
                    <a:pt x="69" y="412"/>
                  </a:lnTo>
                  <a:lnTo>
                    <a:pt x="73" y="413"/>
                  </a:lnTo>
                  <a:lnTo>
                    <a:pt x="78" y="414"/>
                  </a:lnTo>
                  <a:lnTo>
                    <a:pt x="82" y="414"/>
                  </a:lnTo>
                  <a:lnTo>
                    <a:pt x="86" y="415"/>
                  </a:lnTo>
                  <a:lnTo>
                    <a:pt x="91" y="416"/>
                  </a:lnTo>
                  <a:lnTo>
                    <a:pt x="97" y="417"/>
                  </a:lnTo>
                  <a:lnTo>
                    <a:pt x="101" y="417"/>
                  </a:lnTo>
                  <a:lnTo>
                    <a:pt x="107" y="418"/>
                  </a:lnTo>
                  <a:lnTo>
                    <a:pt x="111" y="418"/>
                  </a:lnTo>
                  <a:lnTo>
                    <a:pt x="117" y="420"/>
                  </a:lnTo>
                  <a:lnTo>
                    <a:pt x="122" y="420"/>
                  </a:lnTo>
                  <a:lnTo>
                    <a:pt x="129" y="420"/>
                  </a:lnTo>
                  <a:lnTo>
                    <a:pt x="134" y="421"/>
                  </a:lnTo>
                  <a:lnTo>
                    <a:pt x="140" y="422"/>
                  </a:lnTo>
                  <a:lnTo>
                    <a:pt x="145" y="422"/>
                  </a:lnTo>
                  <a:lnTo>
                    <a:pt x="153" y="423"/>
                  </a:lnTo>
                  <a:lnTo>
                    <a:pt x="158" y="423"/>
                  </a:lnTo>
                  <a:lnTo>
                    <a:pt x="164" y="424"/>
                  </a:lnTo>
                  <a:lnTo>
                    <a:pt x="169" y="424"/>
                  </a:lnTo>
                  <a:lnTo>
                    <a:pt x="175" y="425"/>
                  </a:lnTo>
                  <a:lnTo>
                    <a:pt x="181" y="425"/>
                  </a:lnTo>
                  <a:lnTo>
                    <a:pt x="187" y="426"/>
                  </a:lnTo>
                  <a:lnTo>
                    <a:pt x="192" y="426"/>
                  </a:lnTo>
                  <a:lnTo>
                    <a:pt x="198" y="426"/>
                  </a:lnTo>
                  <a:lnTo>
                    <a:pt x="203" y="426"/>
                  </a:lnTo>
                  <a:lnTo>
                    <a:pt x="210" y="427"/>
                  </a:lnTo>
                  <a:lnTo>
                    <a:pt x="215" y="427"/>
                  </a:lnTo>
                  <a:lnTo>
                    <a:pt x="220" y="427"/>
                  </a:lnTo>
                  <a:lnTo>
                    <a:pt x="225" y="427"/>
                  </a:lnTo>
                  <a:lnTo>
                    <a:pt x="230" y="427"/>
                  </a:lnTo>
                  <a:lnTo>
                    <a:pt x="235" y="427"/>
                  </a:lnTo>
                  <a:lnTo>
                    <a:pt x="240" y="427"/>
                  </a:lnTo>
                  <a:lnTo>
                    <a:pt x="245" y="427"/>
                  </a:lnTo>
                  <a:lnTo>
                    <a:pt x="250" y="427"/>
                  </a:lnTo>
                  <a:lnTo>
                    <a:pt x="253" y="426"/>
                  </a:lnTo>
                  <a:lnTo>
                    <a:pt x="257" y="425"/>
                  </a:lnTo>
                  <a:lnTo>
                    <a:pt x="262" y="424"/>
                  </a:lnTo>
                  <a:lnTo>
                    <a:pt x="266" y="424"/>
                  </a:lnTo>
                  <a:lnTo>
                    <a:pt x="272" y="422"/>
                  </a:lnTo>
                  <a:lnTo>
                    <a:pt x="279" y="421"/>
                  </a:lnTo>
                  <a:lnTo>
                    <a:pt x="283" y="419"/>
                  </a:lnTo>
                  <a:lnTo>
                    <a:pt x="287" y="417"/>
                  </a:lnTo>
                  <a:lnTo>
                    <a:pt x="290" y="414"/>
                  </a:lnTo>
                  <a:lnTo>
                    <a:pt x="292" y="412"/>
                  </a:lnTo>
                  <a:lnTo>
                    <a:pt x="292" y="407"/>
                  </a:lnTo>
                  <a:lnTo>
                    <a:pt x="292" y="402"/>
                  </a:lnTo>
                  <a:lnTo>
                    <a:pt x="292" y="398"/>
                  </a:lnTo>
                  <a:lnTo>
                    <a:pt x="293" y="394"/>
                  </a:lnTo>
                  <a:lnTo>
                    <a:pt x="293" y="388"/>
                  </a:lnTo>
                  <a:lnTo>
                    <a:pt x="293" y="383"/>
                  </a:lnTo>
                  <a:lnTo>
                    <a:pt x="293" y="377"/>
                  </a:lnTo>
                  <a:lnTo>
                    <a:pt x="293" y="372"/>
                  </a:lnTo>
                  <a:lnTo>
                    <a:pt x="292" y="366"/>
                  </a:lnTo>
                  <a:lnTo>
                    <a:pt x="292" y="359"/>
                  </a:lnTo>
                  <a:lnTo>
                    <a:pt x="291" y="353"/>
                  </a:lnTo>
                  <a:lnTo>
                    <a:pt x="291" y="347"/>
                  </a:lnTo>
                  <a:lnTo>
                    <a:pt x="290" y="341"/>
                  </a:lnTo>
                  <a:lnTo>
                    <a:pt x="290" y="335"/>
                  </a:lnTo>
                  <a:lnTo>
                    <a:pt x="290" y="329"/>
                  </a:lnTo>
                  <a:lnTo>
                    <a:pt x="290" y="323"/>
                  </a:lnTo>
                  <a:lnTo>
                    <a:pt x="287" y="316"/>
                  </a:lnTo>
                  <a:lnTo>
                    <a:pt x="287" y="310"/>
                  </a:lnTo>
                  <a:lnTo>
                    <a:pt x="286" y="304"/>
                  </a:lnTo>
                  <a:lnTo>
                    <a:pt x="286" y="300"/>
                  </a:lnTo>
                  <a:lnTo>
                    <a:pt x="285" y="294"/>
                  </a:lnTo>
                  <a:lnTo>
                    <a:pt x="285" y="289"/>
                  </a:lnTo>
                  <a:lnTo>
                    <a:pt x="285" y="285"/>
                  </a:lnTo>
                  <a:lnTo>
                    <a:pt x="285" y="281"/>
                  </a:lnTo>
                  <a:lnTo>
                    <a:pt x="284" y="277"/>
                  </a:lnTo>
                  <a:lnTo>
                    <a:pt x="283" y="274"/>
                  </a:lnTo>
                  <a:lnTo>
                    <a:pt x="282" y="270"/>
                  </a:lnTo>
                  <a:lnTo>
                    <a:pt x="282" y="268"/>
                  </a:lnTo>
                  <a:lnTo>
                    <a:pt x="282" y="264"/>
                  </a:lnTo>
                  <a:lnTo>
                    <a:pt x="282" y="263"/>
                  </a:lnTo>
                  <a:lnTo>
                    <a:pt x="284" y="262"/>
                  </a:lnTo>
                  <a:lnTo>
                    <a:pt x="290" y="262"/>
                  </a:lnTo>
                  <a:lnTo>
                    <a:pt x="292" y="260"/>
                  </a:lnTo>
                  <a:lnTo>
                    <a:pt x="296" y="260"/>
                  </a:lnTo>
                  <a:lnTo>
                    <a:pt x="300" y="258"/>
                  </a:lnTo>
                  <a:lnTo>
                    <a:pt x="304" y="258"/>
                  </a:lnTo>
                  <a:lnTo>
                    <a:pt x="307" y="256"/>
                  </a:lnTo>
                  <a:lnTo>
                    <a:pt x="311" y="254"/>
                  </a:lnTo>
                  <a:lnTo>
                    <a:pt x="313" y="250"/>
                  </a:lnTo>
                  <a:lnTo>
                    <a:pt x="317" y="248"/>
                  </a:lnTo>
                  <a:lnTo>
                    <a:pt x="318" y="243"/>
                  </a:lnTo>
                  <a:lnTo>
                    <a:pt x="320" y="239"/>
                  </a:lnTo>
                  <a:lnTo>
                    <a:pt x="321" y="233"/>
                  </a:lnTo>
                  <a:lnTo>
                    <a:pt x="321" y="228"/>
                  </a:lnTo>
                  <a:lnTo>
                    <a:pt x="320" y="223"/>
                  </a:lnTo>
                  <a:lnTo>
                    <a:pt x="319" y="220"/>
                  </a:lnTo>
                  <a:lnTo>
                    <a:pt x="318" y="217"/>
                  </a:lnTo>
                  <a:lnTo>
                    <a:pt x="317" y="215"/>
                  </a:lnTo>
                  <a:lnTo>
                    <a:pt x="313" y="209"/>
                  </a:lnTo>
                  <a:lnTo>
                    <a:pt x="311" y="207"/>
                  </a:lnTo>
                  <a:lnTo>
                    <a:pt x="307" y="205"/>
                  </a:lnTo>
                  <a:lnTo>
                    <a:pt x="303" y="204"/>
                  </a:lnTo>
                  <a:lnTo>
                    <a:pt x="300" y="203"/>
                  </a:lnTo>
                  <a:lnTo>
                    <a:pt x="296" y="203"/>
                  </a:lnTo>
                  <a:lnTo>
                    <a:pt x="289" y="202"/>
                  </a:lnTo>
                  <a:lnTo>
                    <a:pt x="282" y="198"/>
                  </a:lnTo>
                  <a:lnTo>
                    <a:pt x="280" y="195"/>
                  </a:lnTo>
                  <a:lnTo>
                    <a:pt x="278" y="191"/>
                  </a:lnTo>
                  <a:lnTo>
                    <a:pt x="276" y="185"/>
                  </a:lnTo>
                  <a:lnTo>
                    <a:pt x="276" y="178"/>
                  </a:lnTo>
                  <a:lnTo>
                    <a:pt x="276" y="173"/>
                  </a:lnTo>
                  <a:lnTo>
                    <a:pt x="275" y="168"/>
                  </a:lnTo>
                  <a:lnTo>
                    <a:pt x="274" y="162"/>
                  </a:lnTo>
                  <a:lnTo>
                    <a:pt x="274" y="158"/>
                  </a:lnTo>
                  <a:lnTo>
                    <a:pt x="274" y="151"/>
                  </a:lnTo>
                  <a:lnTo>
                    <a:pt x="273" y="146"/>
                  </a:lnTo>
                  <a:lnTo>
                    <a:pt x="272" y="141"/>
                  </a:lnTo>
                  <a:lnTo>
                    <a:pt x="272" y="135"/>
                  </a:lnTo>
                  <a:lnTo>
                    <a:pt x="271" y="129"/>
                  </a:lnTo>
                  <a:lnTo>
                    <a:pt x="271" y="122"/>
                  </a:lnTo>
                  <a:lnTo>
                    <a:pt x="270" y="116"/>
                  </a:lnTo>
                  <a:lnTo>
                    <a:pt x="270" y="110"/>
                  </a:lnTo>
                  <a:lnTo>
                    <a:pt x="269" y="104"/>
                  </a:lnTo>
                  <a:lnTo>
                    <a:pt x="268" y="97"/>
                  </a:lnTo>
                  <a:lnTo>
                    <a:pt x="268" y="91"/>
                  </a:lnTo>
                  <a:lnTo>
                    <a:pt x="268" y="86"/>
                  </a:lnTo>
                  <a:lnTo>
                    <a:pt x="266" y="79"/>
                  </a:lnTo>
                  <a:lnTo>
                    <a:pt x="266" y="72"/>
                  </a:lnTo>
                  <a:lnTo>
                    <a:pt x="265" y="66"/>
                  </a:lnTo>
                  <a:lnTo>
                    <a:pt x="265" y="60"/>
                  </a:lnTo>
                  <a:lnTo>
                    <a:pt x="264" y="54"/>
                  </a:lnTo>
                  <a:lnTo>
                    <a:pt x="264" y="49"/>
                  </a:lnTo>
                  <a:lnTo>
                    <a:pt x="264" y="42"/>
                  </a:lnTo>
                  <a:lnTo>
                    <a:pt x="264" y="37"/>
                  </a:lnTo>
                  <a:lnTo>
                    <a:pt x="263" y="31"/>
                  </a:lnTo>
                  <a:lnTo>
                    <a:pt x="262" y="27"/>
                  </a:lnTo>
                  <a:lnTo>
                    <a:pt x="262" y="22"/>
                  </a:lnTo>
                  <a:lnTo>
                    <a:pt x="262" y="17"/>
                  </a:lnTo>
                  <a:lnTo>
                    <a:pt x="262" y="12"/>
                  </a:lnTo>
                  <a:lnTo>
                    <a:pt x="262" y="8"/>
                  </a:lnTo>
                  <a:lnTo>
                    <a:pt x="262" y="4"/>
                  </a:lnTo>
                  <a:lnTo>
                    <a:pt x="26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4B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36" name="Freeform 64"/>
            <p:cNvSpPr>
              <a:spLocks/>
            </p:cNvSpPr>
            <p:nvPr/>
          </p:nvSpPr>
          <p:spPr bwMode="auto">
            <a:xfrm>
              <a:off x="3567" y="3081"/>
              <a:ext cx="254" cy="3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2" y="395"/>
                </a:cxn>
                <a:cxn ang="0">
                  <a:pos x="215" y="397"/>
                </a:cxn>
                <a:cxn ang="0">
                  <a:pos x="195" y="259"/>
                </a:cxn>
                <a:cxn ang="0">
                  <a:pos x="254" y="227"/>
                </a:cxn>
                <a:cxn ang="0">
                  <a:pos x="203" y="212"/>
                </a:cxn>
                <a:cxn ang="0">
                  <a:pos x="187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4" h="397">
                  <a:moveTo>
                    <a:pt x="0" y="0"/>
                  </a:moveTo>
                  <a:lnTo>
                    <a:pt x="32" y="395"/>
                  </a:lnTo>
                  <a:lnTo>
                    <a:pt x="215" y="397"/>
                  </a:lnTo>
                  <a:lnTo>
                    <a:pt x="195" y="259"/>
                  </a:lnTo>
                  <a:lnTo>
                    <a:pt x="254" y="227"/>
                  </a:lnTo>
                  <a:lnTo>
                    <a:pt x="203" y="212"/>
                  </a:lnTo>
                  <a:lnTo>
                    <a:pt x="187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6C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37" name="Freeform 65"/>
            <p:cNvSpPr>
              <a:spLocks/>
            </p:cNvSpPr>
            <p:nvPr/>
          </p:nvSpPr>
          <p:spPr bwMode="auto">
            <a:xfrm>
              <a:off x="4188" y="2171"/>
              <a:ext cx="310" cy="432"/>
            </a:xfrm>
            <a:custGeom>
              <a:avLst/>
              <a:gdLst/>
              <a:ahLst/>
              <a:cxnLst>
                <a:cxn ang="0">
                  <a:pos x="303" y="10"/>
                </a:cxn>
                <a:cxn ang="0">
                  <a:pos x="307" y="34"/>
                </a:cxn>
                <a:cxn ang="0">
                  <a:pos x="308" y="59"/>
                </a:cxn>
                <a:cxn ang="0">
                  <a:pos x="309" y="74"/>
                </a:cxn>
                <a:cxn ang="0">
                  <a:pos x="309" y="91"/>
                </a:cxn>
                <a:cxn ang="0">
                  <a:pos x="309" y="109"/>
                </a:cxn>
                <a:cxn ang="0">
                  <a:pos x="309" y="126"/>
                </a:cxn>
                <a:cxn ang="0">
                  <a:pos x="308" y="144"/>
                </a:cxn>
                <a:cxn ang="0">
                  <a:pos x="308" y="162"/>
                </a:cxn>
                <a:cxn ang="0">
                  <a:pos x="307" y="179"/>
                </a:cxn>
                <a:cxn ang="0">
                  <a:pos x="306" y="196"/>
                </a:cxn>
                <a:cxn ang="0">
                  <a:pos x="305" y="216"/>
                </a:cxn>
                <a:cxn ang="0">
                  <a:pos x="303" y="244"/>
                </a:cxn>
                <a:cxn ang="0">
                  <a:pos x="301" y="269"/>
                </a:cxn>
                <a:cxn ang="0">
                  <a:pos x="299" y="296"/>
                </a:cxn>
                <a:cxn ang="0">
                  <a:pos x="299" y="321"/>
                </a:cxn>
                <a:cxn ang="0">
                  <a:pos x="299" y="345"/>
                </a:cxn>
                <a:cxn ang="0">
                  <a:pos x="297" y="367"/>
                </a:cxn>
                <a:cxn ang="0">
                  <a:pos x="296" y="385"/>
                </a:cxn>
                <a:cxn ang="0">
                  <a:pos x="293" y="402"/>
                </a:cxn>
                <a:cxn ang="0">
                  <a:pos x="282" y="411"/>
                </a:cxn>
                <a:cxn ang="0">
                  <a:pos x="260" y="417"/>
                </a:cxn>
                <a:cxn ang="0">
                  <a:pos x="244" y="421"/>
                </a:cxn>
                <a:cxn ang="0">
                  <a:pos x="226" y="424"/>
                </a:cxn>
                <a:cxn ang="0">
                  <a:pos x="206" y="426"/>
                </a:cxn>
                <a:cxn ang="0">
                  <a:pos x="184" y="429"/>
                </a:cxn>
                <a:cxn ang="0">
                  <a:pos x="162" y="431"/>
                </a:cxn>
                <a:cxn ang="0">
                  <a:pos x="141" y="432"/>
                </a:cxn>
                <a:cxn ang="0">
                  <a:pos x="120" y="432"/>
                </a:cxn>
                <a:cxn ang="0">
                  <a:pos x="101" y="431"/>
                </a:cxn>
                <a:cxn ang="0">
                  <a:pos x="83" y="430"/>
                </a:cxn>
                <a:cxn ang="0">
                  <a:pos x="66" y="427"/>
                </a:cxn>
                <a:cxn ang="0">
                  <a:pos x="49" y="418"/>
                </a:cxn>
                <a:cxn ang="0">
                  <a:pos x="45" y="400"/>
                </a:cxn>
                <a:cxn ang="0">
                  <a:pos x="43" y="375"/>
                </a:cxn>
                <a:cxn ang="0">
                  <a:pos x="42" y="356"/>
                </a:cxn>
                <a:cxn ang="0">
                  <a:pos x="42" y="339"/>
                </a:cxn>
                <a:cxn ang="0">
                  <a:pos x="42" y="323"/>
                </a:cxn>
                <a:cxn ang="0">
                  <a:pos x="42" y="306"/>
                </a:cxn>
                <a:cxn ang="0">
                  <a:pos x="42" y="290"/>
                </a:cxn>
                <a:cxn ang="0">
                  <a:pos x="42" y="274"/>
                </a:cxn>
                <a:cxn ang="0">
                  <a:pos x="42" y="249"/>
                </a:cxn>
                <a:cxn ang="0">
                  <a:pos x="42" y="228"/>
                </a:cxn>
                <a:cxn ang="0">
                  <a:pos x="41" y="218"/>
                </a:cxn>
                <a:cxn ang="0">
                  <a:pos x="24" y="213"/>
                </a:cxn>
                <a:cxn ang="0">
                  <a:pos x="9" y="205"/>
                </a:cxn>
                <a:cxn ang="0">
                  <a:pos x="0" y="189"/>
                </a:cxn>
                <a:cxn ang="0">
                  <a:pos x="3" y="172"/>
                </a:cxn>
                <a:cxn ang="0">
                  <a:pos x="15" y="159"/>
                </a:cxn>
                <a:cxn ang="0">
                  <a:pos x="37" y="150"/>
                </a:cxn>
                <a:cxn ang="0">
                  <a:pos x="40" y="128"/>
                </a:cxn>
                <a:cxn ang="0">
                  <a:pos x="40" y="111"/>
                </a:cxn>
                <a:cxn ang="0">
                  <a:pos x="40" y="93"/>
                </a:cxn>
                <a:cxn ang="0">
                  <a:pos x="40" y="76"/>
                </a:cxn>
                <a:cxn ang="0">
                  <a:pos x="40" y="61"/>
                </a:cxn>
                <a:cxn ang="0">
                  <a:pos x="40" y="42"/>
                </a:cxn>
                <a:cxn ang="0">
                  <a:pos x="40" y="12"/>
                </a:cxn>
              </a:cxnLst>
              <a:rect l="0" t="0" r="r" b="b"/>
              <a:pathLst>
                <a:path w="310" h="432">
                  <a:moveTo>
                    <a:pt x="301" y="0"/>
                  </a:moveTo>
                  <a:lnTo>
                    <a:pt x="302" y="2"/>
                  </a:lnTo>
                  <a:lnTo>
                    <a:pt x="303" y="6"/>
                  </a:lnTo>
                  <a:lnTo>
                    <a:pt x="303" y="10"/>
                  </a:lnTo>
                  <a:lnTo>
                    <a:pt x="305" y="16"/>
                  </a:lnTo>
                  <a:lnTo>
                    <a:pt x="306" y="21"/>
                  </a:lnTo>
                  <a:lnTo>
                    <a:pt x="306" y="28"/>
                  </a:lnTo>
                  <a:lnTo>
                    <a:pt x="307" y="34"/>
                  </a:lnTo>
                  <a:lnTo>
                    <a:pt x="308" y="41"/>
                  </a:lnTo>
                  <a:lnTo>
                    <a:pt x="308" y="47"/>
                  </a:lnTo>
                  <a:lnTo>
                    <a:pt x="308" y="55"/>
                  </a:lnTo>
                  <a:lnTo>
                    <a:pt x="308" y="59"/>
                  </a:lnTo>
                  <a:lnTo>
                    <a:pt x="308" y="62"/>
                  </a:lnTo>
                  <a:lnTo>
                    <a:pt x="308" y="66"/>
                  </a:lnTo>
                  <a:lnTo>
                    <a:pt x="309" y="70"/>
                  </a:lnTo>
                  <a:lnTo>
                    <a:pt x="309" y="74"/>
                  </a:lnTo>
                  <a:lnTo>
                    <a:pt x="309" y="79"/>
                  </a:lnTo>
                  <a:lnTo>
                    <a:pt x="309" y="83"/>
                  </a:lnTo>
                  <a:lnTo>
                    <a:pt x="309" y="87"/>
                  </a:lnTo>
                  <a:lnTo>
                    <a:pt x="309" y="91"/>
                  </a:lnTo>
                  <a:lnTo>
                    <a:pt x="309" y="96"/>
                  </a:lnTo>
                  <a:lnTo>
                    <a:pt x="309" y="100"/>
                  </a:lnTo>
                  <a:lnTo>
                    <a:pt x="310" y="104"/>
                  </a:lnTo>
                  <a:lnTo>
                    <a:pt x="309" y="109"/>
                  </a:lnTo>
                  <a:lnTo>
                    <a:pt x="309" y="113"/>
                  </a:lnTo>
                  <a:lnTo>
                    <a:pt x="309" y="118"/>
                  </a:lnTo>
                  <a:lnTo>
                    <a:pt x="309" y="122"/>
                  </a:lnTo>
                  <a:lnTo>
                    <a:pt x="309" y="126"/>
                  </a:lnTo>
                  <a:lnTo>
                    <a:pt x="309" y="130"/>
                  </a:lnTo>
                  <a:lnTo>
                    <a:pt x="309" y="136"/>
                  </a:lnTo>
                  <a:lnTo>
                    <a:pt x="309" y="140"/>
                  </a:lnTo>
                  <a:lnTo>
                    <a:pt x="308" y="144"/>
                  </a:lnTo>
                  <a:lnTo>
                    <a:pt x="308" y="148"/>
                  </a:lnTo>
                  <a:lnTo>
                    <a:pt x="308" y="153"/>
                  </a:lnTo>
                  <a:lnTo>
                    <a:pt x="308" y="156"/>
                  </a:lnTo>
                  <a:lnTo>
                    <a:pt x="308" y="162"/>
                  </a:lnTo>
                  <a:lnTo>
                    <a:pt x="308" y="166"/>
                  </a:lnTo>
                  <a:lnTo>
                    <a:pt x="308" y="170"/>
                  </a:lnTo>
                  <a:lnTo>
                    <a:pt x="308" y="175"/>
                  </a:lnTo>
                  <a:lnTo>
                    <a:pt x="307" y="179"/>
                  </a:lnTo>
                  <a:lnTo>
                    <a:pt x="307" y="183"/>
                  </a:lnTo>
                  <a:lnTo>
                    <a:pt x="306" y="188"/>
                  </a:lnTo>
                  <a:lnTo>
                    <a:pt x="306" y="192"/>
                  </a:lnTo>
                  <a:lnTo>
                    <a:pt x="306" y="196"/>
                  </a:lnTo>
                  <a:lnTo>
                    <a:pt x="306" y="200"/>
                  </a:lnTo>
                  <a:lnTo>
                    <a:pt x="306" y="204"/>
                  </a:lnTo>
                  <a:lnTo>
                    <a:pt x="306" y="208"/>
                  </a:lnTo>
                  <a:lnTo>
                    <a:pt x="305" y="216"/>
                  </a:lnTo>
                  <a:lnTo>
                    <a:pt x="305" y="223"/>
                  </a:lnTo>
                  <a:lnTo>
                    <a:pt x="303" y="229"/>
                  </a:lnTo>
                  <a:lnTo>
                    <a:pt x="303" y="237"/>
                  </a:lnTo>
                  <a:lnTo>
                    <a:pt x="303" y="244"/>
                  </a:lnTo>
                  <a:lnTo>
                    <a:pt x="302" y="250"/>
                  </a:lnTo>
                  <a:lnTo>
                    <a:pt x="301" y="256"/>
                  </a:lnTo>
                  <a:lnTo>
                    <a:pt x="301" y="263"/>
                  </a:lnTo>
                  <a:lnTo>
                    <a:pt x="301" y="269"/>
                  </a:lnTo>
                  <a:lnTo>
                    <a:pt x="300" y="276"/>
                  </a:lnTo>
                  <a:lnTo>
                    <a:pt x="300" y="283"/>
                  </a:lnTo>
                  <a:lnTo>
                    <a:pt x="300" y="290"/>
                  </a:lnTo>
                  <a:lnTo>
                    <a:pt x="299" y="296"/>
                  </a:lnTo>
                  <a:lnTo>
                    <a:pt x="299" y="303"/>
                  </a:lnTo>
                  <a:lnTo>
                    <a:pt x="299" y="309"/>
                  </a:lnTo>
                  <a:lnTo>
                    <a:pt x="299" y="315"/>
                  </a:lnTo>
                  <a:lnTo>
                    <a:pt x="299" y="321"/>
                  </a:lnTo>
                  <a:lnTo>
                    <a:pt x="299" y="328"/>
                  </a:lnTo>
                  <a:lnTo>
                    <a:pt x="299" y="334"/>
                  </a:lnTo>
                  <a:lnTo>
                    <a:pt x="299" y="341"/>
                  </a:lnTo>
                  <a:lnTo>
                    <a:pt x="299" y="345"/>
                  </a:lnTo>
                  <a:lnTo>
                    <a:pt x="299" y="351"/>
                  </a:lnTo>
                  <a:lnTo>
                    <a:pt x="298" y="357"/>
                  </a:lnTo>
                  <a:lnTo>
                    <a:pt x="298" y="363"/>
                  </a:lnTo>
                  <a:lnTo>
                    <a:pt x="297" y="367"/>
                  </a:lnTo>
                  <a:lnTo>
                    <a:pt x="297" y="372"/>
                  </a:lnTo>
                  <a:lnTo>
                    <a:pt x="297" y="376"/>
                  </a:lnTo>
                  <a:lnTo>
                    <a:pt x="297" y="382"/>
                  </a:lnTo>
                  <a:lnTo>
                    <a:pt x="296" y="385"/>
                  </a:lnTo>
                  <a:lnTo>
                    <a:pt x="295" y="389"/>
                  </a:lnTo>
                  <a:lnTo>
                    <a:pt x="295" y="393"/>
                  </a:lnTo>
                  <a:lnTo>
                    <a:pt x="294" y="396"/>
                  </a:lnTo>
                  <a:lnTo>
                    <a:pt x="293" y="402"/>
                  </a:lnTo>
                  <a:lnTo>
                    <a:pt x="291" y="406"/>
                  </a:lnTo>
                  <a:lnTo>
                    <a:pt x="288" y="409"/>
                  </a:lnTo>
                  <a:lnTo>
                    <a:pt x="286" y="410"/>
                  </a:lnTo>
                  <a:lnTo>
                    <a:pt x="282" y="411"/>
                  </a:lnTo>
                  <a:lnTo>
                    <a:pt x="278" y="413"/>
                  </a:lnTo>
                  <a:lnTo>
                    <a:pt x="270" y="415"/>
                  </a:lnTo>
                  <a:lnTo>
                    <a:pt x="264" y="417"/>
                  </a:lnTo>
                  <a:lnTo>
                    <a:pt x="260" y="417"/>
                  </a:lnTo>
                  <a:lnTo>
                    <a:pt x="257" y="419"/>
                  </a:lnTo>
                  <a:lnTo>
                    <a:pt x="253" y="419"/>
                  </a:lnTo>
                  <a:lnTo>
                    <a:pt x="248" y="421"/>
                  </a:lnTo>
                  <a:lnTo>
                    <a:pt x="244" y="421"/>
                  </a:lnTo>
                  <a:lnTo>
                    <a:pt x="240" y="422"/>
                  </a:lnTo>
                  <a:lnTo>
                    <a:pt x="235" y="422"/>
                  </a:lnTo>
                  <a:lnTo>
                    <a:pt x="231" y="424"/>
                  </a:lnTo>
                  <a:lnTo>
                    <a:pt x="226" y="424"/>
                  </a:lnTo>
                  <a:lnTo>
                    <a:pt x="220" y="425"/>
                  </a:lnTo>
                  <a:lnTo>
                    <a:pt x="215" y="425"/>
                  </a:lnTo>
                  <a:lnTo>
                    <a:pt x="211" y="426"/>
                  </a:lnTo>
                  <a:lnTo>
                    <a:pt x="206" y="426"/>
                  </a:lnTo>
                  <a:lnTo>
                    <a:pt x="201" y="427"/>
                  </a:lnTo>
                  <a:lnTo>
                    <a:pt x="195" y="428"/>
                  </a:lnTo>
                  <a:lnTo>
                    <a:pt x="190" y="428"/>
                  </a:lnTo>
                  <a:lnTo>
                    <a:pt x="184" y="429"/>
                  </a:lnTo>
                  <a:lnTo>
                    <a:pt x="179" y="430"/>
                  </a:lnTo>
                  <a:lnTo>
                    <a:pt x="174" y="430"/>
                  </a:lnTo>
                  <a:lnTo>
                    <a:pt x="169" y="431"/>
                  </a:lnTo>
                  <a:lnTo>
                    <a:pt x="162" y="431"/>
                  </a:lnTo>
                  <a:lnTo>
                    <a:pt x="158" y="431"/>
                  </a:lnTo>
                  <a:lnTo>
                    <a:pt x="151" y="431"/>
                  </a:lnTo>
                  <a:lnTo>
                    <a:pt x="147" y="432"/>
                  </a:lnTo>
                  <a:lnTo>
                    <a:pt x="141" y="432"/>
                  </a:lnTo>
                  <a:lnTo>
                    <a:pt x="135" y="432"/>
                  </a:lnTo>
                  <a:lnTo>
                    <a:pt x="130" y="432"/>
                  </a:lnTo>
                  <a:lnTo>
                    <a:pt x="125" y="432"/>
                  </a:lnTo>
                  <a:lnTo>
                    <a:pt x="120" y="432"/>
                  </a:lnTo>
                  <a:lnTo>
                    <a:pt x="115" y="432"/>
                  </a:lnTo>
                  <a:lnTo>
                    <a:pt x="109" y="432"/>
                  </a:lnTo>
                  <a:lnTo>
                    <a:pt x="105" y="432"/>
                  </a:lnTo>
                  <a:lnTo>
                    <a:pt x="101" y="431"/>
                  </a:lnTo>
                  <a:lnTo>
                    <a:pt x="97" y="431"/>
                  </a:lnTo>
                  <a:lnTo>
                    <a:pt x="93" y="431"/>
                  </a:lnTo>
                  <a:lnTo>
                    <a:pt x="88" y="431"/>
                  </a:lnTo>
                  <a:lnTo>
                    <a:pt x="83" y="430"/>
                  </a:lnTo>
                  <a:lnTo>
                    <a:pt x="79" y="430"/>
                  </a:lnTo>
                  <a:lnTo>
                    <a:pt x="75" y="429"/>
                  </a:lnTo>
                  <a:lnTo>
                    <a:pt x="73" y="428"/>
                  </a:lnTo>
                  <a:lnTo>
                    <a:pt x="66" y="427"/>
                  </a:lnTo>
                  <a:lnTo>
                    <a:pt x="61" y="426"/>
                  </a:lnTo>
                  <a:lnTo>
                    <a:pt x="55" y="423"/>
                  </a:lnTo>
                  <a:lnTo>
                    <a:pt x="52" y="421"/>
                  </a:lnTo>
                  <a:lnTo>
                    <a:pt x="49" y="418"/>
                  </a:lnTo>
                  <a:lnTo>
                    <a:pt x="48" y="415"/>
                  </a:lnTo>
                  <a:lnTo>
                    <a:pt x="47" y="411"/>
                  </a:lnTo>
                  <a:lnTo>
                    <a:pt x="46" y="406"/>
                  </a:lnTo>
                  <a:lnTo>
                    <a:pt x="45" y="400"/>
                  </a:lnTo>
                  <a:lnTo>
                    <a:pt x="45" y="395"/>
                  </a:lnTo>
                  <a:lnTo>
                    <a:pt x="44" y="389"/>
                  </a:lnTo>
                  <a:lnTo>
                    <a:pt x="44" y="382"/>
                  </a:lnTo>
                  <a:lnTo>
                    <a:pt x="43" y="375"/>
                  </a:lnTo>
                  <a:lnTo>
                    <a:pt x="43" y="368"/>
                  </a:lnTo>
                  <a:lnTo>
                    <a:pt x="42" y="364"/>
                  </a:lnTo>
                  <a:lnTo>
                    <a:pt x="42" y="360"/>
                  </a:lnTo>
                  <a:lnTo>
                    <a:pt x="42" y="356"/>
                  </a:lnTo>
                  <a:lnTo>
                    <a:pt x="42" y="351"/>
                  </a:lnTo>
                  <a:lnTo>
                    <a:pt x="42" y="347"/>
                  </a:lnTo>
                  <a:lnTo>
                    <a:pt x="42" y="343"/>
                  </a:lnTo>
                  <a:lnTo>
                    <a:pt x="42" y="339"/>
                  </a:lnTo>
                  <a:lnTo>
                    <a:pt x="42" y="336"/>
                  </a:lnTo>
                  <a:lnTo>
                    <a:pt x="42" y="332"/>
                  </a:lnTo>
                  <a:lnTo>
                    <a:pt x="42" y="328"/>
                  </a:lnTo>
                  <a:lnTo>
                    <a:pt x="42" y="323"/>
                  </a:lnTo>
                  <a:lnTo>
                    <a:pt x="42" y="318"/>
                  </a:lnTo>
                  <a:lnTo>
                    <a:pt x="42" y="314"/>
                  </a:lnTo>
                  <a:lnTo>
                    <a:pt x="42" y="310"/>
                  </a:lnTo>
                  <a:lnTo>
                    <a:pt x="42" y="306"/>
                  </a:lnTo>
                  <a:lnTo>
                    <a:pt x="42" y="303"/>
                  </a:lnTo>
                  <a:lnTo>
                    <a:pt x="42" y="299"/>
                  </a:lnTo>
                  <a:lnTo>
                    <a:pt x="42" y="294"/>
                  </a:lnTo>
                  <a:lnTo>
                    <a:pt x="42" y="290"/>
                  </a:lnTo>
                  <a:lnTo>
                    <a:pt x="42" y="286"/>
                  </a:lnTo>
                  <a:lnTo>
                    <a:pt x="42" y="282"/>
                  </a:lnTo>
                  <a:lnTo>
                    <a:pt x="42" y="278"/>
                  </a:lnTo>
                  <a:lnTo>
                    <a:pt x="42" y="274"/>
                  </a:lnTo>
                  <a:lnTo>
                    <a:pt x="42" y="271"/>
                  </a:lnTo>
                  <a:lnTo>
                    <a:pt x="42" y="262"/>
                  </a:lnTo>
                  <a:lnTo>
                    <a:pt x="42" y="255"/>
                  </a:lnTo>
                  <a:lnTo>
                    <a:pt x="42" y="249"/>
                  </a:lnTo>
                  <a:lnTo>
                    <a:pt x="42" y="244"/>
                  </a:lnTo>
                  <a:lnTo>
                    <a:pt x="42" y="237"/>
                  </a:lnTo>
                  <a:lnTo>
                    <a:pt x="42" y="233"/>
                  </a:lnTo>
                  <a:lnTo>
                    <a:pt x="42" y="228"/>
                  </a:lnTo>
                  <a:lnTo>
                    <a:pt x="42" y="225"/>
                  </a:lnTo>
                  <a:lnTo>
                    <a:pt x="42" y="220"/>
                  </a:lnTo>
                  <a:lnTo>
                    <a:pt x="43" y="219"/>
                  </a:lnTo>
                  <a:lnTo>
                    <a:pt x="41" y="218"/>
                  </a:lnTo>
                  <a:lnTo>
                    <a:pt x="36" y="218"/>
                  </a:lnTo>
                  <a:lnTo>
                    <a:pt x="32" y="217"/>
                  </a:lnTo>
                  <a:lnTo>
                    <a:pt x="28" y="216"/>
                  </a:lnTo>
                  <a:lnTo>
                    <a:pt x="24" y="213"/>
                  </a:lnTo>
                  <a:lnTo>
                    <a:pt x="21" y="213"/>
                  </a:lnTo>
                  <a:lnTo>
                    <a:pt x="17" y="211"/>
                  </a:lnTo>
                  <a:lnTo>
                    <a:pt x="13" y="209"/>
                  </a:lnTo>
                  <a:lnTo>
                    <a:pt x="9" y="205"/>
                  </a:lnTo>
                  <a:lnTo>
                    <a:pt x="7" y="203"/>
                  </a:lnTo>
                  <a:lnTo>
                    <a:pt x="4" y="198"/>
                  </a:lnTo>
                  <a:lnTo>
                    <a:pt x="3" y="194"/>
                  </a:lnTo>
                  <a:lnTo>
                    <a:pt x="0" y="189"/>
                  </a:lnTo>
                  <a:lnTo>
                    <a:pt x="1" y="183"/>
                  </a:lnTo>
                  <a:lnTo>
                    <a:pt x="1" y="179"/>
                  </a:lnTo>
                  <a:lnTo>
                    <a:pt x="1" y="175"/>
                  </a:lnTo>
                  <a:lnTo>
                    <a:pt x="3" y="172"/>
                  </a:lnTo>
                  <a:lnTo>
                    <a:pt x="4" y="170"/>
                  </a:lnTo>
                  <a:lnTo>
                    <a:pt x="6" y="165"/>
                  </a:lnTo>
                  <a:lnTo>
                    <a:pt x="9" y="163"/>
                  </a:lnTo>
                  <a:lnTo>
                    <a:pt x="15" y="159"/>
                  </a:lnTo>
                  <a:lnTo>
                    <a:pt x="22" y="158"/>
                  </a:lnTo>
                  <a:lnTo>
                    <a:pt x="28" y="156"/>
                  </a:lnTo>
                  <a:lnTo>
                    <a:pt x="36" y="153"/>
                  </a:lnTo>
                  <a:lnTo>
                    <a:pt x="37" y="150"/>
                  </a:lnTo>
                  <a:lnTo>
                    <a:pt x="39" y="146"/>
                  </a:lnTo>
                  <a:lnTo>
                    <a:pt x="40" y="140"/>
                  </a:lnTo>
                  <a:lnTo>
                    <a:pt x="41" y="134"/>
                  </a:lnTo>
                  <a:lnTo>
                    <a:pt x="40" y="128"/>
                  </a:lnTo>
                  <a:lnTo>
                    <a:pt x="40" y="124"/>
                  </a:lnTo>
                  <a:lnTo>
                    <a:pt x="40" y="119"/>
                  </a:lnTo>
                  <a:lnTo>
                    <a:pt x="40" y="115"/>
                  </a:lnTo>
                  <a:lnTo>
                    <a:pt x="40" y="111"/>
                  </a:lnTo>
                  <a:lnTo>
                    <a:pt x="40" y="107"/>
                  </a:lnTo>
                  <a:lnTo>
                    <a:pt x="40" y="102"/>
                  </a:lnTo>
                  <a:lnTo>
                    <a:pt x="40" y="98"/>
                  </a:lnTo>
                  <a:lnTo>
                    <a:pt x="40" y="93"/>
                  </a:lnTo>
                  <a:lnTo>
                    <a:pt x="40" y="89"/>
                  </a:lnTo>
                  <a:lnTo>
                    <a:pt x="40" y="85"/>
                  </a:lnTo>
                  <a:lnTo>
                    <a:pt x="40" y="81"/>
                  </a:lnTo>
                  <a:lnTo>
                    <a:pt x="40" y="76"/>
                  </a:lnTo>
                  <a:lnTo>
                    <a:pt x="40" y="73"/>
                  </a:lnTo>
                  <a:lnTo>
                    <a:pt x="40" y="69"/>
                  </a:lnTo>
                  <a:lnTo>
                    <a:pt x="40" y="65"/>
                  </a:lnTo>
                  <a:lnTo>
                    <a:pt x="40" y="61"/>
                  </a:lnTo>
                  <a:lnTo>
                    <a:pt x="40" y="57"/>
                  </a:lnTo>
                  <a:lnTo>
                    <a:pt x="40" y="54"/>
                  </a:lnTo>
                  <a:lnTo>
                    <a:pt x="40" y="49"/>
                  </a:lnTo>
                  <a:lnTo>
                    <a:pt x="40" y="42"/>
                  </a:lnTo>
                  <a:lnTo>
                    <a:pt x="40" y="35"/>
                  </a:lnTo>
                  <a:lnTo>
                    <a:pt x="40" y="28"/>
                  </a:lnTo>
                  <a:lnTo>
                    <a:pt x="40" y="20"/>
                  </a:lnTo>
                  <a:lnTo>
                    <a:pt x="40" y="12"/>
                  </a:lnTo>
                  <a:lnTo>
                    <a:pt x="40" y="6"/>
                  </a:lnTo>
                  <a:lnTo>
                    <a:pt x="301" y="0"/>
                  </a:lnTo>
                  <a:lnTo>
                    <a:pt x="301" y="0"/>
                  </a:lnTo>
                  <a:close/>
                </a:path>
              </a:pathLst>
            </a:custGeom>
            <a:solidFill>
              <a:srgbClr val="FFB5A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38" name="Freeform 66"/>
            <p:cNvSpPr>
              <a:spLocks/>
            </p:cNvSpPr>
            <p:nvPr/>
          </p:nvSpPr>
          <p:spPr bwMode="auto">
            <a:xfrm>
              <a:off x="4205" y="2171"/>
              <a:ext cx="245" cy="397"/>
            </a:xfrm>
            <a:custGeom>
              <a:avLst/>
              <a:gdLst/>
              <a:ahLst/>
              <a:cxnLst>
                <a:cxn ang="0">
                  <a:pos x="245" y="0"/>
                </a:cxn>
                <a:cxn ang="0">
                  <a:pos x="239" y="391"/>
                </a:cxn>
                <a:cxn ang="0">
                  <a:pos x="56" y="397"/>
                </a:cxn>
                <a:cxn ang="0">
                  <a:pos x="62" y="210"/>
                </a:cxn>
                <a:cxn ang="0">
                  <a:pos x="0" y="179"/>
                </a:cxn>
                <a:cxn ang="0">
                  <a:pos x="49" y="164"/>
                </a:cxn>
                <a:cxn ang="0">
                  <a:pos x="46" y="6"/>
                </a:cxn>
                <a:cxn ang="0">
                  <a:pos x="245" y="0"/>
                </a:cxn>
                <a:cxn ang="0">
                  <a:pos x="245" y="0"/>
                </a:cxn>
              </a:cxnLst>
              <a:rect l="0" t="0" r="r" b="b"/>
              <a:pathLst>
                <a:path w="245" h="397">
                  <a:moveTo>
                    <a:pt x="245" y="0"/>
                  </a:moveTo>
                  <a:lnTo>
                    <a:pt x="239" y="391"/>
                  </a:lnTo>
                  <a:lnTo>
                    <a:pt x="56" y="397"/>
                  </a:lnTo>
                  <a:lnTo>
                    <a:pt x="62" y="210"/>
                  </a:lnTo>
                  <a:lnTo>
                    <a:pt x="0" y="179"/>
                  </a:lnTo>
                  <a:lnTo>
                    <a:pt x="49" y="164"/>
                  </a:lnTo>
                  <a:lnTo>
                    <a:pt x="46" y="6"/>
                  </a:lnTo>
                  <a:lnTo>
                    <a:pt x="245" y="0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FFD6C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39" name="Freeform 67"/>
            <p:cNvSpPr>
              <a:spLocks/>
            </p:cNvSpPr>
            <p:nvPr/>
          </p:nvSpPr>
          <p:spPr bwMode="auto">
            <a:xfrm>
              <a:off x="4229" y="2473"/>
              <a:ext cx="45" cy="58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40" y="54"/>
                </a:cxn>
                <a:cxn ang="0">
                  <a:pos x="39" y="54"/>
                </a:cxn>
                <a:cxn ang="0">
                  <a:pos x="38" y="55"/>
                </a:cxn>
                <a:cxn ang="0">
                  <a:pos x="35" y="56"/>
                </a:cxn>
                <a:cxn ang="0">
                  <a:pos x="32" y="57"/>
                </a:cxn>
                <a:cxn ang="0">
                  <a:pos x="26" y="57"/>
                </a:cxn>
                <a:cxn ang="0">
                  <a:pos x="20" y="58"/>
                </a:cxn>
                <a:cxn ang="0">
                  <a:pos x="15" y="57"/>
                </a:cxn>
                <a:cxn ang="0">
                  <a:pos x="12" y="57"/>
                </a:cxn>
                <a:cxn ang="0">
                  <a:pos x="7" y="57"/>
                </a:cxn>
                <a:cxn ang="0">
                  <a:pos x="4" y="57"/>
                </a:cxn>
                <a:cxn ang="0">
                  <a:pos x="0" y="2"/>
                </a:cxn>
                <a:cxn ang="0">
                  <a:pos x="4" y="4"/>
                </a:cxn>
                <a:cxn ang="0">
                  <a:pos x="10" y="4"/>
                </a:cxn>
                <a:cxn ang="0">
                  <a:pos x="13" y="4"/>
                </a:cxn>
                <a:cxn ang="0">
                  <a:pos x="18" y="4"/>
                </a:cxn>
                <a:cxn ang="0">
                  <a:pos x="21" y="4"/>
                </a:cxn>
                <a:cxn ang="0">
                  <a:pos x="25" y="4"/>
                </a:cxn>
                <a:cxn ang="0">
                  <a:pos x="32" y="2"/>
                </a:cxn>
                <a:cxn ang="0">
                  <a:pos x="38" y="1"/>
                </a:cxn>
                <a:cxn ang="0">
                  <a:pos x="42" y="0"/>
                </a:cxn>
                <a:cxn ang="0">
                  <a:pos x="45" y="0"/>
                </a:cxn>
                <a:cxn ang="0">
                  <a:pos x="45" y="0"/>
                </a:cxn>
              </a:cxnLst>
              <a:rect l="0" t="0" r="r" b="b"/>
              <a:pathLst>
                <a:path w="45" h="58">
                  <a:moveTo>
                    <a:pt x="45" y="0"/>
                  </a:moveTo>
                  <a:lnTo>
                    <a:pt x="40" y="54"/>
                  </a:lnTo>
                  <a:lnTo>
                    <a:pt x="39" y="54"/>
                  </a:lnTo>
                  <a:lnTo>
                    <a:pt x="38" y="55"/>
                  </a:lnTo>
                  <a:lnTo>
                    <a:pt x="35" y="56"/>
                  </a:lnTo>
                  <a:lnTo>
                    <a:pt x="32" y="57"/>
                  </a:lnTo>
                  <a:lnTo>
                    <a:pt x="26" y="57"/>
                  </a:lnTo>
                  <a:lnTo>
                    <a:pt x="20" y="58"/>
                  </a:lnTo>
                  <a:lnTo>
                    <a:pt x="15" y="57"/>
                  </a:lnTo>
                  <a:lnTo>
                    <a:pt x="12" y="57"/>
                  </a:lnTo>
                  <a:lnTo>
                    <a:pt x="7" y="57"/>
                  </a:lnTo>
                  <a:lnTo>
                    <a:pt x="4" y="57"/>
                  </a:lnTo>
                  <a:lnTo>
                    <a:pt x="0" y="2"/>
                  </a:lnTo>
                  <a:lnTo>
                    <a:pt x="4" y="4"/>
                  </a:lnTo>
                  <a:lnTo>
                    <a:pt x="10" y="4"/>
                  </a:lnTo>
                  <a:lnTo>
                    <a:pt x="13" y="4"/>
                  </a:lnTo>
                  <a:lnTo>
                    <a:pt x="18" y="4"/>
                  </a:lnTo>
                  <a:lnTo>
                    <a:pt x="21" y="4"/>
                  </a:lnTo>
                  <a:lnTo>
                    <a:pt x="25" y="4"/>
                  </a:lnTo>
                  <a:lnTo>
                    <a:pt x="32" y="2"/>
                  </a:lnTo>
                  <a:lnTo>
                    <a:pt x="38" y="1"/>
                  </a:lnTo>
                  <a:lnTo>
                    <a:pt x="42" y="0"/>
                  </a:lnTo>
                  <a:lnTo>
                    <a:pt x="45" y="0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40" name="Freeform 68"/>
            <p:cNvSpPr>
              <a:spLocks/>
            </p:cNvSpPr>
            <p:nvPr/>
          </p:nvSpPr>
          <p:spPr bwMode="auto">
            <a:xfrm>
              <a:off x="4390" y="2339"/>
              <a:ext cx="63" cy="96"/>
            </a:xfrm>
            <a:custGeom>
              <a:avLst/>
              <a:gdLst/>
              <a:ahLst/>
              <a:cxnLst>
                <a:cxn ang="0">
                  <a:pos x="63" y="4"/>
                </a:cxn>
                <a:cxn ang="0">
                  <a:pos x="58" y="96"/>
                </a:cxn>
                <a:cxn ang="0">
                  <a:pos x="57" y="95"/>
                </a:cxn>
                <a:cxn ang="0">
                  <a:pos x="55" y="95"/>
                </a:cxn>
                <a:cxn ang="0">
                  <a:pos x="52" y="95"/>
                </a:cxn>
                <a:cxn ang="0">
                  <a:pos x="48" y="95"/>
                </a:cxn>
                <a:cxn ang="0">
                  <a:pos x="42" y="94"/>
                </a:cxn>
                <a:cxn ang="0">
                  <a:pos x="38" y="93"/>
                </a:cxn>
                <a:cxn ang="0">
                  <a:pos x="32" y="92"/>
                </a:cxn>
                <a:cxn ang="0">
                  <a:pos x="28" y="90"/>
                </a:cxn>
                <a:cxn ang="0">
                  <a:pos x="21" y="87"/>
                </a:cxn>
                <a:cxn ang="0">
                  <a:pos x="16" y="83"/>
                </a:cxn>
                <a:cxn ang="0">
                  <a:pos x="10" y="79"/>
                </a:cxn>
                <a:cxn ang="0">
                  <a:pos x="7" y="75"/>
                </a:cxn>
                <a:cxn ang="0">
                  <a:pos x="5" y="70"/>
                </a:cxn>
                <a:cxn ang="0">
                  <a:pos x="3" y="67"/>
                </a:cxn>
                <a:cxn ang="0">
                  <a:pos x="2" y="63"/>
                </a:cxn>
                <a:cxn ang="0">
                  <a:pos x="2" y="60"/>
                </a:cxn>
                <a:cxn ang="0">
                  <a:pos x="0" y="56"/>
                </a:cxn>
                <a:cxn ang="0">
                  <a:pos x="0" y="52"/>
                </a:cxn>
                <a:cxn ang="0">
                  <a:pos x="0" y="46"/>
                </a:cxn>
                <a:cxn ang="0">
                  <a:pos x="2" y="42"/>
                </a:cxn>
                <a:cxn ang="0">
                  <a:pos x="2" y="36"/>
                </a:cxn>
                <a:cxn ang="0">
                  <a:pos x="3" y="32"/>
                </a:cxn>
                <a:cxn ang="0">
                  <a:pos x="4" y="28"/>
                </a:cxn>
                <a:cxn ang="0">
                  <a:pos x="5" y="24"/>
                </a:cxn>
                <a:cxn ang="0">
                  <a:pos x="8" y="17"/>
                </a:cxn>
                <a:cxn ang="0">
                  <a:pos x="13" y="12"/>
                </a:cxn>
                <a:cxn ang="0">
                  <a:pos x="17" y="7"/>
                </a:cxn>
                <a:cxn ang="0">
                  <a:pos x="23" y="4"/>
                </a:cxn>
                <a:cxn ang="0">
                  <a:pos x="28" y="2"/>
                </a:cxn>
                <a:cxn ang="0">
                  <a:pos x="34" y="2"/>
                </a:cxn>
                <a:cxn ang="0">
                  <a:pos x="39" y="0"/>
                </a:cxn>
                <a:cxn ang="0">
                  <a:pos x="44" y="0"/>
                </a:cxn>
                <a:cxn ang="0">
                  <a:pos x="50" y="1"/>
                </a:cxn>
                <a:cxn ang="0">
                  <a:pos x="54" y="2"/>
                </a:cxn>
                <a:cxn ang="0">
                  <a:pos x="58" y="2"/>
                </a:cxn>
                <a:cxn ang="0">
                  <a:pos x="60" y="3"/>
                </a:cxn>
                <a:cxn ang="0">
                  <a:pos x="62" y="4"/>
                </a:cxn>
                <a:cxn ang="0">
                  <a:pos x="63" y="4"/>
                </a:cxn>
                <a:cxn ang="0">
                  <a:pos x="63" y="4"/>
                </a:cxn>
              </a:cxnLst>
              <a:rect l="0" t="0" r="r" b="b"/>
              <a:pathLst>
                <a:path w="63" h="96">
                  <a:moveTo>
                    <a:pt x="63" y="4"/>
                  </a:moveTo>
                  <a:lnTo>
                    <a:pt x="58" y="96"/>
                  </a:lnTo>
                  <a:lnTo>
                    <a:pt x="57" y="95"/>
                  </a:lnTo>
                  <a:lnTo>
                    <a:pt x="55" y="95"/>
                  </a:lnTo>
                  <a:lnTo>
                    <a:pt x="52" y="95"/>
                  </a:lnTo>
                  <a:lnTo>
                    <a:pt x="48" y="95"/>
                  </a:lnTo>
                  <a:lnTo>
                    <a:pt x="42" y="94"/>
                  </a:lnTo>
                  <a:lnTo>
                    <a:pt x="38" y="93"/>
                  </a:lnTo>
                  <a:lnTo>
                    <a:pt x="32" y="92"/>
                  </a:lnTo>
                  <a:lnTo>
                    <a:pt x="28" y="90"/>
                  </a:lnTo>
                  <a:lnTo>
                    <a:pt x="21" y="87"/>
                  </a:lnTo>
                  <a:lnTo>
                    <a:pt x="16" y="83"/>
                  </a:lnTo>
                  <a:lnTo>
                    <a:pt x="10" y="79"/>
                  </a:lnTo>
                  <a:lnTo>
                    <a:pt x="7" y="75"/>
                  </a:lnTo>
                  <a:lnTo>
                    <a:pt x="5" y="70"/>
                  </a:lnTo>
                  <a:lnTo>
                    <a:pt x="3" y="67"/>
                  </a:lnTo>
                  <a:lnTo>
                    <a:pt x="2" y="63"/>
                  </a:lnTo>
                  <a:lnTo>
                    <a:pt x="2" y="60"/>
                  </a:lnTo>
                  <a:lnTo>
                    <a:pt x="0" y="56"/>
                  </a:lnTo>
                  <a:lnTo>
                    <a:pt x="0" y="52"/>
                  </a:lnTo>
                  <a:lnTo>
                    <a:pt x="0" y="46"/>
                  </a:lnTo>
                  <a:lnTo>
                    <a:pt x="2" y="42"/>
                  </a:lnTo>
                  <a:lnTo>
                    <a:pt x="2" y="36"/>
                  </a:lnTo>
                  <a:lnTo>
                    <a:pt x="3" y="32"/>
                  </a:lnTo>
                  <a:lnTo>
                    <a:pt x="4" y="28"/>
                  </a:lnTo>
                  <a:lnTo>
                    <a:pt x="5" y="24"/>
                  </a:lnTo>
                  <a:lnTo>
                    <a:pt x="8" y="17"/>
                  </a:lnTo>
                  <a:lnTo>
                    <a:pt x="13" y="12"/>
                  </a:lnTo>
                  <a:lnTo>
                    <a:pt x="17" y="7"/>
                  </a:lnTo>
                  <a:lnTo>
                    <a:pt x="23" y="4"/>
                  </a:lnTo>
                  <a:lnTo>
                    <a:pt x="28" y="2"/>
                  </a:lnTo>
                  <a:lnTo>
                    <a:pt x="34" y="2"/>
                  </a:lnTo>
                  <a:lnTo>
                    <a:pt x="39" y="0"/>
                  </a:lnTo>
                  <a:lnTo>
                    <a:pt x="44" y="0"/>
                  </a:lnTo>
                  <a:lnTo>
                    <a:pt x="50" y="1"/>
                  </a:lnTo>
                  <a:lnTo>
                    <a:pt x="54" y="2"/>
                  </a:lnTo>
                  <a:lnTo>
                    <a:pt x="58" y="2"/>
                  </a:lnTo>
                  <a:lnTo>
                    <a:pt x="60" y="3"/>
                  </a:lnTo>
                  <a:lnTo>
                    <a:pt x="62" y="4"/>
                  </a:lnTo>
                  <a:lnTo>
                    <a:pt x="63" y="4"/>
                  </a:lnTo>
                  <a:lnTo>
                    <a:pt x="63" y="4"/>
                  </a:lnTo>
                  <a:close/>
                </a:path>
              </a:pathLst>
            </a:custGeom>
            <a:solidFill>
              <a:srgbClr val="FF736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41" name="Freeform 69"/>
            <p:cNvSpPr>
              <a:spLocks/>
            </p:cNvSpPr>
            <p:nvPr/>
          </p:nvSpPr>
          <p:spPr bwMode="auto">
            <a:xfrm>
              <a:off x="4444" y="2341"/>
              <a:ext cx="47" cy="94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94"/>
                </a:cxn>
                <a:cxn ang="0">
                  <a:pos x="1" y="93"/>
                </a:cxn>
                <a:cxn ang="0">
                  <a:pos x="6" y="93"/>
                </a:cxn>
                <a:cxn ang="0">
                  <a:pos x="8" y="92"/>
                </a:cxn>
                <a:cxn ang="0">
                  <a:pos x="12" y="92"/>
                </a:cxn>
                <a:cxn ang="0">
                  <a:pos x="16" y="91"/>
                </a:cxn>
                <a:cxn ang="0">
                  <a:pos x="20" y="90"/>
                </a:cxn>
                <a:cxn ang="0">
                  <a:pos x="24" y="87"/>
                </a:cxn>
                <a:cxn ang="0">
                  <a:pos x="28" y="85"/>
                </a:cxn>
                <a:cxn ang="0">
                  <a:pos x="32" y="81"/>
                </a:cxn>
                <a:cxn ang="0">
                  <a:pos x="37" y="78"/>
                </a:cxn>
                <a:cxn ang="0">
                  <a:pos x="39" y="73"/>
                </a:cxn>
                <a:cxn ang="0">
                  <a:pos x="43" y="67"/>
                </a:cxn>
                <a:cxn ang="0">
                  <a:pos x="43" y="63"/>
                </a:cxn>
                <a:cxn ang="0">
                  <a:pos x="45" y="60"/>
                </a:cxn>
                <a:cxn ang="0">
                  <a:pos x="45" y="56"/>
                </a:cxn>
                <a:cxn ang="0">
                  <a:pos x="47" y="53"/>
                </a:cxn>
                <a:cxn ang="0">
                  <a:pos x="47" y="48"/>
                </a:cxn>
                <a:cxn ang="0">
                  <a:pos x="47" y="43"/>
                </a:cxn>
                <a:cxn ang="0">
                  <a:pos x="46" y="39"/>
                </a:cxn>
                <a:cxn ang="0">
                  <a:pos x="46" y="36"/>
                </a:cxn>
                <a:cxn ang="0">
                  <a:pos x="44" y="29"/>
                </a:cxn>
                <a:cxn ang="0">
                  <a:pos x="42" y="24"/>
                </a:cxn>
                <a:cxn ang="0">
                  <a:pos x="38" y="19"/>
                </a:cxn>
                <a:cxn ang="0">
                  <a:pos x="35" y="15"/>
                </a:cxn>
                <a:cxn ang="0">
                  <a:pos x="30" y="11"/>
                </a:cxn>
                <a:cxn ang="0">
                  <a:pos x="26" y="9"/>
                </a:cxn>
                <a:cxn ang="0">
                  <a:pos x="22" y="5"/>
                </a:cxn>
                <a:cxn ang="0">
                  <a:pos x="16" y="4"/>
                </a:cxn>
                <a:cxn ang="0">
                  <a:pos x="12" y="2"/>
                </a:cxn>
                <a:cxn ang="0">
                  <a:pos x="8" y="1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47" h="94">
                  <a:moveTo>
                    <a:pt x="1" y="0"/>
                  </a:moveTo>
                  <a:lnTo>
                    <a:pt x="0" y="94"/>
                  </a:lnTo>
                  <a:lnTo>
                    <a:pt x="1" y="93"/>
                  </a:lnTo>
                  <a:lnTo>
                    <a:pt x="6" y="93"/>
                  </a:lnTo>
                  <a:lnTo>
                    <a:pt x="8" y="92"/>
                  </a:lnTo>
                  <a:lnTo>
                    <a:pt x="12" y="92"/>
                  </a:lnTo>
                  <a:lnTo>
                    <a:pt x="16" y="91"/>
                  </a:lnTo>
                  <a:lnTo>
                    <a:pt x="20" y="90"/>
                  </a:lnTo>
                  <a:lnTo>
                    <a:pt x="24" y="87"/>
                  </a:lnTo>
                  <a:lnTo>
                    <a:pt x="28" y="85"/>
                  </a:lnTo>
                  <a:lnTo>
                    <a:pt x="32" y="81"/>
                  </a:lnTo>
                  <a:lnTo>
                    <a:pt x="37" y="78"/>
                  </a:lnTo>
                  <a:lnTo>
                    <a:pt x="39" y="73"/>
                  </a:lnTo>
                  <a:lnTo>
                    <a:pt x="43" y="67"/>
                  </a:lnTo>
                  <a:lnTo>
                    <a:pt x="43" y="63"/>
                  </a:lnTo>
                  <a:lnTo>
                    <a:pt x="45" y="60"/>
                  </a:lnTo>
                  <a:lnTo>
                    <a:pt x="45" y="56"/>
                  </a:lnTo>
                  <a:lnTo>
                    <a:pt x="47" y="53"/>
                  </a:lnTo>
                  <a:lnTo>
                    <a:pt x="47" y="48"/>
                  </a:lnTo>
                  <a:lnTo>
                    <a:pt x="47" y="43"/>
                  </a:lnTo>
                  <a:lnTo>
                    <a:pt x="46" y="39"/>
                  </a:lnTo>
                  <a:lnTo>
                    <a:pt x="46" y="36"/>
                  </a:lnTo>
                  <a:lnTo>
                    <a:pt x="44" y="29"/>
                  </a:lnTo>
                  <a:lnTo>
                    <a:pt x="42" y="24"/>
                  </a:lnTo>
                  <a:lnTo>
                    <a:pt x="38" y="19"/>
                  </a:lnTo>
                  <a:lnTo>
                    <a:pt x="35" y="15"/>
                  </a:lnTo>
                  <a:lnTo>
                    <a:pt x="30" y="11"/>
                  </a:lnTo>
                  <a:lnTo>
                    <a:pt x="26" y="9"/>
                  </a:lnTo>
                  <a:lnTo>
                    <a:pt x="22" y="5"/>
                  </a:lnTo>
                  <a:lnTo>
                    <a:pt x="16" y="4"/>
                  </a:lnTo>
                  <a:lnTo>
                    <a:pt x="12" y="2"/>
                  </a:lnTo>
                  <a:lnTo>
                    <a:pt x="8" y="1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42" name="Freeform 70"/>
            <p:cNvSpPr>
              <a:spLocks/>
            </p:cNvSpPr>
            <p:nvPr/>
          </p:nvSpPr>
          <p:spPr bwMode="auto">
            <a:xfrm>
              <a:off x="4263" y="2447"/>
              <a:ext cx="80" cy="84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0" y="84"/>
                </a:cxn>
                <a:cxn ang="0">
                  <a:pos x="0" y="83"/>
                </a:cxn>
                <a:cxn ang="0">
                  <a:pos x="2" y="83"/>
                </a:cxn>
                <a:cxn ang="0">
                  <a:pos x="6" y="80"/>
                </a:cxn>
                <a:cxn ang="0">
                  <a:pos x="13" y="79"/>
                </a:cxn>
                <a:cxn ang="0">
                  <a:pos x="18" y="75"/>
                </a:cxn>
                <a:cxn ang="0">
                  <a:pos x="26" y="72"/>
                </a:cxn>
                <a:cxn ang="0">
                  <a:pos x="29" y="70"/>
                </a:cxn>
                <a:cxn ang="0">
                  <a:pos x="32" y="69"/>
                </a:cxn>
                <a:cxn ang="0">
                  <a:pos x="36" y="67"/>
                </a:cxn>
                <a:cxn ang="0">
                  <a:pos x="41" y="65"/>
                </a:cxn>
                <a:cxn ang="0">
                  <a:pos x="45" y="62"/>
                </a:cxn>
                <a:cxn ang="0">
                  <a:pos x="48" y="60"/>
                </a:cxn>
                <a:cxn ang="0">
                  <a:pos x="52" y="57"/>
                </a:cxn>
                <a:cxn ang="0">
                  <a:pos x="56" y="55"/>
                </a:cxn>
                <a:cxn ang="0">
                  <a:pos x="58" y="52"/>
                </a:cxn>
                <a:cxn ang="0">
                  <a:pos x="62" y="50"/>
                </a:cxn>
                <a:cxn ang="0">
                  <a:pos x="66" y="46"/>
                </a:cxn>
                <a:cxn ang="0">
                  <a:pos x="70" y="43"/>
                </a:cxn>
                <a:cxn ang="0">
                  <a:pos x="72" y="40"/>
                </a:cxn>
                <a:cxn ang="0">
                  <a:pos x="74" y="36"/>
                </a:cxn>
                <a:cxn ang="0">
                  <a:pos x="76" y="33"/>
                </a:cxn>
                <a:cxn ang="0">
                  <a:pos x="78" y="30"/>
                </a:cxn>
                <a:cxn ang="0">
                  <a:pos x="80" y="24"/>
                </a:cxn>
                <a:cxn ang="0">
                  <a:pos x="80" y="16"/>
                </a:cxn>
                <a:cxn ang="0">
                  <a:pos x="79" y="12"/>
                </a:cxn>
                <a:cxn ang="0">
                  <a:pos x="78" y="9"/>
                </a:cxn>
                <a:cxn ang="0">
                  <a:pos x="76" y="6"/>
                </a:cxn>
                <a:cxn ang="0">
                  <a:pos x="75" y="4"/>
                </a:cxn>
                <a:cxn ang="0">
                  <a:pos x="71" y="2"/>
                </a:cxn>
                <a:cxn ang="0">
                  <a:pos x="66" y="1"/>
                </a:cxn>
                <a:cxn ang="0">
                  <a:pos x="58" y="0"/>
                </a:cxn>
                <a:cxn ang="0">
                  <a:pos x="52" y="2"/>
                </a:cxn>
                <a:cxn ang="0">
                  <a:pos x="46" y="4"/>
                </a:cxn>
                <a:cxn ang="0">
                  <a:pos x="39" y="7"/>
                </a:cxn>
                <a:cxn ang="0">
                  <a:pos x="34" y="8"/>
                </a:cxn>
                <a:cxn ang="0">
                  <a:pos x="30" y="10"/>
                </a:cxn>
                <a:cxn ang="0">
                  <a:pos x="27" y="12"/>
                </a:cxn>
                <a:cxn ang="0">
                  <a:pos x="24" y="14"/>
                </a:cxn>
                <a:cxn ang="0">
                  <a:pos x="18" y="17"/>
                </a:cxn>
                <a:cxn ang="0">
                  <a:pos x="12" y="22"/>
                </a:cxn>
                <a:cxn ang="0">
                  <a:pos x="6" y="24"/>
                </a:cxn>
                <a:cxn ang="0">
                  <a:pos x="3" y="27"/>
                </a:cxn>
                <a:cxn ang="0">
                  <a:pos x="0" y="28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80" h="84">
                  <a:moveTo>
                    <a:pt x="0" y="30"/>
                  </a:moveTo>
                  <a:lnTo>
                    <a:pt x="0" y="84"/>
                  </a:lnTo>
                  <a:lnTo>
                    <a:pt x="0" y="83"/>
                  </a:lnTo>
                  <a:lnTo>
                    <a:pt x="2" y="83"/>
                  </a:lnTo>
                  <a:lnTo>
                    <a:pt x="6" y="80"/>
                  </a:lnTo>
                  <a:lnTo>
                    <a:pt x="13" y="79"/>
                  </a:lnTo>
                  <a:lnTo>
                    <a:pt x="18" y="75"/>
                  </a:lnTo>
                  <a:lnTo>
                    <a:pt x="26" y="72"/>
                  </a:lnTo>
                  <a:lnTo>
                    <a:pt x="29" y="70"/>
                  </a:lnTo>
                  <a:lnTo>
                    <a:pt x="32" y="69"/>
                  </a:lnTo>
                  <a:lnTo>
                    <a:pt x="36" y="67"/>
                  </a:lnTo>
                  <a:lnTo>
                    <a:pt x="41" y="65"/>
                  </a:lnTo>
                  <a:lnTo>
                    <a:pt x="45" y="62"/>
                  </a:lnTo>
                  <a:lnTo>
                    <a:pt x="48" y="60"/>
                  </a:lnTo>
                  <a:lnTo>
                    <a:pt x="52" y="57"/>
                  </a:lnTo>
                  <a:lnTo>
                    <a:pt x="56" y="55"/>
                  </a:lnTo>
                  <a:lnTo>
                    <a:pt x="58" y="52"/>
                  </a:lnTo>
                  <a:lnTo>
                    <a:pt x="62" y="50"/>
                  </a:lnTo>
                  <a:lnTo>
                    <a:pt x="66" y="46"/>
                  </a:lnTo>
                  <a:lnTo>
                    <a:pt x="70" y="43"/>
                  </a:lnTo>
                  <a:lnTo>
                    <a:pt x="72" y="40"/>
                  </a:lnTo>
                  <a:lnTo>
                    <a:pt x="74" y="36"/>
                  </a:lnTo>
                  <a:lnTo>
                    <a:pt x="76" y="33"/>
                  </a:lnTo>
                  <a:lnTo>
                    <a:pt x="78" y="30"/>
                  </a:lnTo>
                  <a:lnTo>
                    <a:pt x="80" y="24"/>
                  </a:lnTo>
                  <a:lnTo>
                    <a:pt x="80" y="16"/>
                  </a:lnTo>
                  <a:lnTo>
                    <a:pt x="79" y="12"/>
                  </a:lnTo>
                  <a:lnTo>
                    <a:pt x="78" y="9"/>
                  </a:lnTo>
                  <a:lnTo>
                    <a:pt x="76" y="6"/>
                  </a:lnTo>
                  <a:lnTo>
                    <a:pt x="75" y="4"/>
                  </a:lnTo>
                  <a:lnTo>
                    <a:pt x="71" y="2"/>
                  </a:lnTo>
                  <a:lnTo>
                    <a:pt x="66" y="1"/>
                  </a:lnTo>
                  <a:lnTo>
                    <a:pt x="58" y="0"/>
                  </a:lnTo>
                  <a:lnTo>
                    <a:pt x="52" y="2"/>
                  </a:lnTo>
                  <a:lnTo>
                    <a:pt x="46" y="4"/>
                  </a:lnTo>
                  <a:lnTo>
                    <a:pt x="39" y="7"/>
                  </a:lnTo>
                  <a:lnTo>
                    <a:pt x="34" y="8"/>
                  </a:lnTo>
                  <a:lnTo>
                    <a:pt x="30" y="10"/>
                  </a:lnTo>
                  <a:lnTo>
                    <a:pt x="27" y="12"/>
                  </a:lnTo>
                  <a:lnTo>
                    <a:pt x="24" y="14"/>
                  </a:lnTo>
                  <a:lnTo>
                    <a:pt x="18" y="17"/>
                  </a:lnTo>
                  <a:lnTo>
                    <a:pt x="12" y="22"/>
                  </a:lnTo>
                  <a:lnTo>
                    <a:pt x="6" y="24"/>
                  </a:lnTo>
                  <a:lnTo>
                    <a:pt x="3" y="27"/>
                  </a:lnTo>
                  <a:lnTo>
                    <a:pt x="0" y="28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FF704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43" name="Freeform 71"/>
            <p:cNvSpPr>
              <a:spLocks/>
            </p:cNvSpPr>
            <p:nvPr/>
          </p:nvSpPr>
          <p:spPr bwMode="auto">
            <a:xfrm>
              <a:off x="4418" y="2223"/>
              <a:ext cx="73" cy="68"/>
            </a:xfrm>
            <a:custGeom>
              <a:avLst/>
              <a:gdLst/>
              <a:ahLst/>
              <a:cxnLst>
                <a:cxn ang="0">
                  <a:pos x="51" y="3"/>
                </a:cxn>
                <a:cxn ang="0">
                  <a:pos x="54" y="3"/>
                </a:cxn>
                <a:cxn ang="0">
                  <a:pos x="58" y="6"/>
                </a:cxn>
                <a:cxn ang="0">
                  <a:pos x="61" y="8"/>
                </a:cxn>
                <a:cxn ang="0">
                  <a:pos x="64" y="11"/>
                </a:cxn>
                <a:cxn ang="0">
                  <a:pos x="66" y="15"/>
                </a:cxn>
                <a:cxn ang="0">
                  <a:pos x="69" y="19"/>
                </a:cxn>
                <a:cxn ang="0">
                  <a:pos x="70" y="23"/>
                </a:cxn>
                <a:cxn ang="0">
                  <a:pos x="72" y="28"/>
                </a:cxn>
                <a:cxn ang="0">
                  <a:pos x="72" y="32"/>
                </a:cxn>
                <a:cxn ang="0">
                  <a:pos x="73" y="36"/>
                </a:cxn>
                <a:cxn ang="0">
                  <a:pos x="72" y="40"/>
                </a:cxn>
                <a:cxn ang="0">
                  <a:pos x="72" y="44"/>
                </a:cxn>
                <a:cxn ang="0">
                  <a:pos x="70" y="48"/>
                </a:cxn>
                <a:cxn ang="0">
                  <a:pos x="69" y="52"/>
                </a:cxn>
                <a:cxn ang="0">
                  <a:pos x="66" y="56"/>
                </a:cxn>
                <a:cxn ang="0">
                  <a:pos x="63" y="60"/>
                </a:cxn>
                <a:cxn ang="0">
                  <a:pos x="59" y="62"/>
                </a:cxn>
                <a:cxn ang="0">
                  <a:pos x="55" y="64"/>
                </a:cxn>
                <a:cxn ang="0">
                  <a:pos x="50" y="66"/>
                </a:cxn>
                <a:cxn ang="0">
                  <a:pos x="45" y="68"/>
                </a:cxn>
                <a:cxn ang="0">
                  <a:pos x="41" y="68"/>
                </a:cxn>
                <a:cxn ang="0">
                  <a:pos x="36" y="68"/>
                </a:cxn>
                <a:cxn ang="0">
                  <a:pos x="32" y="68"/>
                </a:cxn>
                <a:cxn ang="0">
                  <a:pos x="28" y="68"/>
                </a:cxn>
                <a:cxn ang="0">
                  <a:pos x="23" y="66"/>
                </a:cxn>
                <a:cxn ang="0">
                  <a:pos x="18" y="64"/>
                </a:cxn>
                <a:cxn ang="0">
                  <a:pos x="14" y="61"/>
                </a:cxn>
                <a:cxn ang="0">
                  <a:pos x="11" y="58"/>
                </a:cxn>
                <a:cxn ang="0">
                  <a:pos x="7" y="54"/>
                </a:cxn>
                <a:cxn ang="0">
                  <a:pos x="5" y="50"/>
                </a:cxn>
                <a:cxn ang="0">
                  <a:pos x="2" y="45"/>
                </a:cxn>
                <a:cxn ang="0">
                  <a:pos x="2" y="40"/>
                </a:cxn>
                <a:cxn ang="0">
                  <a:pos x="0" y="34"/>
                </a:cxn>
                <a:cxn ang="0">
                  <a:pos x="0" y="29"/>
                </a:cxn>
                <a:cxn ang="0">
                  <a:pos x="0" y="24"/>
                </a:cxn>
                <a:cxn ang="0">
                  <a:pos x="2" y="20"/>
                </a:cxn>
                <a:cxn ang="0">
                  <a:pos x="4" y="15"/>
                </a:cxn>
                <a:cxn ang="0">
                  <a:pos x="6" y="12"/>
                </a:cxn>
                <a:cxn ang="0">
                  <a:pos x="10" y="9"/>
                </a:cxn>
                <a:cxn ang="0">
                  <a:pos x="14" y="7"/>
                </a:cxn>
                <a:cxn ang="0">
                  <a:pos x="17" y="4"/>
                </a:cxn>
                <a:cxn ang="0">
                  <a:pos x="22" y="3"/>
                </a:cxn>
                <a:cxn ang="0">
                  <a:pos x="27" y="1"/>
                </a:cxn>
                <a:cxn ang="0">
                  <a:pos x="32" y="1"/>
                </a:cxn>
                <a:cxn ang="0">
                  <a:pos x="36" y="0"/>
                </a:cxn>
                <a:cxn ang="0">
                  <a:pos x="41" y="1"/>
                </a:cxn>
                <a:cxn ang="0">
                  <a:pos x="45" y="1"/>
                </a:cxn>
                <a:cxn ang="0">
                  <a:pos x="51" y="3"/>
                </a:cxn>
                <a:cxn ang="0">
                  <a:pos x="51" y="3"/>
                </a:cxn>
              </a:cxnLst>
              <a:rect l="0" t="0" r="r" b="b"/>
              <a:pathLst>
                <a:path w="73" h="68">
                  <a:moveTo>
                    <a:pt x="51" y="3"/>
                  </a:moveTo>
                  <a:lnTo>
                    <a:pt x="54" y="3"/>
                  </a:lnTo>
                  <a:lnTo>
                    <a:pt x="58" y="6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6" y="15"/>
                  </a:lnTo>
                  <a:lnTo>
                    <a:pt x="69" y="19"/>
                  </a:lnTo>
                  <a:lnTo>
                    <a:pt x="70" y="23"/>
                  </a:lnTo>
                  <a:lnTo>
                    <a:pt x="72" y="28"/>
                  </a:lnTo>
                  <a:lnTo>
                    <a:pt x="72" y="32"/>
                  </a:lnTo>
                  <a:lnTo>
                    <a:pt x="73" y="36"/>
                  </a:lnTo>
                  <a:lnTo>
                    <a:pt x="72" y="40"/>
                  </a:lnTo>
                  <a:lnTo>
                    <a:pt x="72" y="44"/>
                  </a:lnTo>
                  <a:lnTo>
                    <a:pt x="70" y="48"/>
                  </a:lnTo>
                  <a:lnTo>
                    <a:pt x="69" y="52"/>
                  </a:lnTo>
                  <a:lnTo>
                    <a:pt x="66" y="56"/>
                  </a:lnTo>
                  <a:lnTo>
                    <a:pt x="63" y="60"/>
                  </a:lnTo>
                  <a:lnTo>
                    <a:pt x="59" y="62"/>
                  </a:lnTo>
                  <a:lnTo>
                    <a:pt x="55" y="64"/>
                  </a:lnTo>
                  <a:lnTo>
                    <a:pt x="50" y="66"/>
                  </a:lnTo>
                  <a:lnTo>
                    <a:pt x="45" y="68"/>
                  </a:lnTo>
                  <a:lnTo>
                    <a:pt x="41" y="68"/>
                  </a:lnTo>
                  <a:lnTo>
                    <a:pt x="36" y="68"/>
                  </a:lnTo>
                  <a:lnTo>
                    <a:pt x="32" y="68"/>
                  </a:lnTo>
                  <a:lnTo>
                    <a:pt x="28" y="68"/>
                  </a:lnTo>
                  <a:lnTo>
                    <a:pt x="23" y="66"/>
                  </a:lnTo>
                  <a:lnTo>
                    <a:pt x="18" y="64"/>
                  </a:lnTo>
                  <a:lnTo>
                    <a:pt x="14" y="61"/>
                  </a:lnTo>
                  <a:lnTo>
                    <a:pt x="11" y="58"/>
                  </a:lnTo>
                  <a:lnTo>
                    <a:pt x="7" y="54"/>
                  </a:lnTo>
                  <a:lnTo>
                    <a:pt x="5" y="50"/>
                  </a:lnTo>
                  <a:lnTo>
                    <a:pt x="2" y="45"/>
                  </a:lnTo>
                  <a:lnTo>
                    <a:pt x="2" y="40"/>
                  </a:lnTo>
                  <a:lnTo>
                    <a:pt x="0" y="34"/>
                  </a:lnTo>
                  <a:lnTo>
                    <a:pt x="0" y="29"/>
                  </a:lnTo>
                  <a:lnTo>
                    <a:pt x="0" y="24"/>
                  </a:lnTo>
                  <a:lnTo>
                    <a:pt x="2" y="20"/>
                  </a:lnTo>
                  <a:lnTo>
                    <a:pt x="4" y="15"/>
                  </a:lnTo>
                  <a:lnTo>
                    <a:pt x="6" y="12"/>
                  </a:lnTo>
                  <a:lnTo>
                    <a:pt x="10" y="9"/>
                  </a:lnTo>
                  <a:lnTo>
                    <a:pt x="14" y="7"/>
                  </a:lnTo>
                  <a:lnTo>
                    <a:pt x="17" y="4"/>
                  </a:lnTo>
                  <a:lnTo>
                    <a:pt x="22" y="3"/>
                  </a:lnTo>
                  <a:lnTo>
                    <a:pt x="27" y="1"/>
                  </a:lnTo>
                  <a:lnTo>
                    <a:pt x="32" y="1"/>
                  </a:lnTo>
                  <a:lnTo>
                    <a:pt x="36" y="0"/>
                  </a:lnTo>
                  <a:lnTo>
                    <a:pt x="41" y="1"/>
                  </a:lnTo>
                  <a:lnTo>
                    <a:pt x="45" y="1"/>
                  </a:lnTo>
                  <a:lnTo>
                    <a:pt x="51" y="3"/>
                  </a:lnTo>
                  <a:lnTo>
                    <a:pt x="51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44" name="Freeform 72"/>
            <p:cNvSpPr>
              <a:spLocks/>
            </p:cNvSpPr>
            <p:nvPr/>
          </p:nvSpPr>
          <p:spPr bwMode="auto">
            <a:xfrm>
              <a:off x="4438" y="2239"/>
              <a:ext cx="34" cy="32"/>
            </a:xfrm>
            <a:custGeom>
              <a:avLst/>
              <a:gdLst/>
              <a:ahLst/>
              <a:cxnLst>
                <a:cxn ang="0">
                  <a:pos x="15" y="1"/>
                </a:cxn>
                <a:cxn ang="0">
                  <a:pos x="19" y="0"/>
                </a:cxn>
                <a:cxn ang="0">
                  <a:pos x="23" y="1"/>
                </a:cxn>
                <a:cxn ang="0">
                  <a:pos x="28" y="3"/>
                </a:cxn>
                <a:cxn ang="0">
                  <a:pos x="31" y="6"/>
                </a:cxn>
                <a:cxn ang="0">
                  <a:pos x="33" y="10"/>
                </a:cxn>
                <a:cxn ang="0">
                  <a:pos x="34" y="15"/>
                </a:cxn>
                <a:cxn ang="0">
                  <a:pos x="34" y="19"/>
                </a:cxn>
                <a:cxn ang="0">
                  <a:pos x="32" y="24"/>
                </a:cxn>
                <a:cxn ang="0">
                  <a:pos x="28" y="28"/>
                </a:cxn>
                <a:cxn ang="0">
                  <a:pos x="23" y="30"/>
                </a:cxn>
                <a:cxn ang="0">
                  <a:pos x="18" y="32"/>
                </a:cxn>
                <a:cxn ang="0">
                  <a:pos x="14" y="32"/>
                </a:cxn>
                <a:cxn ang="0">
                  <a:pos x="10" y="31"/>
                </a:cxn>
                <a:cxn ang="0">
                  <a:pos x="6" y="30"/>
                </a:cxn>
                <a:cxn ang="0">
                  <a:pos x="3" y="27"/>
                </a:cxn>
                <a:cxn ang="0">
                  <a:pos x="2" y="24"/>
                </a:cxn>
                <a:cxn ang="0">
                  <a:pos x="0" y="20"/>
                </a:cxn>
                <a:cxn ang="0">
                  <a:pos x="0" y="17"/>
                </a:cxn>
                <a:cxn ang="0">
                  <a:pos x="1" y="13"/>
                </a:cxn>
                <a:cxn ang="0">
                  <a:pos x="3" y="8"/>
                </a:cxn>
                <a:cxn ang="0">
                  <a:pos x="4" y="5"/>
                </a:cxn>
                <a:cxn ang="0">
                  <a:pos x="7" y="3"/>
                </a:cxn>
                <a:cxn ang="0">
                  <a:pos x="10" y="1"/>
                </a:cxn>
                <a:cxn ang="0">
                  <a:pos x="15" y="1"/>
                </a:cxn>
                <a:cxn ang="0">
                  <a:pos x="15" y="1"/>
                </a:cxn>
              </a:cxnLst>
              <a:rect l="0" t="0" r="r" b="b"/>
              <a:pathLst>
                <a:path w="34" h="32">
                  <a:moveTo>
                    <a:pt x="15" y="1"/>
                  </a:moveTo>
                  <a:lnTo>
                    <a:pt x="19" y="0"/>
                  </a:lnTo>
                  <a:lnTo>
                    <a:pt x="23" y="1"/>
                  </a:lnTo>
                  <a:lnTo>
                    <a:pt x="28" y="3"/>
                  </a:lnTo>
                  <a:lnTo>
                    <a:pt x="31" y="6"/>
                  </a:lnTo>
                  <a:lnTo>
                    <a:pt x="33" y="10"/>
                  </a:lnTo>
                  <a:lnTo>
                    <a:pt x="34" y="15"/>
                  </a:lnTo>
                  <a:lnTo>
                    <a:pt x="34" y="19"/>
                  </a:lnTo>
                  <a:lnTo>
                    <a:pt x="32" y="24"/>
                  </a:lnTo>
                  <a:lnTo>
                    <a:pt x="28" y="28"/>
                  </a:lnTo>
                  <a:lnTo>
                    <a:pt x="23" y="30"/>
                  </a:lnTo>
                  <a:lnTo>
                    <a:pt x="18" y="32"/>
                  </a:lnTo>
                  <a:lnTo>
                    <a:pt x="14" y="32"/>
                  </a:lnTo>
                  <a:lnTo>
                    <a:pt x="10" y="31"/>
                  </a:lnTo>
                  <a:lnTo>
                    <a:pt x="6" y="30"/>
                  </a:lnTo>
                  <a:lnTo>
                    <a:pt x="3" y="27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3" y="8"/>
                  </a:lnTo>
                  <a:lnTo>
                    <a:pt x="4" y="5"/>
                  </a:lnTo>
                  <a:lnTo>
                    <a:pt x="7" y="3"/>
                  </a:lnTo>
                  <a:lnTo>
                    <a:pt x="10" y="1"/>
                  </a:lnTo>
                  <a:lnTo>
                    <a:pt x="15" y="1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45" name="Freeform 73"/>
            <p:cNvSpPr>
              <a:spLocks/>
            </p:cNvSpPr>
            <p:nvPr/>
          </p:nvSpPr>
          <p:spPr bwMode="auto">
            <a:xfrm>
              <a:off x="4219" y="2216"/>
              <a:ext cx="70" cy="70"/>
            </a:xfrm>
            <a:custGeom>
              <a:avLst/>
              <a:gdLst/>
              <a:ahLst/>
              <a:cxnLst>
                <a:cxn ang="0">
                  <a:pos x="46" y="3"/>
                </a:cxn>
                <a:cxn ang="0">
                  <a:pos x="50" y="4"/>
                </a:cxn>
                <a:cxn ang="0">
                  <a:pos x="54" y="8"/>
                </a:cxn>
                <a:cxn ang="0">
                  <a:pos x="57" y="10"/>
                </a:cxn>
                <a:cxn ang="0">
                  <a:pos x="60" y="13"/>
                </a:cxn>
                <a:cxn ang="0">
                  <a:pos x="62" y="16"/>
                </a:cxn>
                <a:cxn ang="0">
                  <a:pos x="65" y="20"/>
                </a:cxn>
                <a:cxn ang="0">
                  <a:pos x="66" y="24"/>
                </a:cxn>
                <a:cxn ang="0">
                  <a:pos x="68" y="28"/>
                </a:cxn>
                <a:cxn ang="0">
                  <a:pos x="69" y="33"/>
                </a:cxn>
                <a:cxn ang="0">
                  <a:pos x="70" y="37"/>
                </a:cxn>
                <a:cxn ang="0">
                  <a:pos x="69" y="41"/>
                </a:cxn>
                <a:cxn ang="0">
                  <a:pos x="69" y="45"/>
                </a:cxn>
                <a:cxn ang="0">
                  <a:pos x="68" y="48"/>
                </a:cxn>
                <a:cxn ang="0">
                  <a:pos x="66" y="52"/>
                </a:cxn>
                <a:cxn ang="0">
                  <a:pos x="63" y="55"/>
                </a:cxn>
                <a:cxn ang="0">
                  <a:pos x="61" y="59"/>
                </a:cxn>
                <a:cxn ang="0">
                  <a:pos x="59" y="61"/>
                </a:cxn>
                <a:cxn ang="0">
                  <a:pos x="54" y="64"/>
                </a:cxn>
                <a:cxn ang="0">
                  <a:pos x="49" y="65"/>
                </a:cxn>
                <a:cxn ang="0">
                  <a:pos x="46" y="67"/>
                </a:cxn>
                <a:cxn ang="0">
                  <a:pos x="42" y="68"/>
                </a:cxn>
                <a:cxn ang="0">
                  <a:pos x="37" y="70"/>
                </a:cxn>
                <a:cxn ang="0">
                  <a:pos x="33" y="69"/>
                </a:cxn>
                <a:cxn ang="0">
                  <a:pos x="28" y="69"/>
                </a:cxn>
                <a:cxn ang="0">
                  <a:pos x="22" y="68"/>
                </a:cxn>
                <a:cxn ang="0">
                  <a:pos x="18" y="66"/>
                </a:cxn>
                <a:cxn ang="0">
                  <a:pos x="13" y="62"/>
                </a:cxn>
                <a:cxn ang="0">
                  <a:pos x="9" y="57"/>
                </a:cxn>
                <a:cxn ang="0">
                  <a:pos x="7" y="53"/>
                </a:cxn>
                <a:cxn ang="0">
                  <a:pos x="5" y="51"/>
                </a:cxn>
                <a:cxn ang="0">
                  <a:pos x="4" y="46"/>
                </a:cxn>
                <a:cxn ang="0">
                  <a:pos x="3" y="43"/>
                </a:cxn>
                <a:cxn ang="0">
                  <a:pos x="1" y="38"/>
                </a:cxn>
                <a:cxn ang="0">
                  <a:pos x="0" y="33"/>
                </a:cxn>
                <a:cxn ang="0">
                  <a:pos x="0" y="28"/>
                </a:cxn>
                <a:cxn ang="0">
                  <a:pos x="2" y="24"/>
                </a:cxn>
                <a:cxn ang="0">
                  <a:pos x="3" y="20"/>
                </a:cxn>
                <a:cxn ang="0">
                  <a:pos x="5" y="16"/>
                </a:cxn>
                <a:cxn ang="0">
                  <a:pos x="7" y="12"/>
                </a:cxn>
                <a:cxn ang="0">
                  <a:pos x="11" y="10"/>
                </a:cxn>
                <a:cxn ang="0">
                  <a:pos x="15" y="7"/>
                </a:cxn>
                <a:cxn ang="0">
                  <a:pos x="19" y="4"/>
                </a:cxn>
                <a:cxn ang="0">
                  <a:pos x="23" y="2"/>
                </a:cxn>
                <a:cxn ang="0">
                  <a:pos x="28" y="2"/>
                </a:cxn>
                <a:cxn ang="0">
                  <a:pos x="32" y="0"/>
                </a:cxn>
                <a:cxn ang="0">
                  <a:pos x="37" y="1"/>
                </a:cxn>
                <a:cxn ang="0">
                  <a:pos x="42" y="1"/>
                </a:cxn>
                <a:cxn ang="0">
                  <a:pos x="46" y="3"/>
                </a:cxn>
                <a:cxn ang="0">
                  <a:pos x="46" y="3"/>
                </a:cxn>
              </a:cxnLst>
              <a:rect l="0" t="0" r="r" b="b"/>
              <a:pathLst>
                <a:path w="70" h="70">
                  <a:moveTo>
                    <a:pt x="46" y="3"/>
                  </a:moveTo>
                  <a:lnTo>
                    <a:pt x="50" y="4"/>
                  </a:lnTo>
                  <a:lnTo>
                    <a:pt x="54" y="8"/>
                  </a:lnTo>
                  <a:lnTo>
                    <a:pt x="57" y="10"/>
                  </a:lnTo>
                  <a:lnTo>
                    <a:pt x="60" y="13"/>
                  </a:lnTo>
                  <a:lnTo>
                    <a:pt x="62" y="16"/>
                  </a:lnTo>
                  <a:lnTo>
                    <a:pt x="65" y="20"/>
                  </a:lnTo>
                  <a:lnTo>
                    <a:pt x="66" y="24"/>
                  </a:lnTo>
                  <a:lnTo>
                    <a:pt x="68" y="28"/>
                  </a:lnTo>
                  <a:lnTo>
                    <a:pt x="69" y="33"/>
                  </a:lnTo>
                  <a:lnTo>
                    <a:pt x="70" y="37"/>
                  </a:lnTo>
                  <a:lnTo>
                    <a:pt x="69" y="41"/>
                  </a:lnTo>
                  <a:lnTo>
                    <a:pt x="69" y="45"/>
                  </a:lnTo>
                  <a:lnTo>
                    <a:pt x="68" y="48"/>
                  </a:lnTo>
                  <a:lnTo>
                    <a:pt x="66" y="52"/>
                  </a:lnTo>
                  <a:lnTo>
                    <a:pt x="63" y="55"/>
                  </a:lnTo>
                  <a:lnTo>
                    <a:pt x="61" y="59"/>
                  </a:lnTo>
                  <a:lnTo>
                    <a:pt x="59" y="61"/>
                  </a:lnTo>
                  <a:lnTo>
                    <a:pt x="54" y="64"/>
                  </a:lnTo>
                  <a:lnTo>
                    <a:pt x="49" y="65"/>
                  </a:lnTo>
                  <a:lnTo>
                    <a:pt x="46" y="67"/>
                  </a:lnTo>
                  <a:lnTo>
                    <a:pt x="42" y="68"/>
                  </a:lnTo>
                  <a:lnTo>
                    <a:pt x="37" y="70"/>
                  </a:lnTo>
                  <a:lnTo>
                    <a:pt x="33" y="69"/>
                  </a:lnTo>
                  <a:lnTo>
                    <a:pt x="28" y="69"/>
                  </a:lnTo>
                  <a:lnTo>
                    <a:pt x="22" y="68"/>
                  </a:lnTo>
                  <a:lnTo>
                    <a:pt x="18" y="66"/>
                  </a:lnTo>
                  <a:lnTo>
                    <a:pt x="13" y="62"/>
                  </a:lnTo>
                  <a:lnTo>
                    <a:pt x="9" y="57"/>
                  </a:lnTo>
                  <a:lnTo>
                    <a:pt x="7" y="53"/>
                  </a:lnTo>
                  <a:lnTo>
                    <a:pt x="5" y="51"/>
                  </a:lnTo>
                  <a:lnTo>
                    <a:pt x="4" y="46"/>
                  </a:lnTo>
                  <a:lnTo>
                    <a:pt x="3" y="43"/>
                  </a:lnTo>
                  <a:lnTo>
                    <a:pt x="1" y="38"/>
                  </a:lnTo>
                  <a:lnTo>
                    <a:pt x="0" y="33"/>
                  </a:lnTo>
                  <a:lnTo>
                    <a:pt x="0" y="28"/>
                  </a:lnTo>
                  <a:lnTo>
                    <a:pt x="2" y="24"/>
                  </a:lnTo>
                  <a:lnTo>
                    <a:pt x="3" y="20"/>
                  </a:lnTo>
                  <a:lnTo>
                    <a:pt x="5" y="16"/>
                  </a:lnTo>
                  <a:lnTo>
                    <a:pt x="7" y="12"/>
                  </a:lnTo>
                  <a:lnTo>
                    <a:pt x="11" y="10"/>
                  </a:lnTo>
                  <a:lnTo>
                    <a:pt x="15" y="7"/>
                  </a:lnTo>
                  <a:lnTo>
                    <a:pt x="19" y="4"/>
                  </a:lnTo>
                  <a:lnTo>
                    <a:pt x="23" y="2"/>
                  </a:lnTo>
                  <a:lnTo>
                    <a:pt x="28" y="2"/>
                  </a:lnTo>
                  <a:lnTo>
                    <a:pt x="32" y="0"/>
                  </a:lnTo>
                  <a:lnTo>
                    <a:pt x="37" y="1"/>
                  </a:lnTo>
                  <a:lnTo>
                    <a:pt x="42" y="1"/>
                  </a:lnTo>
                  <a:lnTo>
                    <a:pt x="46" y="3"/>
                  </a:lnTo>
                  <a:lnTo>
                    <a:pt x="46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46" name="Freeform 74"/>
            <p:cNvSpPr>
              <a:spLocks/>
            </p:cNvSpPr>
            <p:nvPr/>
          </p:nvSpPr>
          <p:spPr bwMode="auto">
            <a:xfrm>
              <a:off x="4236" y="2234"/>
              <a:ext cx="35" cy="34"/>
            </a:xfrm>
            <a:custGeom>
              <a:avLst/>
              <a:gdLst/>
              <a:ahLst/>
              <a:cxnLst>
                <a:cxn ang="0">
                  <a:pos x="15" y="1"/>
                </a:cxn>
                <a:cxn ang="0">
                  <a:pos x="19" y="0"/>
                </a:cxn>
                <a:cxn ang="0">
                  <a:pos x="23" y="2"/>
                </a:cxn>
                <a:cxn ang="0">
                  <a:pos x="27" y="4"/>
                </a:cxn>
                <a:cxn ang="0">
                  <a:pos x="31" y="9"/>
                </a:cxn>
                <a:cxn ang="0">
                  <a:pos x="33" y="12"/>
                </a:cxn>
                <a:cxn ang="0">
                  <a:pos x="35" y="17"/>
                </a:cxn>
                <a:cxn ang="0">
                  <a:pos x="35" y="22"/>
                </a:cxn>
                <a:cxn ang="0">
                  <a:pos x="33" y="26"/>
                </a:cxn>
                <a:cxn ang="0">
                  <a:pos x="29" y="30"/>
                </a:cxn>
                <a:cxn ang="0">
                  <a:pos x="25" y="33"/>
                </a:cxn>
                <a:cxn ang="0">
                  <a:pos x="20" y="33"/>
                </a:cxn>
                <a:cxn ang="0">
                  <a:pos x="16" y="34"/>
                </a:cxn>
                <a:cxn ang="0">
                  <a:pos x="11" y="32"/>
                </a:cxn>
                <a:cxn ang="0">
                  <a:pos x="6" y="30"/>
                </a:cxn>
                <a:cxn ang="0">
                  <a:pos x="3" y="27"/>
                </a:cxn>
                <a:cxn ang="0">
                  <a:pos x="2" y="24"/>
                </a:cxn>
                <a:cxn ang="0">
                  <a:pos x="0" y="20"/>
                </a:cxn>
                <a:cxn ang="0">
                  <a:pos x="0" y="16"/>
                </a:cxn>
                <a:cxn ang="0">
                  <a:pos x="0" y="11"/>
                </a:cxn>
                <a:cxn ang="0">
                  <a:pos x="3" y="8"/>
                </a:cxn>
                <a:cxn ang="0">
                  <a:pos x="4" y="5"/>
                </a:cxn>
                <a:cxn ang="0">
                  <a:pos x="7" y="3"/>
                </a:cxn>
                <a:cxn ang="0">
                  <a:pos x="10" y="1"/>
                </a:cxn>
                <a:cxn ang="0">
                  <a:pos x="15" y="1"/>
                </a:cxn>
                <a:cxn ang="0">
                  <a:pos x="15" y="1"/>
                </a:cxn>
              </a:cxnLst>
              <a:rect l="0" t="0" r="r" b="b"/>
              <a:pathLst>
                <a:path w="35" h="34">
                  <a:moveTo>
                    <a:pt x="15" y="1"/>
                  </a:moveTo>
                  <a:lnTo>
                    <a:pt x="19" y="0"/>
                  </a:lnTo>
                  <a:lnTo>
                    <a:pt x="23" y="2"/>
                  </a:lnTo>
                  <a:lnTo>
                    <a:pt x="27" y="4"/>
                  </a:lnTo>
                  <a:lnTo>
                    <a:pt x="31" y="9"/>
                  </a:lnTo>
                  <a:lnTo>
                    <a:pt x="33" y="12"/>
                  </a:lnTo>
                  <a:lnTo>
                    <a:pt x="35" y="17"/>
                  </a:lnTo>
                  <a:lnTo>
                    <a:pt x="35" y="22"/>
                  </a:lnTo>
                  <a:lnTo>
                    <a:pt x="33" y="26"/>
                  </a:lnTo>
                  <a:lnTo>
                    <a:pt x="29" y="30"/>
                  </a:lnTo>
                  <a:lnTo>
                    <a:pt x="25" y="33"/>
                  </a:lnTo>
                  <a:lnTo>
                    <a:pt x="20" y="33"/>
                  </a:lnTo>
                  <a:lnTo>
                    <a:pt x="16" y="34"/>
                  </a:lnTo>
                  <a:lnTo>
                    <a:pt x="11" y="32"/>
                  </a:lnTo>
                  <a:lnTo>
                    <a:pt x="6" y="30"/>
                  </a:lnTo>
                  <a:lnTo>
                    <a:pt x="3" y="27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3" y="8"/>
                  </a:lnTo>
                  <a:lnTo>
                    <a:pt x="4" y="5"/>
                  </a:lnTo>
                  <a:lnTo>
                    <a:pt x="7" y="3"/>
                  </a:lnTo>
                  <a:lnTo>
                    <a:pt x="10" y="1"/>
                  </a:lnTo>
                  <a:lnTo>
                    <a:pt x="15" y="1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47" name="Freeform 75"/>
            <p:cNvSpPr>
              <a:spLocks/>
            </p:cNvSpPr>
            <p:nvPr/>
          </p:nvSpPr>
          <p:spPr bwMode="auto">
            <a:xfrm>
              <a:off x="3760" y="3383"/>
              <a:ext cx="46" cy="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54"/>
                </a:cxn>
                <a:cxn ang="0">
                  <a:pos x="9" y="54"/>
                </a:cxn>
                <a:cxn ang="0">
                  <a:pos x="11" y="55"/>
                </a:cxn>
                <a:cxn ang="0">
                  <a:pos x="13" y="56"/>
                </a:cxn>
                <a:cxn ang="0">
                  <a:pos x="19" y="57"/>
                </a:cxn>
                <a:cxn ang="0">
                  <a:pos x="24" y="57"/>
                </a:cxn>
                <a:cxn ang="0">
                  <a:pos x="30" y="58"/>
                </a:cxn>
                <a:cxn ang="0">
                  <a:pos x="33" y="57"/>
                </a:cxn>
                <a:cxn ang="0">
                  <a:pos x="37" y="57"/>
                </a:cxn>
                <a:cxn ang="0">
                  <a:pos x="41" y="56"/>
                </a:cxn>
                <a:cxn ang="0">
                  <a:pos x="46" y="56"/>
                </a:cxn>
                <a:cxn ang="0">
                  <a:pos x="45" y="1"/>
                </a:cxn>
                <a:cxn ang="0">
                  <a:pos x="39" y="2"/>
                </a:cxn>
                <a:cxn ang="0">
                  <a:pos x="33" y="3"/>
                </a:cxn>
                <a:cxn ang="0">
                  <a:pos x="29" y="3"/>
                </a:cxn>
                <a:cxn ang="0">
                  <a:pos x="26" y="3"/>
                </a:cxn>
                <a:cxn ang="0">
                  <a:pos x="22" y="3"/>
                </a:cxn>
                <a:cxn ang="0">
                  <a:pos x="19" y="3"/>
                </a:cxn>
                <a:cxn ang="0">
                  <a:pos x="10" y="1"/>
                </a:cxn>
                <a:cxn ang="0">
                  <a:pos x="5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6" h="58">
                  <a:moveTo>
                    <a:pt x="0" y="0"/>
                  </a:moveTo>
                  <a:lnTo>
                    <a:pt x="9" y="54"/>
                  </a:lnTo>
                  <a:lnTo>
                    <a:pt x="9" y="54"/>
                  </a:lnTo>
                  <a:lnTo>
                    <a:pt x="11" y="55"/>
                  </a:lnTo>
                  <a:lnTo>
                    <a:pt x="13" y="56"/>
                  </a:lnTo>
                  <a:lnTo>
                    <a:pt x="19" y="57"/>
                  </a:lnTo>
                  <a:lnTo>
                    <a:pt x="24" y="57"/>
                  </a:lnTo>
                  <a:lnTo>
                    <a:pt x="30" y="58"/>
                  </a:lnTo>
                  <a:lnTo>
                    <a:pt x="33" y="57"/>
                  </a:lnTo>
                  <a:lnTo>
                    <a:pt x="37" y="57"/>
                  </a:lnTo>
                  <a:lnTo>
                    <a:pt x="41" y="56"/>
                  </a:lnTo>
                  <a:lnTo>
                    <a:pt x="46" y="56"/>
                  </a:lnTo>
                  <a:lnTo>
                    <a:pt x="45" y="1"/>
                  </a:lnTo>
                  <a:lnTo>
                    <a:pt x="39" y="2"/>
                  </a:lnTo>
                  <a:lnTo>
                    <a:pt x="33" y="3"/>
                  </a:lnTo>
                  <a:lnTo>
                    <a:pt x="29" y="3"/>
                  </a:lnTo>
                  <a:lnTo>
                    <a:pt x="26" y="3"/>
                  </a:lnTo>
                  <a:lnTo>
                    <a:pt x="22" y="3"/>
                  </a:lnTo>
                  <a:lnTo>
                    <a:pt x="19" y="3"/>
                  </a:lnTo>
                  <a:lnTo>
                    <a:pt x="10" y="1"/>
                  </a:lnTo>
                  <a:lnTo>
                    <a:pt x="5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48" name="Freeform 76"/>
            <p:cNvSpPr>
              <a:spLocks/>
            </p:cNvSpPr>
            <p:nvPr/>
          </p:nvSpPr>
          <p:spPr bwMode="auto">
            <a:xfrm>
              <a:off x="3713" y="3371"/>
              <a:ext cx="63" cy="70"/>
            </a:xfrm>
            <a:custGeom>
              <a:avLst/>
              <a:gdLst/>
              <a:ahLst/>
              <a:cxnLst>
                <a:cxn ang="0">
                  <a:pos x="57" y="15"/>
                </a:cxn>
                <a:cxn ang="0">
                  <a:pos x="63" y="70"/>
                </a:cxn>
                <a:cxn ang="0">
                  <a:pos x="62" y="69"/>
                </a:cxn>
                <a:cxn ang="0">
                  <a:pos x="59" y="69"/>
                </a:cxn>
                <a:cxn ang="0">
                  <a:pos x="56" y="68"/>
                </a:cxn>
                <a:cxn ang="0">
                  <a:pos x="53" y="68"/>
                </a:cxn>
                <a:cxn ang="0">
                  <a:pos x="48" y="66"/>
                </a:cxn>
                <a:cxn ang="0">
                  <a:pos x="43" y="65"/>
                </a:cxn>
                <a:cxn ang="0">
                  <a:pos x="38" y="63"/>
                </a:cxn>
                <a:cxn ang="0">
                  <a:pos x="31" y="62"/>
                </a:cxn>
                <a:cxn ang="0">
                  <a:pos x="25" y="57"/>
                </a:cxn>
                <a:cxn ang="0">
                  <a:pos x="20" y="54"/>
                </a:cxn>
                <a:cxn ang="0">
                  <a:pos x="14" y="50"/>
                </a:cxn>
                <a:cxn ang="0">
                  <a:pos x="10" y="46"/>
                </a:cxn>
                <a:cxn ang="0">
                  <a:pos x="5" y="41"/>
                </a:cxn>
                <a:cxn ang="0">
                  <a:pos x="2" y="35"/>
                </a:cxn>
                <a:cxn ang="0">
                  <a:pos x="0" y="28"/>
                </a:cxn>
                <a:cxn ang="0">
                  <a:pos x="1" y="22"/>
                </a:cxn>
                <a:cxn ang="0">
                  <a:pos x="1" y="17"/>
                </a:cxn>
                <a:cxn ang="0">
                  <a:pos x="1" y="14"/>
                </a:cxn>
                <a:cxn ang="0">
                  <a:pos x="1" y="11"/>
                </a:cxn>
                <a:cxn ang="0">
                  <a:pos x="3" y="9"/>
                </a:cxn>
                <a:cxn ang="0">
                  <a:pos x="5" y="4"/>
                </a:cxn>
                <a:cxn ang="0">
                  <a:pos x="10" y="2"/>
                </a:cxn>
                <a:cxn ang="0">
                  <a:pos x="14" y="0"/>
                </a:cxn>
                <a:cxn ang="0">
                  <a:pos x="18" y="0"/>
                </a:cxn>
                <a:cxn ang="0">
                  <a:pos x="23" y="0"/>
                </a:cxn>
                <a:cxn ang="0">
                  <a:pos x="29" y="2"/>
                </a:cxn>
                <a:cxn ang="0">
                  <a:pos x="33" y="3"/>
                </a:cxn>
                <a:cxn ang="0">
                  <a:pos x="39" y="5"/>
                </a:cxn>
                <a:cxn ang="0">
                  <a:pos x="43" y="8"/>
                </a:cxn>
                <a:cxn ang="0">
                  <a:pos x="48" y="10"/>
                </a:cxn>
                <a:cxn ang="0">
                  <a:pos x="51" y="11"/>
                </a:cxn>
                <a:cxn ang="0">
                  <a:pos x="54" y="13"/>
                </a:cxn>
                <a:cxn ang="0">
                  <a:pos x="55" y="15"/>
                </a:cxn>
                <a:cxn ang="0">
                  <a:pos x="57" y="15"/>
                </a:cxn>
                <a:cxn ang="0">
                  <a:pos x="57" y="15"/>
                </a:cxn>
              </a:cxnLst>
              <a:rect l="0" t="0" r="r" b="b"/>
              <a:pathLst>
                <a:path w="63" h="70">
                  <a:moveTo>
                    <a:pt x="57" y="15"/>
                  </a:moveTo>
                  <a:lnTo>
                    <a:pt x="63" y="70"/>
                  </a:lnTo>
                  <a:lnTo>
                    <a:pt x="62" y="69"/>
                  </a:lnTo>
                  <a:lnTo>
                    <a:pt x="59" y="69"/>
                  </a:lnTo>
                  <a:lnTo>
                    <a:pt x="56" y="68"/>
                  </a:lnTo>
                  <a:lnTo>
                    <a:pt x="53" y="68"/>
                  </a:lnTo>
                  <a:lnTo>
                    <a:pt x="48" y="66"/>
                  </a:lnTo>
                  <a:lnTo>
                    <a:pt x="43" y="65"/>
                  </a:lnTo>
                  <a:lnTo>
                    <a:pt x="38" y="63"/>
                  </a:lnTo>
                  <a:lnTo>
                    <a:pt x="31" y="62"/>
                  </a:lnTo>
                  <a:lnTo>
                    <a:pt x="25" y="57"/>
                  </a:lnTo>
                  <a:lnTo>
                    <a:pt x="20" y="54"/>
                  </a:lnTo>
                  <a:lnTo>
                    <a:pt x="14" y="50"/>
                  </a:lnTo>
                  <a:lnTo>
                    <a:pt x="10" y="46"/>
                  </a:lnTo>
                  <a:lnTo>
                    <a:pt x="5" y="41"/>
                  </a:lnTo>
                  <a:lnTo>
                    <a:pt x="2" y="35"/>
                  </a:lnTo>
                  <a:lnTo>
                    <a:pt x="0" y="28"/>
                  </a:lnTo>
                  <a:lnTo>
                    <a:pt x="1" y="22"/>
                  </a:lnTo>
                  <a:lnTo>
                    <a:pt x="1" y="17"/>
                  </a:lnTo>
                  <a:lnTo>
                    <a:pt x="1" y="14"/>
                  </a:lnTo>
                  <a:lnTo>
                    <a:pt x="1" y="11"/>
                  </a:lnTo>
                  <a:lnTo>
                    <a:pt x="3" y="9"/>
                  </a:lnTo>
                  <a:lnTo>
                    <a:pt x="5" y="4"/>
                  </a:lnTo>
                  <a:lnTo>
                    <a:pt x="10" y="2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9" y="2"/>
                  </a:lnTo>
                  <a:lnTo>
                    <a:pt x="33" y="3"/>
                  </a:lnTo>
                  <a:lnTo>
                    <a:pt x="39" y="5"/>
                  </a:lnTo>
                  <a:lnTo>
                    <a:pt x="43" y="8"/>
                  </a:lnTo>
                  <a:lnTo>
                    <a:pt x="48" y="10"/>
                  </a:lnTo>
                  <a:lnTo>
                    <a:pt x="51" y="11"/>
                  </a:lnTo>
                  <a:lnTo>
                    <a:pt x="54" y="13"/>
                  </a:lnTo>
                  <a:lnTo>
                    <a:pt x="55" y="15"/>
                  </a:lnTo>
                  <a:lnTo>
                    <a:pt x="57" y="15"/>
                  </a:lnTo>
                  <a:lnTo>
                    <a:pt x="57" y="15"/>
                  </a:lnTo>
                  <a:close/>
                </a:path>
              </a:pathLst>
            </a:custGeom>
            <a:solidFill>
              <a:srgbClr val="FF704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49" name="Freeform 77"/>
            <p:cNvSpPr>
              <a:spLocks/>
            </p:cNvSpPr>
            <p:nvPr/>
          </p:nvSpPr>
          <p:spPr bwMode="auto">
            <a:xfrm>
              <a:off x="3521" y="3135"/>
              <a:ext cx="74" cy="69"/>
            </a:xfrm>
            <a:custGeom>
              <a:avLst/>
              <a:gdLst/>
              <a:ahLst/>
              <a:cxnLst>
                <a:cxn ang="0">
                  <a:pos x="21" y="4"/>
                </a:cxn>
                <a:cxn ang="0">
                  <a:pos x="17" y="4"/>
                </a:cxn>
                <a:cxn ang="0">
                  <a:pos x="13" y="7"/>
                </a:cxn>
                <a:cxn ang="0">
                  <a:pos x="10" y="9"/>
                </a:cxn>
                <a:cxn ang="0">
                  <a:pos x="7" y="13"/>
                </a:cxn>
                <a:cxn ang="0">
                  <a:pos x="5" y="16"/>
                </a:cxn>
                <a:cxn ang="0">
                  <a:pos x="3" y="20"/>
                </a:cxn>
                <a:cxn ang="0">
                  <a:pos x="1" y="25"/>
                </a:cxn>
                <a:cxn ang="0">
                  <a:pos x="1" y="29"/>
                </a:cxn>
                <a:cxn ang="0">
                  <a:pos x="0" y="33"/>
                </a:cxn>
                <a:cxn ang="0">
                  <a:pos x="1" y="37"/>
                </a:cxn>
                <a:cxn ang="0">
                  <a:pos x="1" y="41"/>
                </a:cxn>
                <a:cxn ang="0">
                  <a:pos x="2" y="45"/>
                </a:cxn>
                <a:cxn ang="0">
                  <a:pos x="3" y="50"/>
                </a:cxn>
                <a:cxn ang="0">
                  <a:pos x="6" y="54"/>
                </a:cxn>
                <a:cxn ang="0">
                  <a:pos x="10" y="57"/>
                </a:cxn>
                <a:cxn ang="0">
                  <a:pos x="15" y="61"/>
                </a:cxn>
                <a:cxn ang="0">
                  <a:pos x="18" y="63"/>
                </a:cxn>
                <a:cxn ang="0">
                  <a:pos x="22" y="65"/>
                </a:cxn>
                <a:cxn ang="0">
                  <a:pos x="26" y="67"/>
                </a:cxn>
                <a:cxn ang="0">
                  <a:pos x="31" y="69"/>
                </a:cxn>
                <a:cxn ang="0">
                  <a:pos x="35" y="69"/>
                </a:cxn>
                <a:cxn ang="0">
                  <a:pos x="41" y="69"/>
                </a:cxn>
                <a:cxn ang="0">
                  <a:pos x="45" y="68"/>
                </a:cxn>
                <a:cxn ang="0">
                  <a:pos x="50" y="68"/>
                </a:cxn>
                <a:cxn ang="0">
                  <a:pos x="53" y="66"/>
                </a:cxn>
                <a:cxn ang="0">
                  <a:pos x="58" y="64"/>
                </a:cxn>
                <a:cxn ang="0">
                  <a:pos x="61" y="61"/>
                </a:cxn>
                <a:cxn ang="0">
                  <a:pos x="65" y="59"/>
                </a:cxn>
                <a:cxn ang="0">
                  <a:pos x="68" y="55"/>
                </a:cxn>
                <a:cxn ang="0">
                  <a:pos x="71" y="50"/>
                </a:cxn>
                <a:cxn ang="0">
                  <a:pos x="72" y="45"/>
                </a:cxn>
                <a:cxn ang="0">
                  <a:pos x="74" y="40"/>
                </a:cxn>
                <a:cxn ang="0">
                  <a:pos x="73" y="34"/>
                </a:cxn>
                <a:cxn ang="0">
                  <a:pos x="73" y="29"/>
                </a:cxn>
                <a:cxn ang="0">
                  <a:pos x="72" y="24"/>
                </a:cxn>
                <a:cxn ang="0">
                  <a:pos x="71" y="19"/>
                </a:cxn>
                <a:cxn ang="0">
                  <a:pos x="67" y="15"/>
                </a:cxn>
                <a:cxn ang="0">
                  <a:pos x="65" y="12"/>
                </a:cxn>
                <a:cxn ang="0">
                  <a:pos x="60" y="9"/>
                </a:cxn>
                <a:cxn ang="0">
                  <a:pos x="57" y="6"/>
                </a:cxn>
                <a:cxn ang="0">
                  <a:pos x="52" y="4"/>
                </a:cxn>
                <a:cxn ang="0">
                  <a:pos x="48" y="2"/>
                </a:cxn>
                <a:cxn ang="0">
                  <a:pos x="43" y="1"/>
                </a:cxn>
                <a:cxn ang="0">
                  <a:pos x="39" y="1"/>
                </a:cxn>
                <a:cxn ang="0">
                  <a:pos x="33" y="0"/>
                </a:cxn>
                <a:cxn ang="0">
                  <a:pos x="29" y="1"/>
                </a:cxn>
                <a:cxn ang="0">
                  <a:pos x="25" y="2"/>
                </a:cxn>
                <a:cxn ang="0">
                  <a:pos x="21" y="4"/>
                </a:cxn>
                <a:cxn ang="0">
                  <a:pos x="21" y="4"/>
                </a:cxn>
              </a:cxnLst>
              <a:rect l="0" t="0" r="r" b="b"/>
              <a:pathLst>
                <a:path w="74" h="69">
                  <a:moveTo>
                    <a:pt x="21" y="4"/>
                  </a:moveTo>
                  <a:lnTo>
                    <a:pt x="17" y="4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7" y="13"/>
                  </a:lnTo>
                  <a:lnTo>
                    <a:pt x="5" y="16"/>
                  </a:lnTo>
                  <a:lnTo>
                    <a:pt x="3" y="20"/>
                  </a:lnTo>
                  <a:lnTo>
                    <a:pt x="1" y="25"/>
                  </a:lnTo>
                  <a:lnTo>
                    <a:pt x="1" y="29"/>
                  </a:lnTo>
                  <a:lnTo>
                    <a:pt x="0" y="33"/>
                  </a:lnTo>
                  <a:lnTo>
                    <a:pt x="1" y="37"/>
                  </a:lnTo>
                  <a:lnTo>
                    <a:pt x="1" y="41"/>
                  </a:lnTo>
                  <a:lnTo>
                    <a:pt x="2" y="45"/>
                  </a:lnTo>
                  <a:lnTo>
                    <a:pt x="3" y="50"/>
                  </a:lnTo>
                  <a:lnTo>
                    <a:pt x="6" y="54"/>
                  </a:lnTo>
                  <a:lnTo>
                    <a:pt x="10" y="57"/>
                  </a:lnTo>
                  <a:lnTo>
                    <a:pt x="15" y="61"/>
                  </a:lnTo>
                  <a:lnTo>
                    <a:pt x="18" y="63"/>
                  </a:lnTo>
                  <a:lnTo>
                    <a:pt x="22" y="65"/>
                  </a:lnTo>
                  <a:lnTo>
                    <a:pt x="26" y="67"/>
                  </a:lnTo>
                  <a:lnTo>
                    <a:pt x="31" y="69"/>
                  </a:lnTo>
                  <a:lnTo>
                    <a:pt x="35" y="69"/>
                  </a:lnTo>
                  <a:lnTo>
                    <a:pt x="41" y="69"/>
                  </a:lnTo>
                  <a:lnTo>
                    <a:pt x="45" y="68"/>
                  </a:lnTo>
                  <a:lnTo>
                    <a:pt x="50" y="68"/>
                  </a:lnTo>
                  <a:lnTo>
                    <a:pt x="53" y="66"/>
                  </a:lnTo>
                  <a:lnTo>
                    <a:pt x="58" y="64"/>
                  </a:lnTo>
                  <a:lnTo>
                    <a:pt x="61" y="61"/>
                  </a:lnTo>
                  <a:lnTo>
                    <a:pt x="65" y="59"/>
                  </a:lnTo>
                  <a:lnTo>
                    <a:pt x="68" y="55"/>
                  </a:lnTo>
                  <a:lnTo>
                    <a:pt x="71" y="50"/>
                  </a:lnTo>
                  <a:lnTo>
                    <a:pt x="72" y="45"/>
                  </a:lnTo>
                  <a:lnTo>
                    <a:pt x="74" y="40"/>
                  </a:lnTo>
                  <a:lnTo>
                    <a:pt x="73" y="34"/>
                  </a:lnTo>
                  <a:lnTo>
                    <a:pt x="73" y="29"/>
                  </a:lnTo>
                  <a:lnTo>
                    <a:pt x="72" y="24"/>
                  </a:lnTo>
                  <a:lnTo>
                    <a:pt x="71" y="19"/>
                  </a:lnTo>
                  <a:lnTo>
                    <a:pt x="67" y="15"/>
                  </a:lnTo>
                  <a:lnTo>
                    <a:pt x="65" y="12"/>
                  </a:lnTo>
                  <a:lnTo>
                    <a:pt x="60" y="9"/>
                  </a:lnTo>
                  <a:lnTo>
                    <a:pt x="57" y="6"/>
                  </a:lnTo>
                  <a:lnTo>
                    <a:pt x="52" y="4"/>
                  </a:lnTo>
                  <a:lnTo>
                    <a:pt x="48" y="2"/>
                  </a:lnTo>
                  <a:lnTo>
                    <a:pt x="43" y="1"/>
                  </a:lnTo>
                  <a:lnTo>
                    <a:pt x="39" y="1"/>
                  </a:lnTo>
                  <a:lnTo>
                    <a:pt x="33" y="0"/>
                  </a:lnTo>
                  <a:lnTo>
                    <a:pt x="29" y="1"/>
                  </a:lnTo>
                  <a:lnTo>
                    <a:pt x="25" y="2"/>
                  </a:lnTo>
                  <a:lnTo>
                    <a:pt x="21" y="4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50" name="Freeform 78"/>
            <p:cNvSpPr>
              <a:spLocks/>
            </p:cNvSpPr>
            <p:nvPr/>
          </p:nvSpPr>
          <p:spPr bwMode="auto">
            <a:xfrm>
              <a:off x="3540" y="3152"/>
              <a:ext cx="34" cy="33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13" y="0"/>
                </a:cxn>
                <a:cxn ang="0">
                  <a:pos x="9" y="1"/>
                </a:cxn>
                <a:cxn ang="0">
                  <a:pos x="5" y="2"/>
                </a:cxn>
                <a:cxn ang="0">
                  <a:pos x="3" y="7"/>
                </a:cxn>
                <a:cxn ang="0">
                  <a:pos x="1" y="10"/>
                </a:cxn>
                <a:cxn ang="0">
                  <a:pos x="0" y="14"/>
                </a:cxn>
                <a:cxn ang="0">
                  <a:pos x="1" y="19"/>
                </a:cxn>
                <a:cxn ang="0">
                  <a:pos x="4" y="24"/>
                </a:cxn>
                <a:cxn ang="0">
                  <a:pos x="8" y="28"/>
                </a:cxn>
                <a:cxn ang="0">
                  <a:pos x="12" y="30"/>
                </a:cxn>
                <a:cxn ang="0">
                  <a:pos x="16" y="31"/>
                </a:cxn>
                <a:cxn ang="0">
                  <a:pos x="22" y="33"/>
                </a:cxn>
                <a:cxn ang="0">
                  <a:pos x="26" y="30"/>
                </a:cxn>
                <a:cxn ang="0">
                  <a:pos x="30" y="29"/>
                </a:cxn>
                <a:cxn ang="0">
                  <a:pos x="32" y="26"/>
                </a:cxn>
                <a:cxn ang="0">
                  <a:pos x="34" y="24"/>
                </a:cxn>
                <a:cxn ang="0">
                  <a:pos x="34" y="20"/>
                </a:cxn>
                <a:cxn ang="0">
                  <a:pos x="34" y="16"/>
                </a:cxn>
                <a:cxn ang="0">
                  <a:pos x="33" y="12"/>
                </a:cxn>
                <a:cxn ang="0">
                  <a:pos x="32" y="9"/>
                </a:cxn>
                <a:cxn ang="0">
                  <a:pos x="29" y="4"/>
                </a:cxn>
                <a:cxn ang="0">
                  <a:pos x="26" y="2"/>
                </a:cxn>
                <a:cxn ang="0">
                  <a:pos x="22" y="0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34" h="33">
                  <a:moveTo>
                    <a:pt x="19" y="0"/>
                  </a:moveTo>
                  <a:lnTo>
                    <a:pt x="13" y="0"/>
                  </a:lnTo>
                  <a:lnTo>
                    <a:pt x="9" y="1"/>
                  </a:lnTo>
                  <a:lnTo>
                    <a:pt x="5" y="2"/>
                  </a:lnTo>
                  <a:lnTo>
                    <a:pt x="3" y="7"/>
                  </a:lnTo>
                  <a:lnTo>
                    <a:pt x="1" y="10"/>
                  </a:lnTo>
                  <a:lnTo>
                    <a:pt x="0" y="14"/>
                  </a:lnTo>
                  <a:lnTo>
                    <a:pt x="1" y="19"/>
                  </a:lnTo>
                  <a:lnTo>
                    <a:pt x="4" y="24"/>
                  </a:lnTo>
                  <a:lnTo>
                    <a:pt x="8" y="28"/>
                  </a:lnTo>
                  <a:lnTo>
                    <a:pt x="12" y="30"/>
                  </a:lnTo>
                  <a:lnTo>
                    <a:pt x="16" y="31"/>
                  </a:lnTo>
                  <a:lnTo>
                    <a:pt x="22" y="33"/>
                  </a:lnTo>
                  <a:lnTo>
                    <a:pt x="26" y="30"/>
                  </a:lnTo>
                  <a:lnTo>
                    <a:pt x="30" y="29"/>
                  </a:lnTo>
                  <a:lnTo>
                    <a:pt x="32" y="26"/>
                  </a:lnTo>
                  <a:lnTo>
                    <a:pt x="34" y="24"/>
                  </a:lnTo>
                  <a:lnTo>
                    <a:pt x="34" y="20"/>
                  </a:lnTo>
                  <a:lnTo>
                    <a:pt x="34" y="16"/>
                  </a:lnTo>
                  <a:lnTo>
                    <a:pt x="33" y="12"/>
                  </a:lnTo>
                  <a:lnTo>
                    <a:pt x="32" y="9"/>
                  </a:lnTo>
                  <a:lnTo>
                    <a:pt x="29" y="4"/>
                  </a:lnTo>
                  <a:lnTo>
                    <a:pt x="26" y="2"/>
                  </a:lnTo>
                  <a:lnTo>
                    <a:pt x="22" y="0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51" name="Freeform 79"/>
            <p:cNvSpPr>
              <a:spLocks/>
            </p:cNvSpPr>
            <p:nvPr/>
          </p:nvSpPr>
          <p:spPr bwMode="auto">
            <a:xfrm>
              <a:off x="3721" y="3125"/>
              <a:ext cx="71" cy="69"/>
            </a:xfrm>
            <a:custGeom>
              <a:avLst/>
              <a:gdLst/>
              <a:ahLst/>
              <a:cxnLst>
                <a:cxn ang="0">
                  <a:pos x="22" y="3"/>
                </a:cxn>
                <a:cxn ang="0">
                  <a:pos x="18" y="3"/>
                </a:cxn>
                <a:cxn ang="0">
                  <a:pos x="15" y="7"/>
                </a:cxn>
                <a:cxn ang="0">
                  <a:pos x="11" y="9"/>
                </a:cxn>
                <a:cxn ang="0">
                  <a:pos x="9" y="12"/>
                </a:cxn>
                <a:cxn ang="0">
                  <a:pos x="6" y="16"/>
                </a:cxn>
                <a:cxn ang="0">
                  <a:pos x="4" y="20"/>
                </a:cxn>
                <a:cxn ang="0">
                  <a:pos x="3" y="24"/>
                </a:cxn>
                <a:cxn ang="0">
                  <a:pos x="2" y="28"/>
                </a:cxn>
                <a:cxn ang="0">
                  <a:pos x="0" y="33"/>
                </a:cxn>
                <a:cxn ang="0">
                  <a:pos x="2" y="37"/>
                </a:cxn>
                <a:cxn ang="0">
                  <a:pos x="2" y="41"/>
                </a:cxn>
                <a:cxn ang="0">
                  <a:pos x="3" y="45"/>
                </a:cxn>
                <a:cxn ang="0">
                  <a:pos x="4" y="49"/>
                </a:cxn>
                <a:cxn ang="0">
                  <a:pos x="7" y="52"/>
                </a:cxn>
                <a:cxn ang="0">
                  <a:pos x="10" y="55"/>
                </a:cxn>
                <a:cxn ang="0">
                  <a:pos x="14" y="60"/>
                </a:cxn>
                <a:cxn ang="0">
                  <a:pos x="15" y="61"/>
                </a:cxn>
                <a:cxn ang="0">
                  <a:pos x="20" y="64"/>
                </a:cxn>
                <a:cxn ang="0">
                  <a:pos x="23" y="65"/>
                </a:cxn>
                <a:cxn ang="0">
                  <a:pos x="27" y="67"/>
                </a:cxn>
                <a:cxn ang="0">
                  <a:pos x="32" y="68"/>
                </a:cxn>
                <a:cxn ang="0">
                  <a:pos x="37" y="69"/>
                </a:cxn>
                <a:cxn ang="0">
                  <a:pos x="41" y="69"/>
                </a:cxn>
                <a:cxn ang="0">
                  <a:pos x="46" y="69"/>
                </a:cxn>
                <a:cxn ang="0">
                  <a:pos x="51" y="67"/>
                </a:cxn>
                <a:cxn ang="0">
                  <a:pos x="57" y="65"/>
                </a:cxn>
                <a:cxn ang="0">
                  <a:pos x="61" y="61"/>
                </a:cxn>
                <a:cxn ang="0">
                  <a:pos x="65" y="56"/>
                </a:cxn>
                <a:cxn ang="0">
                  <a:pos x="66" y="53"/>
                </a:cxn>
                <a:cxn ang="0">
                  <a:pos x="67" y="49"/>
                </a:cxn>
                <a:cxn ang="0">
                  <a:pos x="69" y="45"/>
                </a:cxn>
                <a:cxn ang="0">
                  <a:pos x="71" y="42"/>
                </a:cxn>
                <a:cxn ang="0">
                  <a:pos x="71" y="36"/>
                </a:cxn>
                <a:cxn ang="0">
                  <a:pos x="71" y="31"/>
                </a:cxn>
                <a:cxn ang="0">
                  <a:pos x="69" y="27"/>
                </a:cxn>
                <a:cxn ang="0">
                  <a:pos x="69" y="23"/>
                </a:cxn>
                <a:cxn ang="0">
                  <a:pos x="66" y="19"/>
                </a:cxn>
                <a:cxn ang="0">
                  <a:pos x="63" y="15"/>
                </a:cxn>
                <a:cxn ang="0">
                  <a:pos x="60" y="12"/>
                </a:cxn>
                <a:cxn ang="0">
                  <a:pos x="57" y="10"/>
                </a:cxn>
                <a:cxn ang="0">
                  <a:pos x="52" y="6"/>
                </a:cxn>
                <a:cxn ang="0">
                  <a:pos x="48" y="3"/>
                </a:cxn>
                <a:cxn ang="0">
                  <a:pos x="44" y="1"/>
                </a:cxn>
                <a:cxn ang="0">
                  <a:pos x="40" y="1"/>
                </a:cxn>
                <a:cxn ang="0">
                  <a:pos x="35" y="0"/>
                </a:cxn>
                <a:cxn ang="0">
                  <a:pos x="31" y="1"/>
                </a:cxn>
                <a:cxn ang="0">
                  <a:pos x="26" y="1"/>
                </a:cxn>
                <a:cxn ang="0">
                  <a:pos x="22" y="3"/>
                </a:cxn>
                <a:cxn ang="0">
                  <a:pos x="22" y="3"/>
                </a:cxn>
              </a:cxnLst>
              <a:rect l="0" t="0" r="r" b="b"/>
              <a:pathLst>
                <a:path w="71" h="69">
                  <a:moveTo>
                    <a:pt x="22" y="3"/>
                  </a:moveTo>
                  <a:lnTo>
                    <a:pt x="18" y="3"/>
                  </a:lnTo>
                  <a:lnTo>
                    <a:pt x="15" y="7"/>
                  </a:lnTo>
                  <a:lnTo>
                    <a:pt x="11" y="9"/>
                  </a:lnTo>
                  <a:lnTo>
                    <a:pt x="9" y="12"/>
                  </a:lnTo>
                  <a:lnTo>
                    <a:pt x="6" y="16"/>
                  </a:lnTo>
                  <a:lnTo>
                    <a:pt x="4" y="20"/>
                  </a:lnTo>
                  <a:lnTo>
                    <a:pt x="3" y="24"/>
                  </a:lnTo>
                  <a:lnTo>
                    <a:pt x="2" y="28"/>
                  </a:lnTo>
                  <a:lnTo>
                    <a:pt x="0" y="33"/>
                  </a:lnTo>
                  <a:lnTo>
                    <a:pt x="2" y="37"/>
                  </a:lnTo>
                  <a:lnTo>
                    <a:pt x="2" y="41"/>
                  </a:lnTo>
                  <a:lnTo>
                    <a:pt x="3" y="45"/>
                  </a:lnTo>
                  <a:lnTo>
                    <a:pt x="4" y="49"/>
                  </a:lnTo>
                  <a:lnTo>
                    <a:pt x="7" y="52"/>
                  </a:lnTo>
                  <a:lnTo>
                    <a:pt x="10" y="55"/>
                  </a:lnTo>
                  <a:lnTo>
                    <a:pt x="14" y="60"/>
                  </a:lnTo>
                  <a:lnTo>
                    <a:pt x="15" y="61"/>
                  </a:lnTo>
                  <a:lnTo>
                    <a:pt x="20" y="64"/>
                  </a:lnTo>
                  <a:lnTo>
                    <a:pt x="23" y="65"/>
                  </a:lnTo>
                  <a:lnTo>
                    <a:pt x="27" y="67"/>
                  </a:lnTo>
                  <a:lnTo>
                    <a:pt x="32" y="68"/>
                  </a:lnTo>
                  <a:lnTo>
                    <a:pt x="37" y="69"/>
                  </a:lnTo>
                  <a:lnTo>
                    <a:pt x="41" y="69"/>
                  </a:lnTo>
                  <a:lnTo>
                    <a:pt x="46" y="69"/>
                  </a:lnTo>
                  <a:lnTo>
                    <a:pt x="51" y="67"/>
                  </a:lnTo>
                  <a:lnTo>
                    <a:pt x="57" y="65"/>
                  </a:lnTo>
                  <a:lnTo>
                    <a:pt x="61" y="61"/>
                  </a:lnTo>
                  <a:lnTo>
                    <a:pt x="65" y="56"/>
                  </a:lnTo>
                  <a:lnTo>
                    <a:pt x="66" y="53"/>
                  </a:lnTo>
                  <a:lnTo>
                    <a:pt x="67" y="49"/>
                  </a:lnTo>
                  <a:lnTo>
                    <a:pt x="69" y="45"/>
                  </a:lnTo>
                  <a:lnTo>
                    <a:pt x="71" y="42"/>
                  </a:lnTo>
                  <a:lnTo>
                    <a:pt x="71" y="36"/>
                  </a:lnTo>
                  <a:lnTo>
                    <a:pt x="71" y="31"/>
                  </a:lnTo>
                  <a:lnTo>
                    <a:pt x="69" y="27"/>
                  </a:lnTo>
                  <a:lnTo>
                    <a:pt x="69" y="23"/>
                  </a:lnTo>
                  <a:lnTo>
                    <a:pt x="66" y="19"/>
                  </a:lnTo>
                  <a:lnTo>
                    <a:pt x="63" y="15"/>
                  </a:lnTo>
                  <a:lnTo>
                    <a:pt x="60" y="12"/>
                  </a:lnTo>
                  <a:lnTo>
                    <a:pt x="57" y="10"/>
                  </a:lnTo>
                  <a:lnTo>
                    <a:pt x="52" y="6"/>
                  </a:lnTo>
                  <a:lnTo>
                    <a:pt x="48" y="3"/>
                  </a:lnTo>
                  <a:lnTo>
                    <a:pt x="44" y="1"/>
                  </a:lnTo>
                  <a:lnTo>
                    <a:pt x="40" y="1"/>
                  </a:lnTo>
                  <a:lnTo>
                    <a:pt x="35" y="0"/>
                  </a:lnTo>
                  <a:lnTo>
                    <a:pt x="31" y="1"/>
                  </a:lnTo>
                  <a:lnTo>
                    <a:pt x="26" y="1"/>
                  </a:lnTo>
                  <a:lnTo>
                    <a:pt x="22" y="3"/>
                  </a:lnTo>
                  <a:lnTo>
                    <a:pt x="22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52" name="Freeform 80"/>
            <p:cNvSpPr>
              <a:spLocks/>
            </p:cNvSpPr>
            <p:nvPr/>
          </p:nvSpPr>
          <p:spPr bwMode="auto">
            <a:xfrm>
              <a:off x="3740" y="3143"/>
              <a:ext cx="34" cy="33"/>
            </a:xfrm>
            <a:custGeom>
              <a:avLst/>
              <a:gdLst/>
              <a:ahLst/>
              <a:cxnLst>
                <a:cxn ang="0">
                  <a:pos x="20" y="1"/>
                </a:cxn>
                <a:cxn ang="0">
                  <a:pos x="15" y="0"/>
                </a:cxn>
                <a:cxn ang="0">
                  <a:pos x="11" y="2"/>
                </a:cxn>
                <a:cxn ang="0">
                  <a:pos x="6" y="4"/>
                </a:cxn>
                <a:cxn ang="0">
                  <a:pos x="3" y="8"/>
                </a:cxn>
                <a:cxn ang="0">
                  <a:pos x="0" y="12"/>
                </a:cxn>
                <a:cxn ang="0">
                  <a:pos x="0" y="17"/>
                </a:cxn>
                <a:cxn ang="0">
                  <a:pos x="0" y="22"/>
                </a:cxn>
                <a:cxn ang="0">
                  <a:pos x="3" y="27"/>
                </a:cxn>
                <a:cxn ang="0">
                  <a:pos x="6" y="29"/>
                </a:cxn>
                <a:cxn ang="0">
                  <a:pos x="11" y="32"/>
                </a:cxn>
                <a:cxn ang="0">
                  <a:pos x="16" y="33"/>
                </a:cxn>
                <a:cxn ang="0">
                  <a:pos x="22" y="33"/>
                </a:cxn>
                <a:cxn ang="0">
                  <a:pos x="26" y="31"/>
                </a:cxn>
                <a:cxn ang="0">
                  <a:pos x="30" y="29"/>
                </a:cxn>
                <a:cxn ang="0">
                  <a:pos x="32" y="27"/>
                </a:cxn>
                <a:cxn ang="0">
                  <a:pos x="34" y="23"/>
                </a:cxn>
                <a:cxn ang="0">
                  <a:pos x="34" y="18"/>
                </a:cxn>
                <a:cxn ang="0">
                  <a:pos x="34" y="13"/>
                </a:cxn>
                <a:cxn ang="0">
                  <a:pos x="32" y="9"/>
                </a:cxn>
                <a:cxn ang="0">
                  <a:pos x="32" y="7"/>
                </a:cxn>
                <a:cxn ang="0">
                  <a:pos x="29" y="4"/>
                </a:cxn>
                <a:cxn ang="0">
                  <a:pos x="26" y="2"/>
                </a:cxn>
                <a:cxn ang="0">
                  <a:pos x="23" y="1"/>
                </a:cxn>
                <a:cxn ang="0">
                  <a:pos x="20" y="1"/>
                </a:cxn>
                <a:cxn ang="0">
                  <a:pos x="20" y="1"/>
                </a:cxn>
              </a:cxnLst>
              <a:rect l="0" t="0" r="r" b="b"/>
              <a:pathLst>
                <a:path w="34" h="33">
                  <a:moveTo>
                    <a:pt x="20" y="1"/>
                  </a:moveTo>
                  <a:lnTo>
                    <a:pt x="15" y="0"/>
                  </a:lnTo>
                  <a:lnTo>
                    <a:pt x="11" y="2"/>
                  </a:lnTo>
                  <a:lnTo>
                    <a:pt x="6" y="4"/>
                  </a:lnTo>
                  <a:lnTo>
                    <a:pt x="3" y="8"/>
                  </a:lnTo>
                  <a:lnTo>
                    <a:pt x="0" y="12"/>
                  </a:lnTo>
                  <a:lnTo>
                    <a:pt x="0" y="17"/>
                  </a:lnTo>
                  <a:lnTo>
                    <a:pt x="0" y="22"/>
                  </a:lnTo>
                  <a:lnTo>
                    <a:pt x="3" y="27"/>
                  </a:lnTo>
                  <a:lnTo>
                    <a:pt x="6" y="29"/>
                  </a:lnTo>
                  <a:lnTo>
                    <a:pt x="11" y="32"/>
                  </a:lnTo>
                  <a:lnTo>
                    <a:pt x="16" y="33"/>
                  </a:lnTo>
                  <a:lnTo>
                    <a:pt x="22" y="33"/>
                  </a:lnTo>
                  <a:lnTo>
                    <a:pt x="26" y="31"/>
                  </a:lnTo>
                  <a:lnTo>
                    <a:pt x="30" y="29"/>
                  </a:lnTo>
                  <a:lnTo>
                    <a:pt x="32" y="27"/>
                  </a:lnTo>
                  <a:lnTo>
                    <a:pt x="34" y="23"/>
                  </a:lnTo>
                  <a:lnTo>
                    <a:pt x="34" y="18"/>
                  </a:lnTo>
                  <a:lnTo>
                    <a:pt x="34" y="13"/>
                  </a:lnTo>
                  <a:lnTo>
                    <a:pt x="32" y="9"/>
                  </a:lnTo>
                  <a:lnTo>
                    <a:pt x="32" y="7"/>
                  </a:lnTo>
                  <a:lnTo>
                    <a:pt x="29" y="4"/>
                  </a:lnTo>
                  <a:lnTo>
                    <a:pt x="26" y="2"/>
                  </a:lnTo>
                  <a:lnTo>
                    <a:pt x="23" y="1"/>
                  </a:lnTo>
                  <a:lnTo>
                    <a:pt x="20" y="1"/>
                  </a:lnTo>
                  <a:lnTo>
                    <a:pt x="2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53" name="Freeform 81"/>
            <p:cNvSpPr>
              <a:spLocks/>
            </p:cNvSpPr>
            <p:nvPr/>
          </p:nvSpPr>
          <p:spPr bwMode="auto">
            <a:xfrm>
              <a:off x="3533" y="3301"/>
              <a:ext cx="63" cy="1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99"/>
                </a:cxn>
                <a:cxn ang="0">
                  <a:pos x="11" y="100"/>
                </a:cxn>
                <a:cxn ang="0">
                  <a:pos x="17" y="102"/>
                </a:cxn>
                <a:cxn ang="0">
                  <a:pos x="19" y="105"/>
                </a:cxn>
                <a:cxn ang="0">
                  <a:pos x="25" y="107"/>
                </a:cxn>
                <a:cxn ang="0">
                  <a:pos x="29" y="109"/>
                </a:cxn>
                <a:cxn ang="0">
                  <a:pos x="33" y="112"/>
                </a:cxn>
                <a:cxn ang="0">
                  <a:pos x="37" y="113"/>
                </a:cxn>
                <a:cxn ang="0">
                  <a:pos x="42" y="114"/>
                </a:cxn>
                <a:cxn ang="0">
                  <a:pos x="46" y="116"/>
                </a:cxn>
                <a:cxn ang="0">
                  <a:pos x="52" y="117"/>
                </a:cxn>
                <a:cxn ang="0">
                  <a:pos x="59" y="117"/>
                </a:cxn>
                <a:cxn ang="0">
                  <a:pos x="63" y="116"/>
                </a:cxn>
                <a:cxn ang="0">
                  <a:pos x="53" y="6"/>
                </a:cxn>
                <a:cxn ang="0">
                  <a:pos x="46" y="5"/>
                </a:cxn>
                <a:cxn ang="0">
                  <a:pos x="42" y="4"/>
                </a:cxn>
                <a:cxn ang="0">
                  <a:pos x="37" y="2"/>
                </a:cxn>
                <a:cxn ang="0">
                  <a:pos x="33" y="2"/>
                </a:cxn>
                <a:cxn ang="0">
                  <a:pos x="29" y="2"/>
                </a:cxn>
                <a:cxn ang="0">
                  <a:pos x="25" y="1"/>
                </a:cxn>
                <a:cxn ang="0">
                  <a:pos x="19" y="1"/>
                </a:cxn>
                <a:cxn ang="0">
                  <a:pos x="16" y="1"/>
                </a:cxn>
                <a:cxn ang="0">
                  <a:pos x="9" y="0"/>
                </a:cxn>
                <a:cxn ang="0">
                  <a:pos x="5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3" h="117">
                  <a:moveTo>
                    <a:pt x="0" y="0"/>
                  </a:moveTo>
                  <a:lnTo>
                    <a:pt x="10" y="99"/>
                  </a:lnTo>
                  <a:lnTo>
                    <a:pt x="11" y="100"/>
                  </a:lnTo>
                  <a:lnTo>
                    <a:pt x="17" y="102"/>
                  </a:lnTo>
                  <a:lnTo>
                    <a:pt x="19" y="105"/>
                  </a:lnTo>
                  <a:lnTo>
                    <a:pt x="25" y="107"/>
                  </a:lnTo>
                  <a:lnTo>
                    <a:pt x="29" y="109"/>
                  </a:lnTo>
                  <a:lnTo>
                    <a:pt x="33" y="112"/>
                  </a:lnTo>
                  <a:lnTo>
                    <a:pt x="37" y="113"/>
                  </a:lnTo>
                  <a:lnTo>
                    <a:pt x="42" y="114"/>
                  </a:lnTo>
                  <a:lnTo>
                    <a:pt x="46" y="116"/>
                  </a:lnTo>
                  <a:lnTo>
                    <a:pt x="52" y="117"/>
                  </a:lnTo>
                  <a:lnTo>
                    <a:pt x="59" y="117"/>
                  </a:lnTo>
                  <a:lnTo>
                    <a:pt x="63" y="116"/>
                  </a:lnTo>
                  <a:lnTo>
                    <a:pt x="53" y="6"/>
                  </a:lnTo>
                  <a:lnTo>
                    <a:pt x="46" y="5"/>
                  </a:lnTo>
                  <a:lnTo>
                    <a:pt x="42" y="4"/>
                  </a:lnTo>
                  <a:lnTo>
                    <a:pt x="37" y="2"/>
                  </a:lnTo>
                  <a:lnTo>
                    <a:pt x="33" y="2"/>
                  </a:lnTo>
                  <a:lnTo>
                    <a:pt x="29" y="2"/>
                  </a:lnTo>
                  <a:lnTo>
                    <a:pt x="25" y="1"/>
                  </a:lnTo>
                  <a:lnTo>
                    <a:pt x="19" y="1"/>
                  </a:lnTo>
                  <a:lnTo>
                    <a:pt x="16" y="1"/>
                  </a:lnTo>
                  <a:lnTo>
                    <a:pt x="9" y="0"/>
                  </a:lnTo>
                  <a:lnTo>
                    <a:pt x="5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474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54" name="Freeform 82"/>
            <p:cNvSpPr>
              <a:spLocks/>
            </p:cNvSpPr>
            <p:nvPr/>
          </p:nvSpPr>
          <p:spPr bwMode="auto">
            <a:xfrm>
              <a:off x="3583" y="3305"/>
              <a:ext cx="69" cy="1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10" y="1"/>
                </a:cxn>
                <a:cxn ang="0">
                  <a:pos x="14" y="1"/>
                </a:cxn>
                <a:cxn ang="0">
                  <a:pos x="20" y="2"/>
                </a:cxn>
                <a:cxn ang="0">
                  <a:pos x="26" y="4"/>
                </a:cxn>
                <a:cxn ang="0">
                  <a:pos x="33" y="7"/>
                </a:cxn>
                <a:cxn ang="0">
                  <a:pos x="38" y="9"/>
                </a:cxn>
                <a:cxn ang="0">
                  <a:pos x="44" y="13"/>
                </a:cxn>
                <a:cxn ang="0">
                  <a:pos x="50" y="19"/>
                </a:cxn>
                <a:cxn ang="0">
                  <a:pos x="55" y="25"/>
                </a:cxn>
                <a:cxn ang="0">
                  <a:pos x="58" y="27"/>
                </a:cxn>
                <a:cxn ang="0">
                  <a:pos x="60" y="31"/>
                </a:cxn>
                <a:cxn ang="0">
                  <a:pos x="62" y="35"/>
                </a:cxn>
                <a:cxn ang="0">
                  <a:pos x="64" y="39"/>
                </a:cxn>
                <a:cxn ang="0">
                  <a:pos x="66" y="43"/>
                </a:cxn>
                <a:cxn ang="0">
                  <a:pos x="67" y="48"/>
                </a:cxn>
                <a:cxn ang="0">
                  <a:pos x="68" y="53"/>
                </a:cxn>
                <a:cxn ang="0">
                  <a:pos x="69" y="58"/>
                </a:cxn>
                <a:cxn ang="0">
                  <a:pos x="68" y="62"/>
                </a:cxn>
                <a:cxn ang="0">
                  <a:pos x="68" y="67"/>
                </a:cxn>
                <a:cxn ang="0">
                  <a:pos x="68" y="71"/>
                </a:cxn>
                <a:cxn ang="0">
                  <a:pos x="67" y="77"/>
                </a:cxn>
                <a:cxn ang="0">
                  <a:pos x="66" y="80"/>
                </a:cxn>
                <a:cxn ang="0">
                  <a:pos x="64" y="83"/>
                </a:cxn>
                <a:cxn ang="0">
                  <a:pos x="63" y="87"/>
                </a:cxn>
                <a:cxn ang="0">
                  <a:pos x="62" y="90"/>
                </a:cxn>
                <a:cxn ang="0">
                  <a:pos x="57" y="95"/>
                </a:cxn>
                <a:cxn ang="0">
                  <a:pos x="51" y="101"/>
                </a:cxn>
                <a:cxn ang="0">
                  <a:pos x="46" y="104"/>
                </a:cxn>
                <a:cxn ang="0">
                  <a:pos x="41" y="108"/>
                </a:cxn>
                <a:cxn ang="0">
                  <a:pos x="35" y="109"/>
                </a:cxn>
                <a:cxn ang="0">
                  <a:pos x="30" y="111"/>
                </a:cxn>
                <a:cxn ang="0">
                  <a:pos x="24" y="112"/>
                </a:cxn>
                <a:cxn ang="0">
                  <a:pos x="20" y="113"/>
                </a:cxn>
                <a:cxn ang="0">
                  <a:pos x="16" y="113"/>
                </a:cxn>
                <a:cxn ang="0">
                  <a:pos x="13" y="114"/>
                </a:cxn>
                <a:cxn ang="0">
                  <a:pos x="11" y="114"/>
                </a:cxn>
                <a:cxn ang="0">
                  <a:pos x="11" y="11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9" h="114">
                  <a:moveTo>
                    <a:pt x="0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10" y="1"/>
                  </a:lnTo>
                  <a:lnTo>
                    <a:pt x="14" y="1"/>
                  </a:lnTo>
                  <a:lnTo>
                    <a:pt x="20" y="2"/>
                  </a:lnTo>
                  <a:lnTo>
                    <a:pt x="26" y="4"/>
                  </a:lnTo>
                  <a:lnTo>
                    <a:pt x="33" y="7"/>
                  </a:lnTo>
                  <a:lnTo>
                    <a:pt x="38" y="9"/>
                  </a:lnTo>
                  <a:lnTo>
                    <a:pt x="44" y="13"/>
                  </a:lnTo>
                  <a:lnTo>
                    <a:pt x="50" y="19"/>
                  </a:lnTo>
                  <a:lnTo>
                    <a:pt x="55" y="25"/>
                  </a:lnTo>
                  <a:lnTo>
                    <a:pt x="58" y="27"/>
                  </a:lnTo>
                  <a:lnTo>
                    <a:pt x="60" y="31"/>
                  </a:lnTo>
                  <a:lnTo>
                    <a:pt x="62" y="35"/>
                  </a:lnTo>
                  <a:lnTo>
                    <a:pt x="64" y="39"/>
                  </a:lnTo>
                  <a:lnTo>
                    <a:pt x="66" y="43"/>
                  </a:lnTo>
                  <a:lnTo>
                    <a:pt x="67" y="48"/>
                  </a:lnTo>
                  <a:lnTo>
                    <a:pt x="68" y="53"/>
                  </a:lnTo>
                  <a:lnTo>
                    <a:pt x="69" y="58"/>
                  </a:lnTo>
                  <a:lnTo>
                    <a:pt x="68" y="62"/>
                  </a:lnTo>
                  <a:lnTo>
                    <a:pt x="68" y="67"/>
                  </a:lnTo>
                  <a:lnTo>
                    <a:pt x="68" y="71"/>
                  </a:lnTo>
                  <a:lnTo>
                    <a:pt x="67" y="77"/>
                  </a:lnTo>
                  <a:lnTo>
                    <a:pt x="66" y="80"/>
                  </a:lnTo>
                  <a:lnTo>
                    <a:pt x="64" y="83"/>
                  </a:lnTo>
                  <a:lnTo>
                    <a:pt x="63" y="87"/>
                  </a:lnTo>
                  <a:lnTo>
                    <a:pt x="62" y="90"/>
                  </a:lnTo>
                  <a:lnTo>
                    <a:pt x="57" y="95"/>
                  </a:lnTo>
                  <a:lnTo>
                    <a:pt x="51" y="101"/>
                  </a:lnTo>
                  <a:lnTo>
                    <a:pt x="46" y="104"/>
                  </a:lnTo>
                  <a:lnTo>
                    <a:pt x="41" y="108"/>
                  </a:lnTo>
                  <a:lnTo>
                    <a:pt x="35" y="109"/>
                  </a:lnTo>
                  <a:lnTo>
                    <a:pt x="30" y="111"/>
                  </a:lnTo>
                  <a:lnTo>
                    <a:pt x="24" y="112"/>
                  </a:lnTo>
                  <a:lnTo>
                    <a:pt x="20" y="113"/>
                  </a:lnTo>
                  <a:lnTo>
                    <a:pt x="16" y="113"/>
                  </a:lnTo>
                  <a:lnTo>
                    <a:pt x="13" y="114"/>
                  </a:lnTo>
                  <a:lnTo>
                    <a:pt x="11" y="114"/>
                  </a:lnTo>
                  <a:lnTo>
                    <a:pt x="11" y="1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736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55" name="Freeform 83"/>
            <p:cNvSpPr>
              <a:spLocks/>
            </p:cNvSpPr>
            <p:nvPr/>
          </p:nvSpPr>
          <p:spPr bwMode="auto">
            <a:xfrm>
              <a:off x="3515" y="3033"/>
              <a:ext cx="271" cy="86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0" y="53"/>
                </a:cxn>
                <a:cxn ang="0">
                  <a:pos x="1" y="56"/>
                </a:cxn>
                <a:cxn ang="0">
                  <a:pos x="3" y="60"/>
                </a:cxn>
                <a:cxn ang="0">
                  <a:pos x="8" y="66"/>
                </a:cxn>
                <a:cxn ang="0">
                  <a:pos x="10" y="68"/>
                </a:cxn>
                <a:cxn ang="0">
                  <a:pos x="13" y="72"/>
                </a:cxn>
                <a:cxn ang="0">
                  <a:pos x="18" y="75"/>
                </a:cxn>
                <a:cxn ang="0">
                  <a:pos x="22" y="78"/>
                </a:cxn>
                <a:cxn ang="0">
                  <a:pos x="26" y="79"/>
                </a:cxn>
                <a:cxn ang="0">
                  <a:pos x="31" y="81"/>
                </a:cxn>
                <a:cxn ang="0">
                  <a:pos x="35" y="82"/>
                </a:cxn>
                <a:cxn ang="0">
                  <a:pos x="43" y="83"/>
                </a:cxn>
                <a:cxn ang="0">
                  <a:pos x="48" y="82"/>
                </a:cxn>
                <a:cxn ang="0">
                  <a:pos x="53" y="82"/>
                </a:cxn>
                <a:cxn ang="0">
                  <a:pos x="59" y="80"/>
                </a:cxn>
                <a:cxn ang="0">
                  <a:pos x="64" y="80"/>
                </a:cxn>
                <a:cxn ang="0">
                  <a:pos x="70" y="78"/>
                </a:cxn>
                <a:cxn ang="0">
                  <a:pos x="75" y="76"/>
                </a:cxn>
                <a:cxn ang="0">
                  <a:pos x="81" y="74"/>
                </a:cxn>
                <a:cxn ang="0">
                  <a:pos x="86" y="72"/>
                </a:cxn>
                <a:cxn ang="0">
                  <a:pos x="91" y="68"/>
                </a:cxn>
                <a:cxn ang="0">
                  <a:pos x="96" y="66"/>
                </a:cxn>
                <a:cxn ang="0">
                  <a:pos x="102" y="64"/>
                </a:cxn>
                <a:cxn ang="0">
                  <a:pos x="108" y="63"/>
                </a:cxn>
                <a:cxn ang="0">
                  <a:pos x="112" y="61"/>
                </a:cxn>
                <a:cxn ang="0">
                  <a:pos x="118" y="60"/>
                </a:cxn>
                <a:cxn ang="0">
                  <a:pos x="125" y="60"/>
                </a:cxn>
                <a:cxn ang="0">
                  <a:pos x="131" y="60"/>
                </a:cxn>
                <a:cxn ang="0">
                  <a:pos x="136" y="60"/>
                </a:cxn>
                <a:cxn ang="0">
                  <a:pos x="140" y="60"/>
                </a:cxn>
                <a:cxn ang="0">
                  <a:pos x="144" y="61"/>
                </a:cxn>
                <a:cxn ang="0">
                  <a:pos x="148" y="62"/>
                </a:cxn>
                <a:cxn ang="0">
                  <a:pos x="156" y="64"/>
                </a:cxn>
                <a:cxn ang="0">
                  <a:pos x="161" y="66"/>
                </a:cxn>
                <a:cxn ang="0">
                  <a:pos x="163" y="67"/>
                </a:cxn>
                <a:cxn ang="0">
                  <a:pos x="166" y="68"/>
                </a:cxn>
                <a:cxn ang="0">
                  <a:pos x="170" y="72"/>
                </a:cxn>
                <a:cxn ang="0">
                  <a:pos x="174" y="74"/>
                </a:cxn>
                <a:cxn ang="0">
                  <a:pos x="177" y="76"/>
                </a:cxn>
                <a:cxn ang="0">
                  <a:pos x="183" y="78"/>
                </a:cxn>
                <a:cxn ang="0">
                  <a:pos x="189" y="81"/>
                </a:cxn>
                <a:cxn ang="0">
                  <a:pos x="196" y="84"/>
                </a:cxn>
                <a:cxn ang="0">
                  <a:pos x="202" y="86"/>
                </a:cxn>
                <a:cxn ang="0">
                  <a:pos x="210" y="86"/>
                </a:cxn>
                <a:cxn ang="0">
                  <a:pos x="216" y="86"/>
                </a:cxn>
                <a:cxn ang="0">
                  <a:pos x="223" y="84"/>
                </a:cxn>
                <a:cxn ang="0">
                  <a:pos x="229" y="82"/>
                </a:cxn>
                <a:cxn ang="0">
                  <a:pos x="236" y="79"/>
                </a:cxn>
                <a:cxn ang="0">
                  <a:pos x="241" y="75"/>
                </a:cxn>
                <a:cxn ang="0">
                  <a:pos x="247" y="72"/>
                </a:cxn>
                <a:cxn ang="0">
                  <a:pos x="251" y="66"/>
                </a:cxn>
                <a:cxn ang="0">
                  <a:pos x="255" y="61"/>
                </a:cxn>
                <a:cxn ang="0">
                  <a:pos x="259" y="57"/>
                </a:cxn>
                <a:cxn ang="0">
                  <a:pos x="264" y="54"/>
                </a:cxn>
                <a:cxn ang="0">
                  <a:pos x="266" y="49"/>
                </a:cxn>
                <a:cxn ang="0">
                  <a:pos x="269" y="48"/>
                </a:cxn>
                <a:cxn ang="0">
                  <a:pos x="270" y="46"/>
                </a:cxn>
                <a:cxn ang="0">
                  <a:pos x="271" y="46"/>
                </a:cxn>
                <a:cxn ang="0">
                  <a:pos x="193" y="0"/>
                </a:cxn>
                <a:cxn ang="0">
                  <a:pos x="0" y="52"/>
                </a:cxn>
                <a:cxn ang="0">
                  <a:pos x="0" y="52"/>
                </a:cxn>
              </a:cxnLst>
              <a:rect l="0" t="0" r="r" b="b"/>
              <a:pathLst>
                <a:path w="271" h="86">
                  <a:moveTo>
                    <a:pt x="0" y="52"/>
                  </a:moveTo>
                  <a:lnTo>
                    <a:pt x="0" y="53"/>
                  </a:lnTo>
                  <a:lnTo>
                    <a:pt x="1" y="56"/>
                  </a:lnTo>
                  <a:lnTo>
                    <a:pt x="3" y="60"/>
                  </a:lnTo>
                  <a:lnTo>
                    <a:pt x="8" y="66"/>
                  </a:lnTo>
                  <a:lnTo>
                    <a:pt x="10" y="68"/>
                  </a:lnTo>
                  <a:lnTo>
                    <a:pt x="13" y="72"/>
                  </a:lnTo>
                  <a:lnTo>
                    <a:pt x="18" y="75"/>
                  </a:lnTo>
                  <a:lnTo>
                    <a:pt x="22" y="78"/>
                  </a:lnTo>
                  <a:lnTo>
                    <a:pt x="26" y="79"/>
                  </a:lnTo>
                  <a:lnTo>
                    <a:pt x="31" y="81"/>
                  </a:lnTo>
                  <a:lnTo>
                    <a:pt x="35" y="82"/>
                  </a:lnTo>
                  <a:lnTo>
                    <a:pt x="43" y="83"/>
                  </a:lnTo>
                  <a:lnTo>
                    <a:pt x="48" y="82"/>
                  </a:lnTo>
                  <a:lnTo>
                    <a:pt x="53" y="82"/>
                  </a:lnTo>
                  <a:lnTo>
                    <a:pt x="59" y="80"/>
                  </a:lnTo>
                  <a:lnTo>
                    <a:pt x="64" y="80"/>
                  </a:lnTo>
                  <a:lnTo>
                    <a:pt x="70" y="78"/>
                  </a:lnTo>
                  <a:lnTo>
                    <a:pt x="75" y="76"/>
                  </a:lnTo>
                  <a:lnTo>
                    <a:pt x="81" y="74"/>
                  </a:lnTo>
                  <a:lnTo>
                    <a:pt x="86" y="72"/>
                  </a:lnTo>
                  <a:lnTo>
                    <a:pt x="91" y="68"/>
                  </a:lnTo>
                  <a:lnTo>
                    <a:pt x="96" y="66"/>
                  </a:lnTo>
                  <a:lnTo>
                    <a:pt x="102" y="64"/>
                  </a:lnTo>
                  <a:lnTo>
                    <a:pt x="108" y="63"/>
                  </a:lnTo>
                  <a:lnTo>
                    <a:pt x="112" y="61"/>
                  </a:lnTo>
                  <a:lnTo>
                    <a:pt x="118" y="60"/>
                  </a:lnTo>
                  <a:lnTo>
                    <a:pt x="125" y="60"/>
                  </a:lnTo>
                  <a:lnTo>
                    <a:pt x="131" y="60"/>
                  </a:lnTo>
                  <a:lnTo>
                    <a:pt x="136" y="60"/>
                  </a:lnTo>
                  <a:lnTo>
                    <a:pt x="140" y="60"/>
                  </a:lnTo>
                  <a:lnTo>
                    <a:pt x="144" y="61"/>
                  </a:lnTo>
                  <a:lnTo>
                    <a:pt x="148" y="62"/>
                  </a:lnTo>
                  <a:lnTo>
                    <a:pt x="156" y="64"/>
                  </a:lnTo>
                  <a:lnTo>
                    <a:pt x="161" y="66"/>
                  </a:lnTo>
                  <a:lnTo>
                    <a:pt x="163" y="67"/>
                  </a:lnTo>
                  <a:lnTo>
                    <a:pt x="166" y="68"/>
                  </a:lnTo>
                  <a:lnTo>
                    <a:pt x="170" y="72"/>
                  </a:lnTo>
                  <a:lnTo>
                    <a:pt x="174" y="74"/>
                  </a:lnTo>
                  <a:lnTo>
                    <a:pt x="177" y="76"/>
                  </a:lnTo>
                  <a:lnTo>
                    <a:pt x="183" y="78"/>
                  </a:lnTo>
                  <a:lnTo>
                    <a:pt x="189" y="81"/>
                  </a:lnTo>
                  <a:lnTo>
                    <a:pt x="196" y="84"/>
                  </a:lnTo>
                  <a:lnTo>
                    <a:pt x="202" y="86"/>
                  </a:lnTo>
                  <a:lnTo>
                    <a:pt x="210" y="86"/>
                  </a:lnTo>
                  <a:lnTo>
                    <a:pt x="216" y="86"/>
                  </a:lnTo>
                  <a:lnTo>
                    <a:pt x="223" y="84"/>
                  </a:lnTo>
                  <a:lnTo>
                    <a:pt x="229" y="82"/>
                  </a:lnTo>
                  <a:lnTo>
                    <a:pt x="236" y="79"/>
                  </a:lnTo>
                  <a:lnTo>
                    <a:pt x="241" y="75"/>
                  </a:lnTo>
                  <a:lnTo>
                    <a:pt x="247" y="72"/>
                  </a:lnTo>
                  <a:lnTo>
                    <a:pt x="251" y="66"/>
                  </a:lnTo>
                  <a:lnTo>
                    <a:pt x="255" y="61"/>
                  </a:lnTo>
                  <a:lnTo>
                    <a:pt x="259" y="57"/>
                  </a:lnTo>
                  <a:lnTo>
                    <a:pt x="264" y="54"/>
                  </a:lnTo>
                  <a:lnTo>
                    <a:pt x="266" y="49"/>
                  </a:lnTo>
                  <a:lnTo>
                    <a:pt x="269" y="48"/>
                  </a:lnTo>
                  <a:lnTo>
                    <a:pt x="270" y="46"/>
                  </a:lnTo>
                  <a:lnTo>
                    <a:pt x="271" y="46"/>
                  </a:lnTo>
                  <a:lnTo>
                    <a:pt x="193" y="0"/>
                  </a:lnTo>
                  <a:lnTo>
                    <a:pt x="0" y="52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56" name="Freeform 84"/>
            <p:cNvSpPr>
              <a:spLocks/>
            </p:cNvSpPr>
            <p:nvPr/>
          </p:nvSpPr>
          <p:spPr bwMode="auto">
            <a:xfrm>
              <a:off x="3570" y="3472"/>
              <a:ext cx="379" cy="389"/>
            </a:xfrm>
            <a:custGeom>
              <a:avLst/>
              <a:gdLst/>
              <a:ahLst/>
              <a:cxnLst>
                <a:cxn ang="0">
                  <a:pos x="168" y="105"/>
                </a:cxn>
                <a:cxn ang="0">
                  <a:pos x="148" y="105"/>
                </a:cxn>
                <a:cxn ang="0">
                  <a:pos x="120" y="109"/>
                </a:cxn>
                <a:cxn ang="0">
                  <a:pos x="93" y="113"/>
                </a:cxn>
                <a:cxn ang="0">
                  <a:pos x="78" y="117"/>
                </a:cxn>
                <a:cxn ang="0">
                  <a:pos x="62" y="124"/>
                </a:cxn>
                <a:cxn ang="0">
                  <a:pos x="47" y="131"/>
                </a:cxn>
                <a:cxn ang="0">
                  <a:pos x="31" y="142"/>
                </a:cxn>
                <a:cxn ang="0">
                  <a:pos x="13" y="163"/>
                </a:cxn>
                <a:cxn ang="0">
                  <a:pos x="5" y="177"/>
                </a:cxn>
                <a:cxn ang="0">
                  <a:pos x="2" y="195"/>
                </a:cxn>
                <a:cxn ang="0">
                  <a:pos x="0" y="212"/>
                </a:cxn>
                <a:cxn ang="0">
                  <a:pos x="2" y="230"/>
                </a:cxn>
                <a:cxn ang="0">
                  <a:pos x="6" y="249"/>
                </a:cxn>
                <a:cxn ang="0">
                  <a:pos x="13" y="268"/>
                </a:cxn>
                <a:cxn ang="0">
                  <a:pos x="23" y="285"/>
                </a:cxn>
                <a:cxn ang="0">
                  <a:pos x="33" y="302"/>
                </a:cxn>
                <a:cxn ang="0">
                  <a:pos x="47" y="319"/>
                </a:cxn>
                <a:cxn ang="0">
                  <a:pos x="61" y="334"/>
                </a:cxn>
                <a:cxn ang="0">
                  <a:pos x="77" y="349"/>
                </a:cxn>
                <a:cxn ang="0">
                  <a:pos x="93" y="360"/>
                </a:cxn>
                <a:cxn ang="0">
                  <a:pos x="110" y="371"/>
                </a:cxn>
                <a:cxn ang="0">
                  <a:pos x="128" y="380"/>
                </a:cxn>
                <a:cxn ang="0">
                  <a:pos x="144" y="384"/>
                </a:cxn>
                <a:cxn ang="0">
                  <a:pos x="161" y="388"/>
                </a:cxn>
                <a:cxn ang="0">
                  <a:pos x="178" y="388"/>
                </a:cxn>
                <a:cxn ang="0">
                  <a:pos x="194" y="385"/>
                </a:cxn>
                <a:cxn ang="0">
                  <a:pos x="212" y="376"/>
                </a:cxn>
                <a:cxn ang="0">
                  <a:pos x="233" y="355"/>
                </a:cxn>
                <a:cxn ang="0">
                  <a:pos x="244" y="337"/>
                </a:cxn>
                <a:cxn ang="0">
                  <a:pos x="253" y="314"/>
                </a:cxn>
                <a:cxn ang="0">
                  <a:pos x="257" y="299"/>
                </a:cxn>
                <a:cxn ang="0">
                  <a:pos x="261" y="283"/>
                </a:cxn>
                <a:cxn ang="0">
                  <a:pos x="265" y="262"/>
                </a:cxn>
                <a:cxn ang="0">
                  <a:pos x="268" y="236"/>
                </a:cxn>
                <a:cxn ang="0">
                  <a:pos x="269" y="214"/>
                </a:cxn>
                <a:cxn ang="0">
                  <a:pos x="270" y="205"/>
                </a:cxn>
                <a:cxn ang="0">
                  <a:pos x="285" y="204"/>
                </a:cxn>
                <a:cxn ang="0">
                  <a:pos x="304" y="201"/>
                </a:cxn>
                <a:cxn ang="0">
                  <a:pos x="321" y="196"/>
                </a:cxn>
                <a:cxn ang="0">
                  <a:pos x="338" y="188"/>
                </a:cxn>
                <a:cxn ang="0">
                  <a:pos x="355" y="176"/>
                </a:cxn>
                <a:cxn ang="0">
                  <a:pos x="370" y="159"/>
                </a:cxn>
                <a:cxn ang="0">
                  <a:pos x="379" y="135"/>
                </a:cxn>
                <a:cxn ang="0">
                  <a:pos x="374" y="108"/>
                </a:cxn>
                <a:cxn ang="0">
                  <a:pos x="365" y="89"/>
                </a:cxn>
                <a:cxn ang="0">
                  <a:pos x="355" y="74"/>
                </a:cxn>
                <a:cxn ang="0">
                  <a:pos x="345" y="60"/>
                </a:cxn>
                <a:cxn ang="0">
                  <a:pos x="331" y="47"/>
                </a:cxn>
                <a:cxn ang="0">
                  <a:pos x="318" y="34"/>
                </a:cxn>
                <a:cxn ang="0">
                  <a:pos x="303" y="23"/>
                </a:cxn>
                <a:cxn ang="0">
                  <a:pos x="287" y="13"/>
                </a:cxn>
                <a:cxn ang="0">
                  <a:pos x="273" y="6"/>
                </a:cxn>
                <a:cxn ang="0">
                  <a:pos x="248" y="0"/>
                </a:cxn>
                <a:cxn ang="0">
                  <a:pos x="224" y="6"/>
                </a:cxn>
                <a:cxn ang="0">
                  <a:pos x="208" y="23"/>
                </a:cxn>
                <a:cxn ang="0">
                  <a:pos x="194" y="39"/>
                </a:cxn>
                <a:cxn ang="0">
                  <a:pos x="186" y="55"/>
                </a:cxn>
                <a:cxn ang="0">
                  <a:pos x="178" y="80"/>
                </a:cxn>
                <a:cxn ang="0">
                  <a:pos x="178" y="100"/>
                </a:cxn>
                <a:cxn ang="0">
                  <a:pos x="180" y="105"/>
                </a:cxn>
              </a:cxnLst>
              <a:rect l="0" t="0" r="r" b="b"/>
              <a:pathLst>
                <a:path w="379" h="389">
                  <a:moveTo>
                    <a:pt x="180" y="105"/>
                  </a:moveTo>
                  <a:lnTo>
                    <a:pt x="177" y="105"/>
                  </a:lnTo>
                  <a:lnTo>
                    <a:pt x="172" y="105"/>
                  </a:lnTo>
                  <a:lnTo>
                    <a:pt x="168" y="105"/>
                  </a:lnTo>
                  <a:lnTo>
                    <a:pt x="164" y="105"/>
                  </a:lnTo>
                  <a:lnTo>
                    <a:pt x="160" y="105"/>
                  </a:lnTo>
                  <a:lnTo>
                    <a:pt x="155" y="105"/>
                  </a:lnTo>
                  <a:lnTo>
                    <a:pt x="148" y="105"/>
                  </a:lnTo>
                  <a:lnTo>
                    <a:pt x="142" y="106"/>
                  </a:lnTo>
                  <a:lnTo>
                    <a:pt x="135" y="107"/>
                  </a:lnTo>
                  <a:lnTo>
                    <a:pt x="128" y="108"/>
                  </a:lnTo>
                  <a:lnTo>
                    <a:pt x="120" y="109"/>
                  </a:lnTo>
                  <a:lnTo>
                    <a:pt x="113" y="110"/>
                  </a:lnTo>
                  <a:lnTo>
                    <a:pt x="105" y="111"/>
                  </a:lnTo>
                  <a:lnTo>
                    <a:pt x="99" y="113"/>
                  </a:lnTo>
                  <a:lnTo>
                    <a:pt x="93" y="113"/>
                  </a:lnTo>
                  <a:lnTo>
                    <a:pt x="89" y="115"/>
                  </a:lnTo>
                  <a:lnTo>
                    <a:pt x="85" y="115"/>
                  </a:lnTo>
                  <a:lnTo>
                    <a:pt x="82" y="117"/>
                  </a:lnTo>
                  <a:lnTo>
                    <a:pt x="78" y="117"/>
                  </a:lnTo>
                  <a:lnTo>
                    <a:pt x="74" y="119"/>
                  </a:lnTo>
                  <a:lnTo>
                    <a:pt x="70" y="120"/>
                  </a:lnTo>
                  <a:lnTo>
                    <a:pt x="66" y="122"/>
                  </a:lnTo>
                  <a:lnTo>
                    <a:pt x="62" y="124"/>
                  </a:lnTo>
                  <a:lnTo>
                    <a:pt x="58" y="126"/>
                  </a:lnTo>
                  <a:lnTo>
                    <a:pt x="55" y="127"/>
                  </a:lnTo>
                  <a:lnTo>
                    <a:pt x="51" y="129"/>
                  </a:lnTo>
                  <a:lnTo>
                    <a:pt x="47" y="131"/>
                  </a:lnTo>
                  <a:lnTo>
                    <a:pt x="44" y="133"/>
                  </a:lnTo>
                  <a:lnTo>
                    <a:pt x="40" y="135"/>
                  </a:lnTo>
                  <a:lnTo>
                    <a:pt x="37" y="138"/>
                  </a:lnTo>
                  <a:lnTo>
                    <a:pt x="31" y="142"/>
                  </a:lnTo>
                  <a:lnTo>
                    <a:pt x="25" y="148"/>
                  </a:lnTo>
                  <a:lnTo>
                    <a:pt x="20" y="154"/>
                  </a:lnTo>
                  <a:lnTo>
                    <a:pt x="16" y="160"/>
                  </a:lnTo>
                  <a:lnTo>
                    <a:pt x="13" y="163"/>
                  </a:lnTo>
                  <a:lnTo>
                    <a:pt x="11" y="166"/>
                  </a:lnTo>
                  <a:lnTo>
                    <a:pt x="9" y="170"/>
                  </a:lnTo>
                  <a:lnTo>
                    <a:pt x="7" y="174"/>
                  </a:lnTo>
                  <a:lnTo>
                    <a:pt x="5" y="177"/>
                  </a:lnTo>
                  <a:lnTo>
                    <a:pt x="4" y="182"/>
                  </a:lnTo>
                  <a:lnTo>
                    <a:pt x="3" y="186"/>
                  </a:lnTo>
                  <a:lnTo>
                    <a:pt x="3" y="191"/>
                  </a:lnTo>
                  <a:lnTo>
                    <a:pt x="2" y="195"/>
                  </a:lnTo>
                  <a:lnTo>
                    <a:pt x="1" y="199"/>
                  </a:lnTo>
                  <a:lnTo>
                    <a:pt x="0" y="203"/>
                  </a:lnTo>
                  <a:lnTo>
                    <a:pt x="0" y="207"/>
                  </a:lnTo>
                  <a:lnTo>
                    <a:pt x="0" y="212"/>
                  </a:lnTo>
                  <a:lnTo>
                    <a:pt x="0" y="217"/>
                  </a:lnTo>
                  <a:lnTo>
                    <a:pt x="1" y="221"/>
                  </a:lnTo>
                  <a:lnTo>
                    <a:pt x="2" y="226"/>
                  </a:lnTo>
                  <a:lnTo>
                    <a:pt x="2" y="230"/>
                  </a:lnTo>
                  <a:lnTo>
                    <a:pt x="2" y="234"/>
                  </a:lnTo>
                  <a:lnTo>
                    <a:pt x="3" y="240"/>
                  </a:lnTo>
                  <a:lnTo>
                    <a:pt x="5" y="244"/>
                  </a:lnTo>
                  <a:lnTo>
                    <a:pt x="6" y="249"/>
                  </a:lnTo>
                  <a:lnTo>
                    <a:pt x="8" y="253"/>
                  </a:lnTo>
                  <a:lnTo>
                    <a:pt x="10" y="258"/>
                  </a:lnTo>
                  <a:lnTo>
                    <a:pt x="12" y="264"/>
                  </a:lnTo>
                  <a:lnTo>
                    <a:pt x="13" y="268"/>
                  </a:lnTo>
                  <a:lnTo>
                    <a:pt x="16" y="272"/>
                  </a:lnTo>
                  <a:lnTo>
                    <a:pt x="18" y="276"/>
                  </a:lnTo>
                  <a:lnTo>
                    <a:pt x="21" y="281"/>
                  </a:lnTo>
                  <a:lnTo>
                    <a:pt x="23" y="285"/>
                  </a:lnTo>
                  <a:lnTo>
                    <a:pt x="25" y="289"/>
                  </a:lnTo>
                  <a:lnTo>
                    <a:pt x="28" y="294"/>
                  </a:lnTo>
                  <a:lnTo>
                    <a:pt x="31" y="299"/>
                  </a:lnTo>
                  <a:lnTo>
                    <a:pt x="33" y="302"/>
                  </a:lnTo>
                  <a:lnTo>
                    <a:pt x="37" y="306"/>
                  </a:lnTo>
                  <a:lnTo>
                    <a:pt x="39" y="310"/>
                  </a:lnTo>
                  <a:lnTo>
                    <a:pt x="44" y="314"/>
                  </a:lnTo>
                  <a:lnTo>
                    <a:pt x="47" y="319"/>
                  </a:lnTo>
                  <a:lnTo>
                    <a:pt x="50" y="323"/>
                  </a:lnTo>
                  <a:lnTo>
                    <a:pt x="54" y="328"/>
                  </a:lnTo>
                  <a:lnTo>
                    <a:pt x="58" y="332"/>
                  </a:lnTo>
                  <a:lnTo>
                    <a:pt x="61" y="334"/>
                  </a:lnTo>
                  <a:lnTo>
                    <a:pt x="65" y="338"/>
                  </a:lnTo>
                  <a:lnTo>
                    <a:pt x="68" y="341"/>
                  </a:lnTo>
                  <a:lnTo>
                    <a:pt x="73" y="345"/>
                  </a:lnTo>
                  <a:lnTo>
                    <a:pt x="77" y="349"/>
                  </a:lnTo>
                  <a:lnTo>
                    <a:pt x="81" y="352"/>
                  </a:lnTo>
                  <a:lnTo>
                    <a:pt x="85" y="355"/>
                  </a:lnTo>
                  <a:lnTo>
                    <a:pt x="89" y="358"/>
                  </a:lnTo>
                  <a:lnTo>
                    <a:pt x="93" y="360"/>
                  </a:lnTo>
                  <a:lnTo>
                    <a:pt x="98" y="363"/>
                  </a:lnTo>
                  <a:lnTo>
                    <a:pt x="102" y="366"/>
                  </a:lnTo>
                  <a:lnTo>
                    <a:pt x="106" y="368"/>
                  </a:lnTo>
                  <a:lnTo>
                    <a:pt x="110" y="371"/>
                  </a:lnTo>
                  <a:lnTo>
                    <a:pt x="114" y="374"/>
                  </a:lnTo>
                  <a:lnTo>
                    <a:pt x="118" y="376"/>
                  </a:lnTo>
                  <a:lnTo>
                    <a:pt x="123" y="378"/>
                  </a:lnTo>
                  <a:lnTo>
                    <a:pt x="128" y="380"/>
                  </a:lnTo>
                  <a:lnTo>
                    <a:pt x="132" y="381"/>
                  </a:lnTo>
                  <a:lnTo>
                    <a:pt x="136" y="382"/>
                  </a:lnTo>
                  <a:lnTo>
                    <a:pt x="140" y="384"/>
                  </a:lnTo>
                  <a:lnTo>
                    <a:pt x="144" y="384"/>
                  </a:lnTo>
                  <a:lnTo>
                    <a:pt x="148" y="386"/>
                  </a:lnTo>
                  <a:lnTo>
                    <a:pt x="153" y="386"/>
                  </a:lnTo>
                  <a:lnTo>
                    <a:pt x="157" y="388"/>
                  </a:lnTo>
                  <a:lnTo>
                    <a:pt x="161" y="388"/>
                  </a:lnTo>
                  <a:lnTo>
                    <a:pt x="166" y="388"/>
                  </a:lnTo>
                  <a:lnTo>
                    <a:pt x="170" y="388"/>
                  </a:lnTo>
                  <a:lnTo>
                    <a:pt x="174" y="389"/>
                  </a:lnTo>
                  <a:lnTo>
                    <a:pt x="178" y="388"/>
                  </a:lnTo>
                  <a:lnTo>
                    <a:pt x="183" y="388"/>
                  </a:lnTo>
                  <a:lnTo>
                    <a:pt x="187" y="387"/>
                  </a:lnTo>
                  <a:lnTo>
                    <a:pt x="191" y="386"/>
                  </a:lnTo>
                  <a:lnTo>
                    <a:pt x="194" y="385"/>
                  </a:lnTo>
                  <a:lnTo>
                    <a:pt x="198" y="384"/>
                  </a:lnTo>
                  <a:lnTo>
                    <a:pt x="201" y="382"/>
                  </a:lnTo>
                  <a:lnTo>
                    <a:pt x="205" y="380"/>
                  </a:lnTo>
                  <a:lnTo>
                    <a:pt x="212" y="376"/>
                  </a:lnTo>
                  <a:lnTo>
                    <a:pt x="218" y="371"/>
                  </a:lnTo>
                  <a:lnTo>
                    <a:pt x="223" y="366"/>
                  </a:lnTo>
                  <a:lnTo>
                    <a:pt x="228" y="361"/>
                  </a:lnTo>
                  <a:lnTo>
                    <a:pt x="233" y="355"/>
                  </a:lnTo>
                  <a:lnTo>
                    <a:pt x="239" y="349"/>
                  </a:lnTo>
                  <a:lnTo>
                    <a:pt x="240" y="344"/>
                  </a:lnTo>
                  <a:lnTo>
                    <a:pt x="242" y="340"/>
                  </a:lnTo>
                  <a:lnTo>
                    <a:pt x="244" y="337"/>
                  </a:lnTo>
                  <a:lnTo>
                    <a:pt x="246" y="334"/>
                  </a:lnTo>
                  <a:lnTo>
                    <a:pt x="248" y="326"/>
                  </a:lnTo>
                  <a:lnTo>
                    <a:pt x="252" y="319"/>
                  </a:lnTo>
                  <a:lnTo>
                    <a:pt x="253" y="314"/>
                  </a:lnTo>
                  <a:lnTo>
                    <a:pt x="254" y="310"/>
                  </a:lnTo>
                  <a:lnTo>
                    <a:pt x="255" y="306"/>
                  </a:lnTo>
                  <a:lnTo>
                    <a:pt x="257" y="303"/>
                  </a:lnTo>
                  <a:lnTo>
                    <a:pt x="257" y="299"/>
                  </a:lnTo>
                  <a:lnTo>
                    <a:pt x="259" y="295"/>
                  </a:lnTo>
                  <a:lnTo>
                    <a:pt x="260" y="291"/>
                  </a:lnTo>
                  <a:lnTo>
                    <a:pt x="261" y="287"/>
                  </a:lnTo>
                  <a:lnTo>
                    <a:pt x="261" y="283"/>
                  </a:lnTo>
                  <a:lnTo>
                    <a:pt x="263" y="279"/>
                  </a:lnTo>
                  <a:lnTo>
                    <a:pt x="264" y="275"/>
                  </a:lnTo>
                  <a:lnTo>
                    <a:pt x="264" y="271"/>
                  </a:lnTo>
                  <a:lnTo>
                    <a:pt x="265" y="262"/>
                  </a:lnTo>
                  <a:lnTo>
                    <a:pt x="266" y="255"/>
                  </a:lnTo>
                  <a:lnTo>
                    <a:pt x="267" y="248"/>
                  </a:lnTo>
                  <a:lnTo>
                    <a:pt x="268" y="242"/>
                  </a:lnTo>
                  <a:lnTo>
                    <a:pt x="268" y="236"/>
                  </a:lnTo>
                  <a:lnTo>
                    <a:pt x="269" y="229"/>
                  </a:lnTo>
                  <a:lnTo>
                    <a:pt x="269" y="223"/>
                  </a:lnTo>
                  <a:lnTo>
                    <a:pt x="269" y="219"/>
                  </a:lnTo>
                  <a:lnTo>
                    <a:pt x="269" y="214"/>
                  </a:lnTo>
                  <a:lnTo>
                    <a:pt x="269" y="212"/>
                  </a:lnTo>
                  <a:lnTo>
                    <a:pt x="269" y="206"/>
                  </a:lnTo>
                  <a:lnTo>
                    <a:pt x="270" y="205"/>
                  </a:lnTo>
                  <a:lnTo>
                    <a:pt x="270" y="205"/>
                  </a:lnTo>
                  <a:lnTo>
                    <a:pt x="273" y="205"/>
                  </a:lnTo>
                  <a:lnTo>
                    <a:pt x="275" y="205"/>
                  </a:lnTo>
                  <a:lnTo>
                    <a:pt x="280" y="205"/>
                  </a:lnTo>
                  <a:lnTo>
                    <a:pt x="285" y="204"/>
                  </a:lnTo>
                  <a:lnTo>
                    <a:pt x="293" y="203"/>
                  </a:lnTo>
                  <a:lnTo>
                    <a:pt x="296" y="203"/>
                  </a:lnTo>
                  <a:lnTo>
                    <a:pt x="300" y="202"/>
                  </a:lnTo>
                  <a:lnTo>
                    <a:pt x="304" y="201"/>
                  </a:lnTo>
                  <a:lnTo>
                    <a:pt x="308" y="200"/>
                  </a:lnTo>
                  <a:lnTo>
                    <a:pt x="311" y="199"/>
                  </a:lnTo>
                  <a:lnTo>
                    <a:pt x="315" y="198"/>
                  </a:lnTo>
                  <a:lnTo>
                    <a:pt x="321" y="196"/>
                  </a:lnTo>
                  <a:lnTo>
                    <a:pt x="325" y="195"/>
                  </a:lnTo>
                  <a:lnTo>
                    <a:pt x="329" y="192"/>
                  </a:lnTo>
                  <a:lnTo>
                    <a:pt x="333" y="190"/>
                  </a:lnTo>
                  <a:lnTo>
                    <a:pt x="338" y="188"/>
                  </a:lnTo>
                  <a:lnTo>
                    <a:pt x="342" y="186"/>
                  </a:lnTo>
                  <a:lnTo>
                    <a:pt x="347" y="183"/>
                  </a:lnTo>
                  <a:lnTo>
                    <a:pt x="351" y="179"/>
                  </a:lnTo>
                  <a:lnTo>
                    <a:pt x="355" y="176"/>
                  </a:lnTo>
                  <a:lnTo>
                    <a:pt x="359" y="172"/>
                  </a:lnTo>
                  <a:lnTo>
                    <a:pt x="362" y="168"/>
                  </a:lnTo>
                  <a:lnTo>
                    <a:pt x="366" y="164"/>
                  </a:lnTo>
                  <a:lnTo>
                    <a:pt x="370" y="159"/>
                  </a:lnTo>
                  <a:lnTo>
                    <a:pt x="375" y="155"/>
                  </a:lnTo>
                  <a:lnTo>
                    <a:pt x="377" y="148"/>
                  </a:lnTo>
                  <a:lnTo>
                    <a:pt x="379" y="141"/>
                  </a:lnTo>
                  <a:lnTo>
                    <a:pt x="379" y="135"/>
                  </a:lnTo>
                  <a:lnTo>
                    <a:pt x="379" y="129"/>
                  </a:lnTo>
                  <a:lnTo>
                    <a:pt x="378" y="122"/>
                  </a:lnTo>
                  <a:lnTo>
                    <a:pt x="377" y="115"/>
                  </a:lnTo>
                  <a:lnTo>
                    <a:pt x="374" y="108"/>
                  </a:lnTo>
                  <a:lnTo>
                    <a:pt x="371" y="101"/>
                  </a:lnTo>
                  <a:lnTo>
                    <a:pt x="369" y="96"/>
                  </a:lnTo>
                  <a:lnTo>
                    <a:pt x="367" y="93"/>
                  </a:lnTo>
                  <a:lnTo>
                    <a:pt x="365" y="89"/>
                  </a:lnTo>
                  <a:lnTo>
                    <a:pt x="363" y="85"/>
                  </a:lnTo>
                  <a:lnTo>
                    <a:pt x="360" y="81"/>
                  </a:lnTo>
                  <a:lnTo>
                    <a:pt x="358" y="78"/>
                  </a:lnTo>
                  <a:lnTo>
                    <a:pt x="355" y="74"/>
                  </a:lnTo>
                  <a:lnTo>
                    <a:pt x="353" y="72"/>
                  </a:lnTo>
                  <a:lnTo>
                    <a:pt x="350" y="67"/>
                  </a:lnTo>
                  <a:lnTo>
                    <a:pt x="347" y="63"/>
                  </a:lnTo>
                  <a:lnTo>
                    <a:pt x="345" y="60"/>
                  </a:lnTo>
                  <a:lnTo>
                    <a:pt x="341" y="56"/>
                  </a:lnTo>
                  <a:lnTo>
                    <a:pt x="338" y="53"/>
                  </a:lnTo>
                  <a:lnTo>
                    <a:pt x="335" y="50"/>
                  </a:lnTo>
                  <a:lnTo>
                    <a:pt x="331" y="47"/>
                  </a:lnTo>
                  <a:lnTo>
                    <a:pt x="329" y="44"/>
                  </a:lnTo>
                  <a:lnTo>
                    <a:pt x="325" y="40"/>
                  </a:lnTo>
                  <a:lnTo>
                    <a:pt x="321" y="37"/>
                  </a:lnTo>
                  <a:lnTo>
                    <a:pt x="318" y="34"/>
                  </a:lnTo>
                  <a:lnTo>
                    <a:pt x="313" y="31"/>
                  </a:lnTo>
                  <a:lnTo>
                    <a:pt x="309" y="28"/>
                  </a:lnTo>
                  <a:lnTo>
                    <a:pt x="306" y="26"/>
                  </a:lnTo>
                  <a:lnTo>
                    <a:pt x="303" y="23"/>
                  </a:lnTo>
                  <a:lnTo>
                    <a:pt x="299" y="21"/>
                  </a:lnTo>
                  <a:lnTo>
                    <a:pt x="295" y="18"/>
                  </a:lnTo>
                  <a:lnTo>
                    <a:pt x="292" y="16"/>
                  </a:lnTo>
                  <a:lnTo>
                    <a:pt x="287" y="13"/>
                  </a:lnTo>
                  <a:lnTo>
                    <a:pt x="284" y="12"/>
                  </a:lnTo>
                  <a:lnTo>
                    <a:pt x="280" y="10"/>
                  </a:lnTo>
                  <a:lnTo>
                    <a:pt x="277" y="8"/>
                  </a:lnTo>
                  <a:lnTo>
                    <a:pt x="273" y="6"/>
                  </a:lnTo>
                  <a:lnTo>
                    <a:pt x="270" y="6"/>
                  </a:lnTo>
                  <a:lnTo>
                    <a:pt x="261" y="3"/>
                  </a:lnTo>
                  <a:lnTo>
                    <a:pt x="255" y="2"/>
                  </a:lnTo>
                  <a:lnTo>
                    <a:pt x="248" y="0"/>
                  </a:lnTo>
                  <a:lnTo>
                    <a:pt x="242" y="1"/>
                  </a:lnTo>
                  <a:lnTo>
                    <a:pt x="236" y="2"/>
                  </a:lnTo>
                  <a:lnTo>
                    <a:pt x="230" y="4"/>
                  </a:lnTo>
                  <a:lnTo>
                    <a:pt x="224" y="6"/>
                  </a:lnTo>
                  <a:lnTo>
                    <a:pt x="220" y="10"/>
                  </a:lnTo>
                  <a:lnTo>
                    <a:pt x="216" y="14"/>
                  </a:lnTo>
                  <a:lnTo>
                    <a:pt x="212" y="19"/>
                  </a:lnTo>
                  <a:lnTo>
                    <a:pt x="208" y="23"/>
                  </a:lnTo>
                  <a:lnTo>
                    <a:pt x="203" y="27"/>
                  </a:lnTo>
                  <a:lnTo>
                    <a:pt x="200" y="30"/>
                  </a:lnTo>
                  <a:lnTo>
                    <a:pt x="197" y="34"/>
                  </a:lnTo>
                  <a:lnTo>
                    <a:pt x="194" y="39"/>
                  </a:lnTo>
                  <a:lnTo>
                    <a:pt x="192" y="44"/>
                  </a:lnTo>
                  <a:lnTo>
                    <a:pt x="190" y="47"/>
                  </a:lnTo>
                  <a:lnTo>
                    <a:pt x="188" y="51"/>
                  </a:lnTo>
                  <a:lnTo>
                    <a:pt x="186" y="55"/>
                  </a:lnTo>
                  <a:lnTo>
                    <a:pt x="186" y="59"/>
                  </a:lnTo>
                  <a:lnTo>
                    <a:pt x="183" y="66"/>
                  </a:lnTo>
                  <a:lnTo>
                    <a:pt x="181" y="74"/>
                  </a:lnTo>
                  <a:lnTo>
                    <a:pt x="178" y="80"/>
                  </a:lnTo>
                  <a:lnTo>
                    <a:pt x="178" y="86"/>
                  </a:lnTo>
                  <a:lnTo>
                    <a:pt x="178" y="91"/>
                  </a:lnTo>
                  <a:lnTo>
                    <a:pt x="178" y="95"/>
                  </a:lnTo>
                  <a:lnTo>
                    <a:pt x="178" y="100"/>
                  </a:lnTo>
                  <a:lnTo>
                    <a:pt x="178" y="103"/>
                  </a:lnTo>
                  <a:lnTo>
                    <a:pt x="178" y="104"/>
                  </a:lnTo>
                  <a:lnTo>
                    <a:pt x="180" y="105"/>
                  </a:lnTo>
                  <a:lnTo>
                    <a:pt x="180" y="105"/>
                  </a:lnTo>
                  <a:close/>
                </a:path>
              </a:pathLst>
            </a:custGeom>
            <a:solidFill>
              <a:srgbClr val="E6803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57" name="Freeform 85"/>
            <p:cNvSpPr>
              <a:spLocks/>
            </p:cNvSpPr>
            <p:nvPr/>
          </p:nvSpPr>
          <p:spPr bwMode="auto">
            <a:xfrm>
              <a:off x="3633" y="3524"/>
              <a:ext cx="280" cy="282"/>
            </a:xfrm>
            <a:custGeom>
              <a:avLst/>
              <a:gdLst/>
              <a:ahLst/>
              <a:cxnLst>
                <a:cxn ang="0">
                  <a:pos x="0" y="122"/>
                </a:cxn>
                <a:cxn ang="0">
                  <a:pos x="139" y="282"/>
                </a:cxn>
                <a:cxn ang="0">
                  <a:pos x="188" y="134"/>
                </a:cxn>
                <a:cxn ang="0">
                  <a:pos x="280" y="107"/>
                </a:cxn>
                <a:cxn ang="0">
                  <a:pos x="187" y="0"/>
                </a:cxn>
                <a:cxn ang="0">
                  <a:pos x="151" y="92"/>
                </a:cxn>
                <a:cxn ang="0">
                  <a:pos x="0" y="122"/>
                </a:cxn>
                <a:cxn ang="0">
                  <a:pos x="0" y="122"/>
                </a:cxn>
              </a:cxnLst>
              <a:rect l="0" t="0" r="r" b="b"/>
              <a:pathLst>
                <a:path w="280" h="282">
                  <a:moveTo>
                    <a:pt x="0" y="122"/>
                  </a:moveTo>
                  <a:lnTo>
                    <a:pt x="139" y="282"/>
                  </a:lnTo>
                  <a:lnTo>
                    <a:pt x="188" y="134"/>
                  </a:lnTo>
                  <a:lnTo>
                    <a:pt x="280" y="107"/>
                  </a:lnTo>
                  <a:lnTo>
                    <a:pt x="187" y="0"/>
                  </a:lnTo>
                  <a:lnTo>
                    <a:pt x="151" y="92"/>
                  </a:lnTo>
                  <a:lnTo>
                    <a:pt x="0" y="122"/>
                  </a:lnTo>
                  <a:lnTo>
                    <a:pt x="0" y="122"/>
                  </a:lnTo>
                  <a:close/>
                </a:path>
              </a:pathLst>
            </a:custGeom>
            <a:solidFill>
              <a:srgbClr val="DB54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58" name="Freeform 86"/>
            <p:cNvSpPr>
              <a:spLocks/>
            </p:cNvSpPr>
            <p:nvPr/>
          </p:nvSpPr>
          <p:spPr bwMode="auto">
            <a:xfrm>
              <a:off x="3699" y="3632"/>
              <a:ext cx="95" cy="99"/>
            </a:xfrm>
            <a:custGeom>
              <a:avLst/>
              <a:gdLst/>
              <a:ahLst/>
              <a:cxnLst>
                <a:cxn ang="0">
                  <a:pos x="47" y="1"/>
                </a:cxn>
                <a:cxn ang="0">
                  <a:pos x="43" y="0"/>
                </a:cxn>
                <a:cxn ang="0">
                  <a:pos x="39" y="0"/>
                </a:cxn>
                <a:cxn ang="0">
                  <a:pos x="35" y="0"/>
                </a:cxn>
                <a:cxn ang="0">
                  <a:pos x="32" y="1"/>
                </a:cxn>
                <a:cxn ang="0">
                  <a:pos x="26" y="2"/>
                </a:cxn>
                <a:cxn ang="0">
                  <a:pos x="20" y="5"/>
                </a:cxn>
                <a:cxn ang="0">
                  <a:pos x="15" y="7"/>
                </a:cxn>
                <a:cxn ang="0">
                  <a:pos x="11" y="11"/>
                </a:cxn>
                <a:cxn ang="0">
                  <a:pos x="7" y="15"/>
                </a:cxn>
                <a:cxn ang="0">
                  <a:pos x="5" y="21"/>
                </a:cxn>
                <a:cxn ang="0">
                  <a:pos x="2" y="26"/>
                </a:cxn>
                <a:cxn ang="0">
                  <a:pos x="1" y="32"/>
                </a:cxn>
                <a:cxn ang="0">
                  <a:pos x="0" y="38"/>
                </a:cxn>
                <a:cxn ang="0">
                  <a:pos x="0" y="44"/>
                </a:cxn>
                <a:cxn ang="0">
                  <a:pos x="0" y="51"/>
                </a:cxn>
                <a:cxn ang="0">
                  <a:pos x="2" y="58"/>
                </a:cxn>
                <a:cxn ang="0">
                  <a:pos x="3" y="64"/>
                </a:cxn>
                <a:cxn ang="0">
                  <a:pos x="6" y="71"/>
                </a:cxn>
                <a:cxn ang="0">
                  <a:pos x="9" y="78"/>
                </a:cxn>
                <a:cxn ang="0">
                  <a:pos x="13" y="83"/>
                </a:cxn>
                <a:cxn ang="0">
                  <a:pos x="17" y="87"/>
                </a:cxn>
                <a:cxn ang="0">
                  <a:pos x="24" y="91"/>
                </a:cxn>
                <a:cxn ang="0">
                  <a:pos x="28" y="94"/>
                </a:cxn>
                <a:cxn ang="0">
                  <a:pos x="34" y="96"/>
                </a:cxn>
                <a:cxn ang="0">
                  <a:pos x="39" y="97"/>
                </a:cxn>
                <a:cxn ang="0">
                  <a:pos x="45" y="99"/>
                </a:cxn>
                <a:cxn ang="0">
                  <a:pos x="52" y="98"/>
                </a:cxn>
                <a:cxn ang="0">
                  <a:pos x="58" y="97"/>
                </a:cxn>
                <a:cxn ang="0">
                  <a:pos x="63" y="94"/>
                </a:cxn>
                <a:cxn ang="0">
                  <a:pos x="69" y="92"/>
                </a:cxn>
                <a:cxn ang="0">
                  <a:pos x="74" y="87"/>
                </a:cxn>
                <a:cxn ang="0">
                  <a:pos x="81" y="83"/>
                </a:cxn>
                <a:cxn ang="0">
                  <a:pos x="85" y="78"/>
                </a:cxn>
                <a:cxn ang="0">
                  <a:pos x="90" y="71"/>
                </a:cxn>
                <a:cxn ang="0">
                  <a:pos x="93" y="64"/>
                </a:cxn>
                <a:cxn ang="0">
                  <a:pos x="95" y="57"/>
                </a:cxn>
                <a:cxn ang="0">
                  <a:pos x="95" y="51"/>
                </a:cxn>
                <a:cxn ang="0">
                  <a:pos x="95" y="45"/>
                </a:cxn>
                <a:cxn ang="0">
                  <a:pos x="94" y="38"/>
                </a:cxn>
                <a:cxn ang="0">
                  <a:pos x="93" y="32"/>
                </a:cxn>
                <a:cxn ang="0">
                  <a:pos x="90" y="27"/>
                </a:cxn>
                <a:cxn ang="0">
                  <a:pos x="87" y="23"/>
                </a:cxn>
                <a:cxn ang="0">
                  <a:pos x="83" y="17"/>
                </a:cxn>
                <a:cxn ang="0">
                  <a:pos x="79" y="13"/>
                </a:cxn>
                <a:cxn ang="0">
                  <a:pos x="73" y="9"/>
                </a:cxn>
                <a:cxn ang="0">
                  <a:pos x="69" y="7"/>
                </a:cxn>
                <a:cxn ang="0">
                  <a:pos x="63" y="4"/>
                </a:cxn>
                <a:cxn ang="0">
                  <a:pos x="58" y="2"/>
                </a:cxn>
                <a:cxn ang="0">
                  <a:pos x="52" y="1"/>
                </a:cxn>
                <a:cxn ang="0">
                  <a:pos x="47" y="1"/>
                </a:cxn>
                <a:cxn ang="0">
                  <a:pos x="47" y="1"/>
                </a:cxn>
              </a:cxnLst>
              <a:rect l="0" t="0" r="r" b="b"/>
              <a:pathLst>
                <a:path w="95" h="99">
                  <a:moveTo>
                    <a:pt x="47" y="1"/>
                  </a:moveTo>
                  <a:lnTo>
                    <a:pt x="43" y="0"/>
                  </a:lnTo>
                  <a:lnTo>
                    <a:pt x="39" y="0"/>
                  </a:lnTo>
                  <a:lnTo>
                    <a:pt x="35" y="0"/>
                  </a:lnTo>
                  <a:lnTo>
                    <a:pt x="32" y="1"/>
                  </a:lnTo>
                  <a:lnTo>
                    <a:pt x="26" y="2"/>
                  </a:lnTo>
                  <a:lnTo>
                    <a:pt x="20" y="5"/>
                  </a:lnTo>
                  <a:lnTo>
                    <a:pt x="15" y="7"/>
                  </a:lnTo>
                  <a:lnTo>
                    <a:pt x="11" y="11"/>
                  </a:lnTo>
                  <a:lnTo>
                    <a:pt x="7" y="15"/>
                  </a:lnTo>
                  <a:lnTo>
                    <a:pt x="5" y="21"/>
                  </a:lnTo>
                  <a:lnTo>
                    <a:pt x="2" y="26"/>
                  </a:lnTo>
                  <a:lnTo>
                    <a:pt x="1" y="32"/>
                  </a:lnTo>
                  <a:lnTo>
                    <a:pt x="0" y="38"/>
                  </a:lnTo>
                  <a:lnTo>
                    <a:pt x="0" y="44"/>
                  </a:lnTo>
                  <a:lnTo>
                    <a:pt x="0" y="51"/>
                  </a:lnTo>
                  <a:lnTo>
                    <a:pt x="2" y="58"/>
                  </a:lnTo>
                  <a:lnTo>
                    <a:pt x="3" y="64"/>
                  </a:lnTo>
                  <a:lnTo>
                    <a:pt x="6" y="71"/>
                  </a:lnTo>
                  <a:lnTo>
                    <a:pt x="9" y="78"/>
                  </a:lnTo>
                  <a:lnTo>
                    <a:pt x="13" y="83"/>
                  </a:lnTo>
                  <a:lnTo>
                    <a:pt x="17" y="87"/>
                  </a:lnTo>
                  <a:lnTo>
                    <a:pt x="24" y="91"/>
                  </a:lnTo>
                  <a:lnTo>
                    <a:pt x="28" y="94"/>
                  </a:lnTo>
                  <a:lnTo>
                    <a:pt x="34" y="96"/>
                  </a:lnTo>
                  <a:lnTo>
                    <a:pt x="39" y="97"/>
                  </a:lnTo>
                  <a:lnTo>
                    <a:pt x="45" y="99"/>
                  </a:lnTo>
                  <a:lnTo>
                    <a:pt x="52" y="98"/>
                  </a:lnTo>
                  <a:lnTo>
                    <a:pt x="58" y="97"/>
                  </a:lnTo>
                  <a:lnTo>
                    <a:pt x="63" y="94"/>
                  </a:lnTo>
                  <a:lnTo>
                    <a:pt x="69" y="92"/>
                  </a:lnTo>
                  <a:lnTo>
                    <a:pt x="74" y="87"/>
                  </a:lnTo>
                  <a:lnTo>
                    <a:pt x="81" y="83"/>
                  </a:lnTo>
                  <a:lnTo>
                    <a:pt x="85" y="78"/>
                  </a:lnTo>
                  <a:lnTo>
                    <a:pt x="90" y="71"/>
                  </a:lnTo>
                  <a:lnTo>
                    <a:pt x="93" y="64"/>
                  </a:lnTo>
                  <a:lnTo>
                    <a:pt x="95" y="57"/>
                  </a:lnTo>
                  <a:lnTo>
                    <a:pt x="95" y="51"/>
                  </a:lnTo>
                  <a:lnTo>
                    <a:pt x="95" y="45"/>
                  </a:lnTo>
                  <a:lnTo>
                    <a:pt x="94" y="38"/>
                  </a:lnTo>
                  <a:lnTo>
                    <a:pt x="93" y="32"/>
                  </a:lnTo>
                  <a:lnTo>
                    <a:pt x="90" y="27"/>
                  </a:lnTo>
                  <a:lnTo>
                    <a:pt x="87" y="23"/>
                  </a:lnTo>
                  <a:lnTo>
                    <a:pt x="83" y="17"/>
                  </a:lnTo>
                  <a:lnTo>
                    <a:pt x="79" y="13"/>
                  </a:lnTo>
                  <a:lnTo>
                    <a:pt x="73" y="9"/>
                  </a:lnTo>
                  <a:lnTo>
                    <a:pt x="69" y="7"/>
                  </a:lnTo>
                  <a:lnTo>
                    <a:pt x="63" y="4"/>
                  </a:lnTo>
                  <a:lnTo>
                    <a:pt x="58" y="2"/>
                  </a:lnTo>
                  <a:lnTo>
                    <a:pt x="52" y="1"/>
                  </a:lnTo>
                  <a:lnTo>
                    <a:pt x="47" y="1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59" name="Freeform 87"/>
            <p:cNvSpPr>
              <a:spLocks/>
            </p:cNvSpPr>
            <p:nvPr/>
          </p:nvSpPr>
          <p:spPr bwMode="auto">
            <a:xfrm>
              <a:off x="3594" y="3714"/>
              <a:ext cx="118" cy="116"/>
            </a:xfrm>
            <a:custGeom>
              <a:avLst/>
              <a:gdLst/>
              <a:ahLst/>
              <a:cxnLst>
                <a:cxn ang="0">
                  <a:pos x="0" y="47"/>
                </a:cxn>
                <a:cxn ang="0">
                  <a:pos x="76" y="0"/>
                </a:cxn>
                <a:cxn ang="0">
                  <a:pos x="118" y="43"/>
                </a:cxn>
                <a:cxn ang="0">
                  <a:pos x="64" y="116"/>
                </a:cxn>
                <a:cxn ang="0">
                  <a:pos x="58" y="114"/>
                </a:cxn>
                <a:cxn ang="0">
                  <a:pos x="53" y="110"/>
                </a:cxn>
                <a:cxn ang="0">
                  <a:pos x="46" y="106"/>
                </a:cxn>
                <a:cxn ang="0">
                  <a:pos x="41" y="100"/>
                </a:cxn>
                <a:cxn ang="0">
                  <a:pos x="35" y="94"/>
                </a:cxn>
                <a:cxn ang="0">
                  <a:pos x="30" y="89"/>
                </a:cxn>
                <a:cxn ang="0">
                  <a:pos x="24" y="83"/>
                </a:cxn>
                <a:cxn ang="0">
                  <a:pos x="20" y="78"/>
                </a:cxn>
                <a:cxn ang="0">
                  <a:pos x="15" y="71"/>
                </a:cxn>
                <a:cxn ang="0">
                  <a:pos x="11" y="66"/>
                </a:cxn>
                <a:cxn ang="0">
                  <a:pos x="7" y="61"/>
                </a:cxn>
                <a:cxn ang="0">
                  <a:pos x="5" y="57"/>
                </a:cxn>
                <a:cxn ang="0">
                  <a:pos x="2" y="53"/>
                </a:cxn>
                <a:cxn ang="0">
                  <a:pos x="1" y="50"/>
                </a:cxn>
                <a:cxn ang="0">
                  <a:pos x="0" y="47"/>
                </a:cxn>
                <a:cxn ang="0">
                  <a:pos x="0" y="47"/>
                </a:cxn>
              </a:cxnLst>
              <a:rect l="0" t="0" r="r" b="b"/>
              <a:pathLst>
                <a:path w="118" h="116">
                  <a:moveTo>
                    <a:pt x="0" y="47"/>
                  </a:moveTo>
                  <a:lnTo>
                    <a:pt x="76" y="0"/>
                  </a:lnTo>
                  <a:lnTo>
                    <a:pt x="118" y="43"/>
                  </a:lnTo>
                  <a:lnTo>
                    <a:pt x="64" y="116"/>
                  </a:lnTo>
                  <a:lnTo>
                    <a:pt x="58" y="114"/>
                  </a:lnTo>
                  <a:lnTo>
                    <a:pt x="53" y="110"/>
                  </a:lnTo>
                  <a:lnTo>
                    <a:pt x="46" y="106"/>
                  </a:lnTo>
                  <a:lnTo>
                    <a:pt x="41" y="100"/>
                  </a:lnTo>
                  <a:lnTo>
                    <a:pt x="35" y="94"/>
                  </a:lnTo>
                  <a:lnTo>
                    <a:pt x="30" y="89"/>
                  </a:lnTo>
                  <a:lnTo>
                    <a:pt x="24" y="83"/>
                  </a:lnTo>
                  <a:lnTo>
                    <a:pt x="20" y="78"/>
                  </a:lnTo>
                  <a:lnTo>
                    <a:pt x="15" y="71"/>
                  </a:lnTo>
                  <a:lnTo>
                    <a:pt x="11" y="66"/>
                  </a:lnTo>
                  <a:lnTo>
                    <a:pt x="7" y="61"/>
                  </a:lnTo>
                  <a:lnTo>
                    <a:pt x="5" y="57"/>
                  </a:lnTo>
                  <a:lnTo>
                    <a:pt x="2" y="53"/>
                  </a:lnTo>
                  <a:lnTo>
                    <a:pt x="1" y="50"/>
                  </a:lnTo>
                  <a:lnTo>
                    <a:pt x="0" y="47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DB54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60" name="Freeform 88"/>
            <p:cNvSpPr>
              <a:spLocks/>
            </p:cNvSpPr>
            <p:nvPr/>
          </p:nvSpPr>
          <p:spPr bwMode="auto">
            <a:xfrm>
              <a:off x="3827" y="3504"/>
              <a:ext cx="95" cy="98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25" y="98"/>
                </a:cxn>
                <a:cxn ang="0">
                  <a:pos x="95" y="36"/>
                </a:cxn>
                <a:cxn ang="0">
                  <a:pos x="94" y="34"/>
                </a:cxn>
                <a:cxn ang="0">
                  <a:pos x="90" y="30"/>
                </a:cxn>
                <a:cxn ang="0">
                  <a:pos x="88" y="27"/>
                </a:cxn>
                <a:cxn ang="0">
                  <a:pos x="84" y="24"/>
                </a:cxn>
                <a:cxn ang="0">
                  <a:pos x="81" y="21"/>
                </a:cxn>
                <a:cxn ang="0">
                  <a:pos x="78" y="18"/>
                </a:cxn>
                <a:cxn ang="0">
                  <a:pos x="75" y="14"/>
                </a:cxn>
                <a:cxn ang="0">
                  <a:pos x="72" y="12"/>
                </a:cxn>
                <a:cxn ang="0">
                  <a:pos x="69" y="7"/>
                </a:cxn>
                <a:cxn ang="0">
                  <a:pos x="67" y="5"/>
                </a:cxn>
                <a:cxn ang="0">
                  <a:pos x="62" y="2"/>
                </a:cxn>
                <a:cxn ang="0">
                  <a:pos x="58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95" h="98">
                  <a:moveTo>
                    <a:pt x="0" y="72"/>
                  </a:moveTo>
                  <a:lnTo>
                    <a:pt x="25" y="98"/>
                  </a:lnTo>
                  <a:lnTo>
                    <a:pt x="95" y="36"/>
                  </a:lnTo>
                  <a:lnTo>
                    <a:pt x="94" y="34"/>
                  </a:lnTo>
                  <a:lnTo>
                    <a:pt x="90" y="30"/>
                  </a:lnTo>
                  <a:lnTo>
                    <a:pt x="88" y="27"/>
                  </a:lnTo>
                  <a:lnTo>
                    <a:pt x="84" y="24"/>
                  </a:lnTo>
                  <a:lnTo>
                    <a:pt x="81" y="21"/>
                  </a:lnTo>
                  <a:lnTo>
                    <a:pt x="78" y="18"/>
                  </a:lnTo>
                  <a:lnTo>
                    <a:pt x="75" y="14"/>
                  </a:lnTo>
                  <a:lnTo>
                    <a:pt x="72" y="12"/>
                  </a:lnTo>
                  <a:lnTo>
                    <a:pt x="69" y="7"/>
                  </a:lnTo>
                  <a:lnTo>
                    <a:pt x="67" y="5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DB54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61" name="Freeform 89"/>
            <p:cNvSpPr>
              <a:spLocks/>
            </p:cNvSpPr>
            <p:nvPr/>
          </p:nvSpPr>
          <p:spPr bwMode="auto">
            <a:xfrm>
              <a:off x="4016" y="3277"/>
              <a:ext cx="116" cy="120"/>
            </a:xfrm>
            <a:custGeom>
              <a:avLst/>
              <a:gdLst/>
              <a:ahLst/>
              <a:cxnLst>
                <a:cxn ang="0">
                  <a:pos x="0" y="63"/>
                </a:cxn>
                <a:cxn ang="0">
                  <a:pos x="59" y="120"/>
                </a:cxn>
                <a:cxn ang="0">
                  <a:pos x="116" y="70"/>
                </a:cxn>
                <a:cxn ang="0">
                  <a:pos x="49" y="0"/>
                </a:cxn>
                <a:cxn ang="0">
                  <a:pos x="0" y="63"/>
                </a:cxn>
                <a:cxn ang="0">
                  <a:pos x="0" y="63"/>
                </a:cxn>
              </a:cxnLst>
              <a:rect l="0" t="0" r="r" b="b"/>
              <a:pathLst>
                <a:path w="116" h="120">
                  <a:moveTo>
                    <a:pt x="0" y="63"/>
                  </a:moveTo>
                  <a:lnTo>
                    <a:pt x="59" y="120"/>
                  </a:lnTo>
                  <a:lnTo>
                    <a:pt x="116" y="70"/>
                  </a:lnTo>
                  <a:lnTo>
                    <a:pt x="49" y="0"/>
                  </a:lnTo>
                  <a:lnTo>
                    <a:pt x="0" y="63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62" name="Freeform 90"/>
            <p:cNvSpPr>
              <a:spLocks/>
            </p:cNvSpPr>
            <p:nvPr/>
          </p:nvSpPr>
          <p:spPr bwMode="auto">
            <a:xfrm>
              <a:off x="3570" y="3636"/>
              <a:ext cx="71" cy="60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1" y="0"/>
                </a:cxn>
                <a:cxn ang="0">
                  <a:pos x="9" y="5"/>
                </a:cxn>
                <a:cxn ang="0">
                  <a:pos x="7" y="8"/>
                </a:cxn>
                <a:cxn ang="0">
                  <a:pos x="6" y="12"/>
                </a:cxn>
                <a:cxn ang="0">
                  <a:pos x="4" y="18"/>
                </a:cxn>
                <a:cxn ang="0">
                  <a:pos x="3" y="24"/>
                </a:cxn>
                <a:cxn ang="0">
                  <a:pos x="1" y="30"/>
                </a:cxn>
                <a:cxn ang="0">
                  <a:pos x="0" y="35"/>
                </a:cxn>
                <a:cxn ang="0">
                  <a:pos x="0" y="40"/>
                </a:cxn>
                <a:cxn ang="0">
                  <a:pos x="0" y="46"/>
                </a:cxn>
                <a:cxn ang="0">
                  <a:pos x="0" y="51"/>
                </a:cxn>
                <a:cxn ang="0">
                  <a:pos x="0" y="54"/>
                </a:cxn>
                <a:cxn ang="0">
                  <a:pos x="2" y="54"/>
                </a:cxn>
                <a:cxn ang="0">
                  <a:pos x="7" y="54"/>
                </a:cxn>
                <a:cxn ang="0">
                  <a:pos x="9" y="55"/>
                </a:cxn>
                <a:cxn ang="0">
                  <a:pos x="13" y="56"/>
                </a:cxn>
                <a:cxn ang="0">
                  <a:pos x="18" y="56"/>
                </a:cxn>
                <a:cxn ang="0">
                  <a:pos x="24" y="58"/>
                </a:cxn>
                <a:cxn ang="0">
                  <a:pos x="28" y="58"/>
                </a:cxn>
                <a:cxn ang="0">
                  <a:pos x="33" y="58"/>
                </a:cxn>
                <a:cxn ang="0">
                  <a:pos x="39" y="59"/>
                </a:cxn>
                <a:cxn ang="0">
                  <a:pos x="46" y="60"/>
                </a:cxn>
                <a:cxn ang="0">
                  <a:pos x="51" y="59"/>
                </a:cxn>
                <a:cxn ang="0">
                  <a:pos x="57" y="59"/>
                </a:cxn>
                <a:cxn ang="0">
                  <a:pos x="62" y="58"/>
                </a:cxn>
                <a:cxn ang="0">
                  <a:pos x="68" y="58"/>
                </a:cxn>
                <a:cxn ang="0">
                  <a:pos x="71" y="10"/>
                </a:cxn>
                <a:cxn ang="0">
                  <a:pos x="63" y="9"/>
                </a:cxn>
                <a:cxn ang="0">
                  <a:pos x="57" y="8"/>
                </a:cxn>
                <a:cxn ang="0">
                  <a:pos x="50" y="8"/>
                </a:cxn>
                <a:cxn ang="0">
                  <a:pos x="46" y="7"/>
                </a:cxn>
                <a:cxn ang="0">
                  <a:pos x="39" y="6"/>
                </a:cxn>
                <a:cxn ang="0">
                  <a:pos x="35" y="5"/>
                </a:cxn>
                <a:cxn ang="0">
                  <a:pos x="30" y="4"/>
                </a:cxn>
                <a:cxn ang="0">
                  <a:pos x="27" y="4"/>
                </a:cxn>
                <a:cxn ang="0">
                  <a:pos x="20" y="2"/>
                </a:cxn>
                <a:cxn ang="0">
                  <a:pos x="16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2" y="0"/>
                </a:cxn>
              </a:cxnLst>
              <a:rect l="0" t="0" r="r" b="b"/>
              <a:pathLst>
                <a:path w="71" h="60">
                  <a:moveTo>
                    <a:pt x="12" y="0"/>
                  </a:moveTo>
                  <a:lnTo>
                    <a:pt x="11" y="0"/>
                  </a:lnTo>
                  <a:lnTo>
                    <a:pt x="9" y="5"/>
                  </a:lnTo>
                  <a:lnTo>
                    <a:pt x="7" y="8"/>
                  </a:lnTo>
                  <a:lnTo>
                    <a:pt x="6" y="12"/>
                  </a:lnTo>
                  <a:lnTo>
                    <a:pt x="4" y="18"/>
                  </a:lnTo>
                  <a:lnTo>
                    <a:pt x="3" y="24"/>
                  </a:lnTo>
                  <a:lnTo>
                    <a:pt x="1" y="30"/>
                  </a:lnTo>
                  <a:lnTo>
                    <a:pt x="0" y="35"/>
                  </a:lnTo>
                  <a:lnTo>
                    <a:pt x="0" y="40"/>
                  </a:lnTo>
                  <a:lnTo>
                    <a:pt x="0" y="46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7" y="54"/>
                  </a:lnTo>
                  <a:lnTo>
                    <a:pt x="9" y="55"/>
                  </a:lnTo>
                  <a:lnTo>
                    <a:pt x="13" y="56"/>
                  </a:lnTo>
                  <a:lnTo>
                    <a:pt x="18" y="56"/>
                  </a:lnTo>
                  <a:lnTo>
                    <a:pt x="24" y="58"/>
                  </a:lnTo>
                  <a:lnTo>
                    <a:pt x="28" y="58"/>
                  </a:lnTo>
                  <a:lnTo>
                    <a:pt x="33" y="58"/>
                  </a:lnTo>
                  <a:lnTo>
                    <a:pt x="39" y="59"/>
                  </a:lnTo>
                  <a:lnTo>
                    <a:pt x="46" y="60"/>
                  </a:lnTo>
                  <a:lnTo>
                    <a:pt x="51" y="59"/>
                  </a:lnTo>
                  <a:lnTo>
                    <a:pt x="57" y="59"/>
                  </a:lnTo>
                  <a:lnTo>
                    <a:pt x="62" y="58"/>
                  </a:lnTo>
                  <a:lnTo>
                    <a:pt x="68" y="58"/>
                  </a:lnTo>
                  <a:lnTo>
                    <a:pt x="71" y="10"/>
                  </a:lnTo>
                  <a:lnTo>
                    <a:pt x="63" y="9"/>
                  </a:lnTo>
                  <a:lnTo>
                    <a:pt x="57" y="8"/>
                  </a:lnTo>
                  <a:lnTo>
                    <a:pt x="50" y="8"/>
                  </a:lnTo>
                  <a:lnTo>
                    <a:pt x="46" y="7"/>
                  </a:lnTo>
                  <a:lnTo>
                    <a:pt x="39" y="6"/>
                  </a:lnTo>
                  <a:lnTo>
                    <a:pt x="35" y="5"/>
                  </a:lnTo>
                  <a:lnTo>
                    <a:pt x="30" y="4"/>
                  </a:lnTo>
                  <a:lnTo>
                    <a:pt x="27" y="4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63" name="Freeform 91"/>
            <p:cNvSpPr>
              <a:spLocks/>
            </p:cNvSpPr>
            <p:nvPr/>
          </p:nvSpPr>
          <p:spPr bwMode="auto">
            <a:xfrm>
              <a:off x="3638" y="3644"/>
              <a:ext cx="46" cy="5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1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13" y="0"/>
                </a:cxn>
                <a:cxn ang="0">
                  <a:pos x="17" y="0"/>
                </a:cxn>
                <a:cxn ang="0">
                  <a:pos x="21" y="1"/>
                </a:cxn>
                <a:cxn ang="0">
                  <a:pos x="24" y="1"/>
                </a:cxn>
                <a:cxn ang="0">
                  <a:pos x="27" y="2"/>
                </a:cxn>
                <a:cxn ang="0">
                  <a:pos x="32" y="3"/>
                </a:cxn>
                <a:cxn ang="0">
                  <a:pos x="36" y="5"/>
                </a:cxn>
                <a:cxn ang="0">
                  <a:pos x="39" y="7"/>
                </a:cxn>
                <a:cxn ang="0">
                  <a:pos x="42" y="11"/>
                </a:cxn>
                <a:cxn ang="0">
                  <a:pos x="44" y="14"/>
                </a:cxn>
                <a:cxn ang="0">
                  <a:pos x="46" y="19"/>
                </a:cxn>
                <a:cxn ang="0">
                  <a:pos x="46" y="22"/>
                </a:cxn>
                <a:cxn ang="0">
                  <a:pos x="45" y="26"/>
                </a:cxn>
                <a:cxn ang="0">
                  <a:pos x="43" y="29"/>
                </a:cxn>
                <a:cxn ang="0">
                  <a:pos x="41" y="33"/>
                </a:cxn>
                <a:cxn ang="0">
                  <a:pos x="37" y="35"/>
                </a:cxn>
                <a:cxn ang="0">
                  <a:pos x="34" y="38"/>
                </a:cxn>
                <a:cxn ang="0">
                  <a:pos x="30" y="40"/>
                </a:cxn>
                <a:cxn ang="0">
                  <a:pos x="25" y="43"/>
                </a:cxn>
                <a:cxn ang="0">
                  <a:pos x="20" y="44"/>
                </a:cxn>
                <a:cxn ang="0">
                  <a:pos x="15" y="46"/>
                </a:cxn>
                <a:cxn ang="0">
                  <a:pos x="11" y="47"/>
                </a:cxn>
                <a:cxn ang="0">
                  <a:pos x="9" y="48"/>
                </a:cxn>
                <a:cxn ang="0">
                  <a:pos x="2" y="50"/>
                </a:cxn>
                <a:cxn ang="0">
                  <a:pos x="0" y="5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46" h="50">
                  <a:moveTo>
                    <a:pt x="0" y="2"/>
                  </a:moveTo>
                  <a:lnTo>
                    <a:pt x="2" y="1"/>
                  </a:lnTo>
                  <a:lnTo>
                    <a:pt x="7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4" y="1"/>
                  </a:lnTo>
                  <a:lnTo>
                    <a:pt x="27" y="2"/>
                  </a:lnTo>
                  <a:lnTo>
                    <a:pt x="32" y="3"/>
                  </a:lnTo>
                  <a:lnTo>
                    <a:pt x="36" y="5"/>
                  </a:lnTo>
                  <a:lnTo>
                    <a:pt x="39" y="7"/>
                  </a:lnTo>
                  <a:lnTo>
                    <a:pt x="42" y="11"/>
                  </a:lnTo>
                  <a:lnTo>
                    <a:pt x="44" y="14"/>
                  </a:lnTo>
                  <a:lnTo>
                    <a:pt x="46" y="19"/>
                  </a:lnTo>
                  <a:lnTo>
                    <a:pt x="46" y="22"/>
                  </a:lnTo>
                  <a:lnTo>
                    <a:pt x="45" y="26"/>
                  </a:lnTo>
                  <a:lnTo>
                    <a:pt x="43" y="29"/>
                  </a:lnTo>
                  <a:lnTo>
                    <a:pt x="41" y="33"/>
                  </a:lnTo>
                  <a:lnTo>
                    <a:pt x="37" y="35"/>
                  </a:lnTo>
                  <a:lnTo>
                    <a:pt x="34" y="38"/>
                  </a:lnTo>
                  <a:lnTo>
                    <a:pt x="30" y="40"/>
                  </a:lnTo>
                  <a:lnTo>
                    <a:pt x="25" y="43"/>
                  </a:lnTo>
                  <a:lnTo>
                    <a:pt x="20" y="44"/>
                  </a:lnTo>
                  <a:lnTo>
                    <a:pt x="15" y="46"/>
                  </a:lnTo>
                  <a:lnTo>
                    <a:pt x="11" y="47"/>
                  </a:lnTo>
                  <a:lnTo>
                    <a:pt x="9" y="48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B5A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64" name="Freeform 92"/>
            <p:cNvSpPr>
              <a:spLocks/>
            </p:cNvSpPr>
            <p:nvPr/>
          </p:nvSpPr>
          <p:spPr bwMode="auto">
            <a:xfrm>
              <a:off x="4009" y="3286"/>
              <a:ext cx="44" cy="48"/>
            </a:xfrm>
            <a:custGeom>
              <a:avLst/>
              <a:gdLst/>
              <a:ahLst/>
              <a:cxnLst>
                <a:cxn ang="0">
                  <a:pos x="44" y="9"/>
                </a:cxn>
                <a:cxn ang="0">
                  <a:pos x="42" y="7"/>
                </a:cxn>
                <a:cxn ang="0">
                  <a:pos x="39" y="6"/>
                </a:cxn>
                <a:cxn ang="0">
                  <a:pos x="35" y="3"/>
                </a:cxn>
                <a:cxn ang="0">
                  <a:pos x="30" y="2"/>
                </a:cxn>
                <a:cxn ang="0">
                  <a:pos x="24" y="0"/>
                </a:cxn>
                <a:cxn ang="0">
                  <a:pos x="18" y="2"/>
                </a:cxn>
                <a:cxn ang="0">
                  <a:pos x="14" y="2"/>
                </a:cxn>
                <a:cxn ang="0">
                  <a:pos x="11" y="4"/>
                </a:cxn>
                <a:cxn ang="0">
                  <a:pos x="7" y="6"/>
                </a:cxn>
                <a:cxn ang="0">
                  <a:pos x="5" y="11"/>
                </a:cxn>
                <a:cxn ang="0">
                  <a:pos x="3" y="13"/>
                </a:cxn>
                <a:cxn ang="0">
                  <a:pos x="1" y="17"/>
                </a:cxn>
                <a:cxn ang="0">
                  <a:pos x="0" y="20"/>
                </a:cxn>
                <a:cxn ang="0">
                  <a:pos x="0" y="24"/>
                </a:cxn>
                <a:cxn ang="0">
                  <a:pos x="0" y="29"/>
                </a:cxn>
                <a:cxn ang="0">
                  <a:pos x="3" y="35"/>
                </a:cxn>
                <a:cxn ang="0">
                  <a:pos x="5" y="40"/>
                </a:cxn>
                <a:cxn ang="0">
                  <a:pos x="9" y="44"/>
                </a:cxn>
                <a:cxn ang="0">
                  <a:pos x="11" y="46"/>
                </a:cxn>
                <a:cxn ang="0">
                  <a:pos x="12" y="48"/>
                </a:cxn>
                <a:cxn ang="0">
                  <a:pos x="44" y="9"/>
                </a:cxn>
                <a:cxn ang="0">
                  <a:pos x="44" y="9"/>
                </a:cxn>
              </a:cxnLst>
              <a:rect l="0" t="0" r="r" b="b"/>
              <a:pathLst>
                <a:path w="44" h="48">
                  <a:moveTo>
                    <a:pt x="44" y="9"/>
                  </a:moveTo>
                  <a:lnTo>
                    <a:pt x="42" y="7"/>
                  </a:lnTo>
                  <a:lnTo>
                    <a:pt x="39" y="6"/>
                  </a:lnTo>
                  <a:lnTo>
                    <a:pt x="35" y="3"/>
                  </a:lnTo>
                  <a:lnTo>
                    <a:pt x="30" y="2"/>
                  </a:lnTo>
                  <a:lnTo>
                    <a:pt x="24" y="0"/>
                  </a:lnTo>
                  <a:lnTo>
                    <a:pt x="18" y="2"/>
                  </a:lnTo>
                  <a:lnTo>
                    <a:pt x="14" y="2"/>
                  </a:lnTo>
                  <a:lnTo>
                    <a:pt x="11" y="4"/>
                  </a:lnTo>
                  <a:lnTo>
                    <a:pt x="7" y="6"/>
                  </a:lnTo>
                  <a:lnTo>
                    <a:pt x="5" y="11"/>
                  </a:lnTo>
                  <a:lnTo>
                    <a:pt x="3" y="13"/>
                  </a:lnTo>
                  <a:lnTo>
                    <a:pt x="1" y="17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9"/>
                  </a:lnTo>
                  <a:lnTo>
                    <a:pt x="3" y="35"/>
                  </a:lnTo>
                  <a:lnTo>
                    <a:pt x="5" y="40"/>
                  </a:lnTo>
                  <a:lnTo>
                    <a:pt x="9" y="44"/>
                  </a:lnTo>
                  <a:lnTo>
                    <a:pt x="11" y="46"/>
                  </a:lnTo>
                  <a:lnTo>
                    <a:pt x="12" y="48"/>
                  </a:lnTo>
                  <a:lnTo>
                    <a:pt x="44" y="9"/>
                  </a:lnTo>
                  <a:lnTo>
                    <a:pt x="44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65" name="Freeform 93"/>
            <p:cNvSpPr>
              <a:spLocks/>
            </p:cNvSpPr>
            <p:nvPr/>
          </p:nvSpPr>
          <p:spPr bwMode="auto">
            <a:xfrm>
              <a:off x="4021" y="3296"/>
              <a:ext cx="37" cy="40"/>
            </a:xfrm>
            <a:custGeom>
              <a:avLst/>
              <a:gdLst/>
              <a:ahLst/>
              <a:cxnLst>
                <a:cxn ang="0">
                  <a:pos x="0" y="37"/>
                </a:cxn>
                <a:cxn ang="0">
                  <a:pos x="4" y="38"/>
                </a:cxn>
                <a:cxn ang="0">
                  <a:pos x="7" y="39"/>
                </a:cxn>
                <a:cxn ang="0">
                  <a:pos x="11" y="40"/>
                </a:cxn>
                <a:cxn ang="0">
                  <a:pos x="15" y="40"/>
                </a:cxn>
                <a:cxn ang="0">
                  <a:pos x="20" y="40"/>
                </a:cxn>
                <a:cxn ang="0">
                  <a:pos x="26" y="37"/>
                </a:cxn>
                <a:cxn ang="0">
                  <a:pos x="32" y="33"/>
                </a:cxn>
                <a:cxn ang="0">
                  <a:pos x="35" y="27"/>
                </a:cxn>
                <a:cxn ang="0">
                  <a:pos x="37" y="20"/>
                </a:cxn>
                <a:cxn ang="0">
                  <a:pos x="37" y="14"/>
                </a:cxn>
                <a:cxn ang="0">
                  <a:pos x="36" y="10"/>
                </a:cxn>
                <a:cxn ang="0">
                  <a:pos x="34" y="5"/>
                </a:cxn>
                <a:cxn ang="0">
                  <a:pos x="32" y="3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0" y="37"/>
                </a:cxn>
                <a:cxn ang="0">
                  <a:pos x="0" y="37"/>
                </a:cxn>
              </a:cxnLst>
              <a:rect l="0" t="0" r="r" b="b"/>
              <a:pathLst>
                <a:path w="37" h="40">
                  <a:moveTo>
                    <a:pt x="0" y="37"/>
                  </a:moveTo>
                  <a:lnTo>
                    <a:pt x="4" y="38"/>
                  </a:lnTo>
                  <a:lnTo>
                    <a:pt x="7" y="39"/>
                  </a:lnTo>
                  <a:lnTo>
                    <a:pt x="11" y="40"/>
                  </a:lnTo>
                  <a:lnTo>
                    <a:pt x="15" y="40"/>
                  </a:lnTo>
                  <a:lnTo>
                    <a:pt x="20" y="40"/>
                  </a:lnTo>
                  <a:lnTo>
                    <a:pt x="26" y="37"/>
                  </a:lnTo>
                  <a:lnTo>
                    <a:pt x="32" y="33"/>
                  </a:lnTo>
                  <a:lnTo>
                    <a:pt x="35" y="27"/>
                  </a:lnTo>
                  <a:lnTo>
                    <a:pt x="37" y="20"/>
                  </a:lnTo>
                  <a:lnTo>
                    <a:pt x="37" y="14"/>
                  </a:lnTo>
                  <a:lnTo>
                    <a:pt x="36" y="10"/>
                  </a:lnTo>
                  <a:lnTo>
                    <a:pt x="34" y="5"/>
                  </a:lnTo>
                  <a:lnTo>
                    <a:pt x="32" y="3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0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66" name="Freeform 94"/>
            <p:cNvSpPr>
              <a:spLocks/>
            </p:cNvSpPr>
            <p:nvPr/>
          </p:nvSpPr>
          <p:spPr bwMode="auto">
            <a:xfrm>
              <a:off x="4084" y="3361"/>
              <a:ext cx="29" cy="28"/>
            </a:xfrm>
            <a:custGeom>
              <a:avLst/>
              <a:gdLst/>
              <a:ahLst/>
              <a:cxnLst>
                <a:cxn ang="0">
                  <a:pos x="3" y="28"/>
                </a:cxn>
                <a:cxn ang="0">
                  <a:pos x="1" y="26"/>
                </a:cxn>
                <a:cxn ang="0">
                  <a:pos x="0" y="21"/>
                </a:cxn>
                <a:cxn ang="0">
                  <a:pos x="0" y="17"/>
                </a:cxn>
                <a:cxn ang="0">
                  <a:pos x="0" y="13"/>
                </a:cxn>
                <a:cxn ang="0">
                  <a:pos x="1" y="9"/>
                </a:cxn>
                <a:cxn ang="0">
                  <a:pos x="4" y="5"/>
                </a:cxn>
                <a:cxn ang="0">
                  <a:pos x="7" y="2"/>
                </a:cxn>
                <a:cxn ang="0">
                  <a:pos x="10" y="1"/>
                </a:cxn>
                <a:cxn ang="0">
                  <a:pos x="14" y="0"/>
                </a:cxn>
                <a:cxn ang="0">
                  <a:pos x="18" y="1"/>
                </a:cxn>
                <a:cxn ang="0">
                  <a:pos x="22" y="3"/>
                </a:cxn>
                <a:cxn ang="0">
                  <a:pos x="26" y="4"/>
                </a:cxn>
                <a:cxn ang="0">
                  <a:pos x="27" y="5"/>
                </a:cxn>
                <a:cxn ang="0">
                  <a:pos x="29" y="6"/>
                </a:cxn>
                <a:cxn ang="0">
                  <a:pos x="3" y="28"/>
                </a:cxn>
                <a:cxn ang="0">
                  <a:pos x="3" y="28"/>
                </a:cxn>
              </a:cxnLst>
              <a:rect l="0" t="0" r="r" b="b"/>
              <a:pathLst>
                <a:path w="29" h="28">
                  <a:moveTo>
                    <a:pt x="3" y="28"/>
                  </a:moveTo>
                  <a:lnTo>
                    <a:pt x="1" y="26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1" y="9"/>
                  </a:lnTo>
                  <a:lnTo>
                    <a:pt x="4" y="5"/>
                  </a:lnTo>
                  <a:lnTo>
                    <a:pt x="7" y="2"/>
                  </a:lnTo>
                  <a:lnTo>
                    <a:pt x="10" y="1"/>
                  </a:lnTo>
                  <a:lnTo>
                    <a:pt x="14" y="0"/>
                  </a:lnTo>
                  <a:lnTo>
                    <a:pt x="18" y="1"/>
                  </a:lnTo>
                  <a:lnTo>
                    <a:pt x="22" y="3"/>
                  </a:lnTo>
                  <a:lnTo>
                    <a:pt x="26" y="4"/>
                  </a:lnTo>
                  <a:lnTo>
                    <a:pt x="27" y="5"/>
                  </a:lnTo>
                  <a:lnTo>
                    <a:pt x="29" y="6"/>
                  </a:lnTo>
                  <a:lnTo>
                    <a:pt x="3" y="28"/>
                  </a:lnTo>
                  <a:lnTo>
                    <a:pt x="3" y="28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67" name="Freeform 95"/>
            <p:cNvSpPr>
              <a:spLocks/>
            </p:cNvSpPr>
            <p:nvPr/>
          </p:nvSpPr>
          <p:spPr bwMode="auto">
            <a:xfrm>
              <a:off x="4087" y="3367"/>
              <a:ext cx="31" cy="30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1" y="23"/>
                </a:cxn>
                <a:cxn ang="0">
                  <a:pos x="6" y="28"/>
                </a:cxn>
                <a:cxn ang="0">
                  <a:pos x="10" y="29"/>
                </a:cxn>
                <a:cxn ang="0">
                  <a:pos x="14" y="30"/>
                </a:cxn>
                <a:cxn ang="0">
                  <a:pos x="19" y="29"/>
                </a:cxn>
                <a:cxn ang="0">
                  <a:pos x="26" y="26"/>
                </a:cxn>
                <a:cxn ang="0">
                  <a:pos x="29" y="21"/>
                </a:cxn>
                <a:cxn ang="0">
                  <a:pos x="31" y="17"/>
                </a:cxn>
                <a:cxn ang="0">
                  <a:pos x="31" y="13"/>
                </a:cxn>
                <a:cxn ang="0">
                  <a:pos x="30" y="8"/>
                </a:cxn>
                <a:cxn ang="0">
                  <a:pos x="26" y="2"/>
                </a:cxn>
                <a:cxn ang="0">
                  <a:pos x="25" y="0"/>
                </a:cxn>
                <a:cxn ang="0">
                  <a:pos x="0" y="21"/>
                </a:cxn>
                <a:cxn ang="0">
                  <a:pos x="0" y="21"/>
                </a:cxn>
              </a:cxnLst>
              <a:rect l="0" t="0" r="r" b="b"/>
              <a:pathLst>
                <a:path w="31" h="30">
                  <a:moveTo>
                    <a:pt x="0" y="21"/>
                  </a:moveTo>
                  <a:lnTo>
                    <a:pt x="1" y="23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4" y="30"/>
                  </a:lnTo>
                  <a:lnTo>
                    <a:pt x="19" y="29"/>
                  </a:lnTo>
                  <a:lnTo>
                    <a:pt x="26" y="26"/>
                  </a:lnTo>
                  <a:lnTo>
                    <a:pt x="29" y="21"/>
                  </a:lnTo>
                  <a:lnTo>
                    <a:pt x="31" y="17"/>
                  </a:lnTo>
                  <a:lnTo>
                    <a:pt x="31" y="13"/>
                  </a:lnTo>
                  <a:lnTo>
                    <a:pt x="30" y="8"/>
                  </a:lnTo>
                  <a:lnTo>
                    <a:pt x="26" y="2"/>
                  </a:lnTo>
                  <a:lnTo>
                    <a:pt x="25" y="0"/>
                  </a:lnTo>
                  <a:lnTo>
                    <a:pt x="0" y="21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68" name="Freeform 96"/>
            <p:cNvSpPr>
              <a:spLocks/>
            </p:cNvSpPr>
            <p:nvPr/>
          </p:nvSpPr>
          <p:spPr bwMode="auto">
            <a:xfrm>
              <a:off x="3896" y="3357"/>
              <a:ext cx="161" cy="173"/>
            </a:xfrm>
            <a:custGeom>
              <a:avLst/>
              <a:gdLst/>
              <a:ahLst/>
              <a:cxnLst>
                <a:cxn ang="0">
                  <a:pos x="140" y="0"/>
                </a:cxn>
                <a:cxn ang="0">
                  <a:pos x="0" y="156"/>
                </a:cxn>
                <a:cxn ang="0">
                  <a:pos x="14" y="173"/>
                </a:cxn>
                <a:cxn ang="0">
                  <a:pos x="161" y="24"/>
                </a:cxn>
                <a:cxn ang="0">
                  <a:pos x="140" y="0"/>
                </a:cxn>
                <a:cxn ang="0">
                  <a:pos x="140" y="0"/>
                </a:cxn>
              </a:cxnLst>
              <a:rect l="0" t="0" r="r" b="b"/>
              <a:pathLst>
                <a:path w="161" h="173">
                  <a:moveTo>
                    <a:pt x="140" y="0"/>
                  </a:moveTo>
                  <a:lnTo>
                    <a:pt x="0" y="156"/>
                  </a:lnTo>
                  <a:lnTo>
                    <a:pt x="14" y="173"/>
                  </a:lnTo>
                  <a:lnTo>
                    <a:pt x="161" y="24"/>
                  </a:lnTo>
                  <a:lnTo>
                    <a:pt x="140" y="0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69" name="Freeform 97"/>
            <p:cNvSpPr>
              <a:spLocks/>
            </p:cNvSpPr>
            <p:nvPr/>
          </p:nvSpPr>
          <p:spPr bwMode="auto">
            <a:xfrm>
              <a:off x="3956" y="3435"/>
              <a:ext cx="43" cy="63"/>
            </a:xfrm>
            <a:custGeom>
              <a:avLst/>
              <a:gdLst/>
              <a:ahLst/>
              <a:cxnLst>
                <a:cxn ang="0">
                  <a:pos x="43" y="34"/>
                </a:cxn>
                <a:cxn ang="0">
                  <a:pos x="42" y="32"/>
                </a:cxn>
                <a:cxn ang="0">
                  <a:pos x="40" y="28"/>
                </a:cxn>
                <a:cxn ang="0">
                  <a:pos x="38" y="21"/>
                </a:cxn>
                <a:cxn ang="0">
                  <a:pos x="35" y="15"/>
                </a:cxn>
                <a:cxn ang="0">
                  <a:pos x="32" y="10"/>
                </a:cxn>
                <a:cxn ang="0">
                  <a:pos x="30" y="8"/>
                </a:cxn>
                <a:cxn ang="0">
                  <a:pos x="28" y="5"/>
                </a:cxn>
                <a:cxn ang="0">
                  <a:pos x="26" y="3"/>
                </a:cxn>
                <a:cxn ang="0">
                  <a:pos x="22" y="1"/>
                </a:cxn>
                <a:cxn ang="0">
                  <a:pos x="19" y="0"/>
                </a:cxn>
                <a:cxn ang="0">
                  <a:pos x="15" y="0"/>
                </a:cxn>
                <a:cxn ang="0">
                  <a:pos x="11" y="1"/>
                </a:cxn>
                <a:cxn ang="0">
                  <a:pos x="7" y="2"/>
                </a:cxn>
                <a:cxn ang="0">
                  <a:pos x="4" y="4"/>
                </a:cxn>
                <a:cxn ang="0">
                  <a:pos x="2" y="8"/>
                </a:cxn>
                <a:cxn ang="0">
                  <a:pos x="2" y="12"/>
                </a:cxn>
                <a:cxn ang="0">
                  <a:pos x="0" y="17"/>
                </a:cxn>
                <a:cxn ang="0">
                  <a:pos x="1" y="21"/>
                </a:cxn>
                <a:cxn ang="0">
                  <a:pos x="1" y="28"/>
                </a:cxn>
                <a:cxn ang="0">
                  <a:pos x="2" y="34"/>
                </a:cxn>
                <a:cxn ang="0">
                  <a:pos x="2" y="39"/>
                </a:cxn>
                <a:cxn ang="0">
                  <a:pos x="4" y="43"/>
                </a:cxn>
                <a:cxn ang="0">
                  <a:pos x="5" y="48"/>
                </a:cxn>
                <a:cxn ang="0">
                  <a:pos x="6" y="54"/>
                </a:cxn>
                <a:cxn ang="0">
                  <a:pos x="7" y="57"/>
                </a:cxn>
                <a:cxn ang="0">
                  <a:pos x="8" y="60"/>
                </a:cxn>
                <a:cxn ang="0">
                  <a:pos x="9" y="61"/>
                </a:cxn>
                <a:cxn ang="0">
                  <a:pos x="10" y="63"/>
                </a:cxn>
                <a:cxn ang="0">
                  <a:pos x="43" y="34"/>
                </a:cxn>
                <a:cxn ang="0">
                  <a:pos x="43" y="34"/>
                </a:cxn>
              </a:cxnLst>
              <a:rect l="0" t="0" r="r" b="b"/>
              <a:pathLst>
                <a:path w="43" h="63">
                  <a:moveTo>
                    <a:pt x="43" y="34"/>
                  </a:moveTo>
                  <a:lnTo>
                    <a:pt x="42" y="32"/>
                  </a:lnTo>
                  <a:lnTo>
                    <a:pt x="40" y="28"/>
                  </a:lnTo>
                  <a:lnTo>
                    <a:pt x="38" y="21"/>
                  </a:lnTo>
                  <a:lnTo>
                    <a:pt x="35" y="15"/>
                  </a:lnTo>
                  <a:lnTo>
                    <a:pt x="32" y="10"/>
                  </a:lnTo>
                  <a:lnTo>
                    <a:pt x="30" y="8"/>
                  </a:lnTo>
                  <a:lnTo>
                    <a:pt x="28" y="5"/>
                  </a:lnTo>
                  <a:lnTo>
                    <a:pt x="26" y="3"/>
                  </a:lnTo>
                  <a:lnTo>
                    <a:pt x="22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1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2" y="8"/>
                  </a:lnTo>
                  <a:lnTo>
                    <a:pt x="2" y="12"/>
                  </a:lnTo>
                  <a:lnTo>
                    <a:pt x="0" y="17"/>
                  </a:lnTo>
                  <a:lnTo>
                    <a:pt x="1" y="21"/>
                  </a:lnTo>
                  <a:lnTo>
                    <a:pt x="1" y="28"/>
                  </a:lnTo>
                  <a:lnTo>
                    <a:pt x="2" y="34"/>
                  </a:lnTo>
                  <a:lnTo>
                    <a:pt x="2" y="39"/>
                  </a:lnTo>
                  <a:lnTo>
                    <a:pt x="4" y="43"/>
                  </a:lnTo>
                  <a:lnTo>
                    <a:pt x="5" y="48"/>
                  </a:lnTo>
                  <a:lnTo>
                    <a:pt x="6" y="54"/>
                  </a:lnTo>
                  <a:lnTo>
                    <a:pt x="7" y="57"/>
                  </a:lnTo>
                  <a:lnTo>
                    <a:pt x="8" y="60"/>
                  </a:lnTo>
                  <a:lnTo>
                    <a:pt x="9" y="61"/>
                  </a:lnTo>
                  <a:lnTo>
                    <a:pt x="10" y="63"/>
                  </a:lnTo>
                  <a:lnTo>
                    <a:pt x="43" y="34"/>
                  </a:lnTo>
                  <a:lnTo>
                    <a:pt x="43" y="34"/>
                  </a:lnTo>
                  <a:close/>
                </a:path>
              </a:pathLst>
            </a:custGeom>
            <a:solidFill>
              <a:srgbClr val="FFB5A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70" name="Freeform 98"/>
            <p:cNvSpPr>
              <a:spLocks/>
            </p:cNvSpPr>
            <p:nvPr/>
          </p:nvSpPr>
          <p:spPr bwMode="auto">
            <a:xfrm>
              <a:off x="3827" y="3553"/>
              <a:ext cx="46" cy="49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46" y="32"/>
                </a:cxn>
                <a:cxn ang="0">
                  <a:pos x="25" y="49"/>
                </a:cxn>
                <a:cxn ang="0">
                  <a:pos x="0" y="24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46" h="49">
                  <a:moveTo>
                    <a:pt x="19" y="0"/>
                  </a:moveTo>
                  <a:lnTo>
                    <a:pt x="46" y="32"/>
                  </a:lnTo>
                  <a:lnTo>
                    <a:pt x="25" y="49"/>
                  </a:lnTo>
                  <a:lnTo>
                    <a:pt x="0" y="24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71" name="Freeform 99"/>
            <p:cNvSpPr>
              <a:spLocks/>
            </p:cNvSpPr>
            <p:nvPr/>
          </p:nvSpPr>
          <p:spPr bwMode="auto">
            <a:xfrm>
              <a:off x="3483" y="3853"/>
              <a:ext cx="47" cy="34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0" y="33"/>
                </a:cxn>
                <a:cxn ang="0">
                  <a:pos x="2" y="33"/>
                </a:cxn>
                <a:cxn ang="0">
                  <a:pos x="6" y="34"/>
                </a:cxn>
                <a:cxn ang="0">
                  <a:pos x="8" y="34"/>
                </a:cxn>
                <a:cxn ang="0">
                  <a:pos x="11" y="34"/>
                </a:cxn>
                <a:cxn ang="0">
                  <a:pos x="15" y="34"/>
                </a:cxn>
                <a:cxn ang="0">
                  <a:pos x="20" y="34"/>
                </a:cxn>
                <a:cxn ang="0">
                  <a:pos x="24" y="34"/>
                </a:cxn>
                <a:cxn ang="0">
                  <a:pos x="28" y="33"/>
                </a:cxn>
                <a:cxn ang="0">
                  <a:pos x="31" y="32"/>
                </a:cxn>
                <a:cxn ang="0">
                  <a:pos x="35" y="31"/>
                </a:cxn>
                <a:cxn ang="0">
                  <a:pos x="41" y="27"/>
                </a:cxn>
                <a:cxn ang="0">
                  <a:pos x="47" y="21"/>
                </a:cxn>
                <a:cxn ang="0">
                  <a:pos x="47" y="16"/>
                </a:cxn>
                <a:cxn ang="0">
                  <a:pos x="47" y="13"/>
                </a:cxn>
                <a:cxn ang="0">
                  <a:pos x="45" y="10"/>
                </a:cxn>
                <a:cxn ang="0">
                  <a:pos x="43" y="8"/>
                </a:cxn>
                <a:cxn ang="0">
                  <a:pos x="37" y="5"/>
                </a:cxn>
                <a:cxn ang="0">
                  <a:pos x="31" y="3"/>
                </a:cxn>
                <a:cxn ang="0">
                  <a:pos x="27" y="1"/>
                </a:cxn>
                <a:cxn ang="0">
                  <a:pos x="24" y="1"/>
                </a:cxn>
                <a:cxn ang="0">
                  <a:pos x="20" y="0"/>
                </a:cxn>
                <a:cxn ang="0">
                  <a:pos x="17" y="0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11" y="0"/>
                </a:cxn>
              </a:cxnLst>
              <a:rect l="0" t="0" r="r" b="b"/>
              <a:pathLst>
                <a:path w="47" h="34">
                  <a:moveTo>
                    <a:pt x="11" y="0"/>
                  </a:moveTo>
                  <a:lnTo>
                    <a:pt x="0" y="33"/>
                  </a:lnTo>
                  <a:lnTo>
                    <a:pt x="2" y="33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11" y="34"/>
                  </a:lnTo>
                  <a:lnTo>
                    <a:pt x="15" y="34"/>
                  </a:lnTo>
                  <a:lnTo>
                    <a:pt x="20" y="34"/>
                  </a:lnTo>
                  <a:lnTo>
                    <a:pt x="24" y="34"/>
                  </a:lnTo>
                  <a:lnTo>
                    <a:pt x="28" y="33"/>
                  </a:lnTo>
                  <a:lnTo>
                    <a:pt x="31" y="32"/>
                  </a:lnTo>
                  <a:lnTo>
                    <a:pt x="35" y="31"/>
                  </a:lnTo>
                  <a:lnTo>
                    <a:pt x="41" y="27"/>
                  </a:lnTo>
                  <a:lnTo>
                    <a:pt x="47" y="21"/>
                  </a:lnTo>
                  <a:lnTo>
                    <a:pt x="47" y="16"/>
                  </a:lnTo>
                  <a:lnTo>
                    <a:pt x="47" y="13"/>
                  </a:lnTo>
                  <a:lnTo>
                    <a:pt x="45" y="10"/>
                  </a:lnTo>
                  <a:lnTo>
                    <a:pt x="43" y="8"/>
                  </a:lnTo>
                  <a:lnTo>
                    <a:pt x="37" y="5"/>
                  </a:lnTo>
                  <a:lnTo>
                    <a:pt x="31" y="3"/>
                  </a:lnTo>
                  <a:lnTo>
                    <a:pt x="27" y="1"/>
                  </a:lnTo>
                  <a:lnTo>
                    <a:pt x="24" y="1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72" name="Freeform 100"/>
            <p:cNvSpPr>
              <a:spLocks/>
            </p:cNvSpPr>
            <p:nvPr/>
          </p:nvSpPr>
          <p:spPr bwMode="auto">
            <a:xfrm>
              <a:off x="3824" y="3830"/>
              <a:ext cx="32" cy="39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0" y="37"/>
                </a:cxn>
                <a:cxn ang="0">
                  <a:pos x="1" y="33"/>
                </a:cxn>
                <a:cxn ang="0">
                  <a:pos x="1" y="27"/>
                </a:cxn>
                <a:cxn ang="0">
                  <a:pos x="3" y="20"/>
                </a:cxn>
                <a:cxn ang="0">
                  <a:pos x="5" y="12"/>
                </a:cxn>
                <a:cxn ang="0">
                  <a:pos x="10" y="6"/>
                </a:cxn>
                <a:cxn ang="0">
                  <a:pos x="14" y="2"/>
                </a:cxn>
                <a:cxn ang="0">
                  <a:pos x="21" y="0"/>
                </a:cxn>
                <a:cxn ang="0">
                  <a:pos x="25" y="1"/>
                </a:cxn>
                <a:cxn ang="0">
                  <a:pos x="29" y="5"/>
                </a:cxn>
                <a:cxn ang="0">
                  <a:pos x="31" y="10"/>
                </a:cxn>
                <a:cxn ang="0">
                  <a:pos x="32" y="19"/>
                </a:cxn>
                <a:cxn ang="0">
                  <a:pos x="31" y="25"/>
                </a:cxn>
                <a:cxn ang="0">
                  <a:pos x="31" y="32"/>
                </a:cxn>
                <a:cxn ang="0">
                  <a:pos x="29" y="36"/>
                </a:cxn>
                <a:cxn ang="0">
                  <a:pos x="29" y="39"/>
                </a:cxn>
                <a:cxn ang="0">
                  <a:pos x="27" y="39"/>
                </a:cxn>
                <a:cxn ang="0">
                  <a:pos x="23" y="39"/>
                </a:cxn>
                <a:cxn ang="0">
                  <a:pos x="19" y="39"/>
                </a:cxn>
                <a:cxn ang="0">
                  <a:pos x="14" y="39"/>
                </a:cxn>
                <a:cxn ang="0">
                  <a:pos x="7" y="39"/>
                </a:cxn>
                <a:cxn ang="0">
                  <a:pos x="3" y="39"/>
                </a:cxn>
                <a:cxn ang="0">
                  <a:pos x="1" y="39"/>
                </a:cxn>
                <a:cxn ang="0">
                  <a:pos x="0" y="39"/>
                </a:cxn>
                <a:cxn ang="0">
                  <a:pos x="0" y="39"/>
                </a:cxn>
              </a:cxnLst>
              <a:rect l="0" t="0" r="r" b="b"/>
              <a:pathLst>
                <a:path w="32" h="39">
                  <a:moveTo>
                    <a:pt x="0" y="39"/>
                  </a:moveTo>
                  <a:lnTo>
                    <a:pt x="0" y="37"/>
                  </a:lnTo>
                  <a:lnTo>
                    <a:pt x="1" y="33"/>
                  </a:lnTo>
                  <a:lnTo>
                    <a:pt x="1" y="27"/>
                  </a:lnTo>
                  <a:lnTo>
                    <a:pt x="3" y="20"/>
                  </a:lnTo>
                  <a:lnTo>
                    <a:pt x="5" y="12"/>
                  </a:lnTo>
                  <a:lnTo>
                    <a:pt x="10" y="6"/>
                  </a:lnTo>
                  <a:lnTo>
                    <a:pt x="14" y="2"/>
                  </a:lnTo>
                  <a:lnTo>
                    <a:pt x="21" y="0"/>
                  </a:lnTo>
                  <a:lnTo>
                    <a:pt x="25" y="1"/>
                  </a:lnTo>
                  <a:lnTo>
                    <a:pt x="29" y="5"/>
                  </a:lnTo>
                  <a:lnTo>
                    <a:pt x="31" y="10"/>
                  </a:lnTo>
                  <a:lnTo>
                    <a:pt x="32" y="19"/>
                  </a:lnTo>
                  <a:lnTo>
                    <a:pt x="31" y="25"/>
                  </a:lnTo>
                  <a:lnTo>
                    <a:pt x="31" y="32"/>
                  </a:lnTo>
                  <a:lnTo>
                    <a:pt x="29" y="36"/>
                  </a:lnTo>
                  <a:lnTo>
                    <a:pt x="29" y="39"/>
                  </a:lnTo>
                  <a:lnTo>
                    <a:pt x="27" y="39"/>
                  </a:lnTo>
                  <a:lnTo>
                    <a:pt x="23" y="39"/>
                  </a:lnTo>
                  <a:lnTo>
                    <a:pt x="19" y="39"/>
                  </a:lnTo>
                  <a:lnTo>
                    <a:pt x="14" y="39"/>
                  </a:lnTo>
                  <a:lnTo>
                    <a:pt x="7" y="39"/>
                  </a:lnTo>
                  <a:lnTo>
                    <a:pt x="3" y="39"/>
                  </a:lnTo>
                  <a:lnTo>
                    <a:pt x="1" y="39"/>
                  </a:lnTo>
                  <a:lnTo>
                    <a:pt x="0" y="39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B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73" name="Freeform 101"/>
            <p:cNvSpPr>
              <a:spLocks/>
            </p:cNvSpPr>
            <p:nvPr/>
          </p:nvSpPr>
          <p:spPr bwMode="auto">
            <a:xfrm>
              <a:off x="4115" y="2788"/>
              <a:ext cx="117" cy="82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15" y="0"/>
                </a:cxn>
                <a:cxn ang="0">
                  <a:pos x="113" y="1"/>
                </a:cxn>
                <a:cxn ang="0">
                  <a:pos x="109" y="1"/>
                </a:cxn>
                <a:cxn ang="0">
                  <a:pos x="103" y="3"/>
                </a:cxn>
                <a:cxn ang="0">
                  <a:pos x="99" y="3"/>
                </a:cxn>
                <a:cxn ang="0">
                  <a:pos x="95" y="5"/>
                </a:cxn>
                <a:cxn ang="0">
                  <a:pos x="91" y="5"/>
                </a:cxn>
                <a:cxn ang="0">
                  <a:pos x="88" y="7"/>
                </a:cxn>
                <a:cxn ang="0">
                  <a:pos x="84" y="7"/>
                </a:cxn>
                <a:cxn ang="0">
                  <a:pos x="80" y="9"/>
                </a:cxn>
                <a:cxn ang="0">
                  <a:pos x="76" y="10"/>
                </a:cxn>
                <a:cxn ang="0">
                  <a:pos x="71" y="13"/>
                </a:cxn>
                <a:cxn ang="0">
                  <a:pos x="65" y="13"/>
                </a:cxn>
                <a:cxn ang="0">
                  <a:pos x="61" y="14"/>
                </a:cxn>
                <a:cxn ang="0">
                  <a:pos x="56" y="15"/>
                </a:cxn>
                <a:cxn ang="0">
                  <a:pos x="52" y="16"/>
                </a:cxn>
                <a:cxn ang="0">
                  <a:pos x="46" y="17"/>
                </a:cxn>
                <a:cxn ang="0">
                  <a:pos x="41" y="17"/>
                </a:cxn>
                <a:cxn ang="0">
                  <a:pos x="37" y="18"/>
                </a:cxn>
                <a:cxn ang="0">
                  <a:pos x="33" y="19"/>
                </a:cxn>
                <a:cxn ang="0">
                  <a:pos x="29" y="19"/>
                </a:cxn>
                <a:cxn ang="0">
                  <a:pos x="25" y="20"/>
                </a:cxn>
                <a:cxn ang="0">
                  <a:pos x="21" y="20"/>
                </a:cxn>
                <a:cxn ang="0">
                  <a:pos x="17" y="21"/>
                </a:cxn>
                <a:cxn ang="0">
                  <a:pos x="10" y="21"/>
                </a:cxn>
                <a:cxn ang="0">
                  <a:pos x="4" y="21"/>
                </a:cxn>
                <a:cxn ang="0">
                  <a:pos x="0" y="77"/>
                </a:cxn>
                <a:cxn ang="0">
                  <a:pos x="5" y="78"/>
                </a:cxn>
                <a:cxn ang="0">
                  <a:pos x="12" y="80"/>
                </a:cxn>
                <a:cxn ang="0">
                  <a:pos x="15" y="80"/>
                </a:cxn>
                <a:cxn ang="0">
                  <a:pos x="19" y="81"/>
                </a:cxn>
                <a:cxn ang="0">
                  <a:pos x="24" y="81"/>
                </a:cxn>
                <a:cxn ang="0">
                  <a:pos x="29" y="82"/>
                </a:cxn>
                <a:cxn ang="0">
                  <a:pos x="33" y="81"/>
                </a:cxn>
                <a:cxn ang="0">
                  <a:pos x="37" y="81"/>
                </a:cxn>
                <a:cxn ang="0">
                  <a:pos x="42" y="81"/>
                </a:cxn>
                <a:cxn ang="0">
                  <a:pos x="48" y="81"/>
                </a:cxn>
                <a:cxn ang="0">
                  <a:pos x="52" y="80"/>
                </a:cxn>
                <a:cxn ang="0">
                  <a:pos x="58" y="80"/>
                </a:cxn>
                <a:cxn ang="0">
                  <a:pos x="62" y="80"/>
                </a:cxn>
                <a:cxn ang="0">
                  <a:pos x="67" y="80"/>
                </a:cxn>
                <a:cxn ang="0">
                  <a:pos x="71" y="78"/>
                </a:cxn>
                <a:cxn ang="0">
                  <a:pos x="77" y="78"/>
                </a:cxn>
                <a:cxn ang="0">
                  <a:pos x="81" y="77"/>
                </a:cxn>
                <a:cxn ang="0">
                  <a:pos x="86" y="77"/>
                </a:cxn>
                <a:cxn ang="0">
                  <a:pos x="89" y="76"/>
                </a:cxn>
                <a:cxn ang="0">
                  <a:pos x="93" y="76"/>
                </a:cxn>
                <a:cxn ang="0">
                  <a:pos x="97" y="75"/>
                </a:cxn>
                <a:cxn ang="0">
                  <a:pos x="101" y="75"/>
                </a:cxn>
                <a:cxn ang="0">
                  <a:pos x="107" y="73"/>
                </a:cxn>
                <a:cxn ang="0">
                  <a:pos x="112" y="72"/>
                </a:cxn>
                <a:cxn ang="0">
                  <a:pos x="115" y="72"/>
                </a:cxn>
                <a:cxn ang="0">
                  <a:pos x="117" y="72"/>
                </a:cxn>
                <a:cxn ang="0">
                  <a:pos x="117" y="0"/>
                </a:cxn>
                <a:cxn ang="0">
                  <a:pos x="117" y="0"/>
                </a:cxn>
              </a:cxnLst>
              <a:rect l="0" t="0" r="r" b="b"/>
              <a:pathLst>
                <a:path w="117" h="82">
                  <a:moveTo>
                    <a:pt x="117" y="0"/>
                  </a:moveTo>
                  <a:lnTo>
                    <a:pt x="115" y="0"/>
                  </a:lnTo>
                  <a:lnTo>
                    <a:pt x="113" y="1"/>
                  </a:lnTo>
                  <a:lnTo>
                    <a:pt x="109" y="1"/>
                  </a:lnTo>
                  <a:lnTo>
                    <a:pt x="103" y="3"/>
                  </a:lnTo>
                  <a:lnTo>
                    <a:pt x="99" y="3"/>
                  </a:lnTo>
                  <a:lnTo>
                    <a:pt x="95" y="5"/>
                  </a:lnTo>
                  <a:lnTo>
                    <a:pt x="91" y="5"/>
                  </a:lnTo>
                  <a:lnTo>
                    <a:pt x="88" y="7"/>
                  </a:lnTo>
                  <a:lnTo>
                    <a:pt x="84" y="7"/>
                  </a:lnTo>
                  <a:lnTo>
                    <a:pt x="80" y="9"/>
                  </a:lnTo>
                  <a:lnTo>
                    <a:pt x="76" y="10"/>
                  </a:lnTo>
                  <a:lnTo>
                    <a:pt x="71" y="13"/>
                  </a:lnTo>
                  <a:lnTo>
                    <a:pt x="65" y="13"/>
                  </a:lnTo>
                  <a:lnTo>
                    <a:pt x="61" y="14"/>
                  </a:lnTo>
                  <a:lnTo>
                    <a:pt x="56" y="15"/>
                  </a:lnTo>
                  <a:lnTo>
                    <a:pt x="52" y="16"/>
                  </a:lnTo>
                  <a:lnTo>
                    <a:pt x="46" y="17"/>
                  </a:lnTo>
                  <a:lnTo>
                    <a:pt x="41" y="17"/>
                  </a:lnTo>
                  <a:lnTo>
                    <a:pt x="37" y="18"/>
                  </a:lnTo>
                  <a:lnTo>
                    <a:pt x="33" y="19"/>
                  </a:lnTo>
                  <a:lnTo>
                    <a:pt x="29" y="19"/>
                  </a:lnTo>
                  <a:lnTo>
                    <a:pt x="25" y="20"/>
                  </a:lnTo>
                  <a:lnTo>
                    <a:pt x="21" y="20"/>
                  </a:lnTo>
                  <a:lnTo>
                    <a:pt x="17" y="21"/>
                  </a:lnTo>
                  <a:lnTo>
                    <a:pt x="10" y="21"/>
                  </a:lnTo>
                  <a:lnTo>
                    <a:pt x="4" y="21"/>
                  </a:lnTo>
                  <a:lnTo>
                    <a:pt x="0" y="77"/>
                  </a:lnTo>
                  <a:lnTo>
                    <a:pt x="5" y="78"/>
                  </a:lnTo>
                  <a:lnTo>
                    <a:pt x="12" y="80"/>
                  </a:lnTo>
                  <a:lnTo>
                    <a:pt x="15" y="80"/>
                  </a:lnTo>
                  <a:lnTo>
                    <a:pt x="19" y="81"/>
                  </a:lnTo>
                  <a:lnTo>
                    <a:pt x="24" y="81"/>
                  </a:lnTo>
                  <a:lnTo>
                    <a:pt x="29" y="82"/>
                  </a:lnTo>
                  <a:lnTo>
                    <a:pt x="33" y="81"/>
                  </a:lnTo>
                  <a:lnTo>
                    <a:pt x="37" y="81"/>
                  </a:lnTo>
                  <a:lnTo>
                    <a:pt x="42" y="81"/>
                  </a:lnTo>
                  <a:lnTo>
                    <a:pt x="48" y="81"/>
                  </a:lnTo>
                  <a:lnTo>
                    <a:pt x="52" y="80"/>
                  </a:lnTo>
                  <a:lnTo>
                    <a:pt x="58" y="80"/>
                  </a:lnTo>
                  <a:lnTo>
                    <a:pt x="62" y="80"/>
                  </a:lnTo>
                  <a:lnTo>
                    <a:pt x="67" y="80"/>
                  </a:lnTo>
                  <a:lnTo>
                    <a:pt x="71" y="78"/>
                  </a:lnTo>
                  <a:lnTo>
                    <a:pt x="77" y="78"/>
                  </a:lnTo>
                  <a:lnTo>
                    <a:pt x="81" y="77"/>
                  </a:lnTo>
                  <a:lnTo>
                    <a:pt x="86" y="77"/>
                  </a:lnTo>
                  <a:lnTo>
                    <a:pt x="89" y="76"/>
                  </a:lnTo>
                  <a:lnTo>
                    <a:pt x="93" y="76"/>
                  </a:lnTo>
                  <a:lnTo>
                    <a:pt x="97" y="75"/>
                  </a:lnTo>
                  <a:lnTo>
                    <a:pt x="101" y="75"/>
                  </a:lnTo>
                  <a:lnTo>
                    <a:pt x="107" y="73"/>
                  </a:lnTo>
                  <a:lnTo>
                    <a:pt x="112" y="72"/>
                  </a:lnTo>
                  <a:lnTo>
                    <a:pt x="115" y="72"/>
                  </a:lnTo>
                  <a:lnTo>
                    <a:pt x="117" y="72"/>
                  </a:lnTo>
                  <a:lnTo>
                    <a:pt x="117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74" name="Freeform 102"/>
            <p:cNvSpPr>
              <a:spLocks/>
            </p:cNvSpPr>
            <p:nvPr/>
          </p:nvSpPr>
          <p:spPr bwMode="auto">
            <a:xfrm>
              <a:off x="4069" y="2802"/>
              <a:ext cx="55" cy="66"/>
            </a:xfrm>
            <a:custGeom>
              <a:avLst/>
              <a:gdLst/>
              <a:ahLst/>
              <a:cxnLst>
                <a:cxn ang="0">
                  <a:pos x="55" y="11"/>
                </a:cxn>
                <a:cxn ang="0">
                  <a:pos x="53" y="9"/>
                </a:cxn>
                <a:cxn ang="0">
                  <a:pos x="49" y="7"/>
                </a:cxn>
                <a:cxn ang="0">
                  <a:pos x="46" y="5"/>
                </a:cxn>
                <a:cxn ang="0">
                  <a:pos x="43" y="3"/>
                </a:cxn>
                <a:cxn ang="0">
                  <a:pos x="40" y="1"/>
                </a:cxn>
                <a:cxn ang="0">
                  <a:pos x="35" y="1"/>
                </a:cxn>
                <a:cxn ang="0">
                  <a:pos x="30" y="0"/>
                </a:cxn>
                <a:cxn ang="0">
                  <a:pos x="26" y="0"/>
                </a:cxn>
                <a:cxn ang="0">
                  <a:pos x="22" y="1"/>
                </a:cxn>
                <a:cxn ang="0">
                  <a:pos x="18" y="3"/>
                </a:cxn>
                <a:cxn ang="0">
                  <a:pos x="14" y="5"/>
                </a:cxn>
                <a:cxn ang="0">
                  <a:pos x="9" y="9"/>
                </a:cxn>
                <a:cxn ang="0">
                  <a:pos x="7" y="11"/>
                </a:cxn>
                <a:cxn ang="0">
                  <a:pos x="6" y="15"/>
                </a:cxn>
                <a:cxn ang="0">
                  <a:pos x="4" y="18"/>
                </a:cxn>
                <a:cxn ang="0">
                  <a:pos x="3" y="22"/>
                </a:cxn>
                <a:cxn ang="0">
                  <a:pos x="1" y="26"/>
                </a:cxn>
                <a:cxn ang="0">
                  <a:pos x="0" y="29"/>
                </a:cxn>
                <a:cxn ang="0">
                  <a:pos x="0" y="32"/>
                </a:cxn>
                <a:cxn ang="0">
                  <a:pos x="0" y="36"/>
                </a:cxn>
                <a:cxn ang="0">
                  <a:pos x="0" y="41"/>
                </a:cxn>
                <a:cxn ang="0">
                  <a:pos x="2" y="46"/>
                </a:cxn>
                <a:cxn ang="0">
                  <a:pos x="5" y="50"/>
                </a:cxn>
                <a:cxn ang="0">
                  <a:pos x="9" y="55"/>
                </a:cxn>
                <a:cxn ang="0">
                  <a:pos x="15" y="57"/>
                </a:cxn>
                <a:cxn ang="0">
                  <a:pos x="20" y="60"/>
                </a:cxn>
                <a:cxn ang="0">
                  <a:pos x="25" y="62"/>
                </a:cxn>
                <a:cxn ang="0">
                  <a:pos x="30" y="63"/>
                </a:cxn>
                <a:cxn ang="0">
                  <a:pos x="34" y="64"/>
                </a:cxn>
                <a:cxn ang="0">
                  <a:pos x="41" y="65"/>
                </a:cxn>
                <a:cxn ang="0">
                  <a:pos x="44" y="65"/>
                </a:cxn>
                <a:cxn ang="0">
                  <a:pos x="48" y="66"/>
                </a:cxn>
                <a:cxn ang="0">
                  <a:pos x="49" y="66"/>
                </a:cxn>
                <a:cxn ang="0">
                  <a:pos x="50" y="66"/>
                </a:cxn>
                <a:cxn ang="0">
                  <a:pos x="55" y="11"/>
                </a:cxn>
                <a:cxn ang="0">
                  <a:pos x="55" y="11"/>
                </a:cxn>
              </a:cxnLst>
              <a:rect l="0" t="0" r="r" b="b"/>
              <a:pathLst>
                <a:path w="55" h="66">
                  <a:moveTo>
                    <a:pt x="55" y="11"/>
                  </a:moveTo>
                  <a:lnTo>
                    <a:pt x="53" y="9"/>
                  </a:lnTo>
                  <a:lnTo>
                    <a:pt x="49" y="7"/>
                  </a:lnTo>
                  <a:lnTo>
                    <a:pt x="46" y="5"/>
                  </a:lnTo>
                  <a:lnTo>
                    <a:pt x="43" y="3"/>
                  </a:lnTo>
                  <a:lnTo>
                    <a:pt x="40" y="1"/>
                  </a:lnTo>
                  <a:lnTo>
                    <a:pt x="35" y="1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1"/>
                  </a:lnTo>
                  <a:lnTo>
                    <a:pt x="18" y="3"/>
                  </a:lnTo>
                  <a:lnTo>
                    <a:pt x="14" y="5"/>
                  </a:lnTo>
                  <a:lnTo>
                    <a:pt x="9" y="9"/>
                  </a:lnTo>
                  <a:lnTo>
                    <a:pt x="7" y="11"/>
                  </a:lnTo>
                  <a:lnTo>
                    <a:pt x="6" y="15"/>
                  </a:lnTo>
                  <a:lnTo>
                    <a:pt x="4" y="18"/>
                  </a:lnTo>
                  <a:lnTo>
                    <a:pt x="3" y="22"/>
                  </a:lnTo>
                  <a:lnTo>
                    <a:pt x="1" y="26"/>
                  </a:lnTo>
                  <a:lnTo>
                    <a:pt x="0" y="29"/>
                  </a:lnTo>
                  <a:lnTo>
                    <a:pt x="0" y="32"/>
                  </a:lnTo>
                  <a:lnTo>
                    <a:pt x="0" y="36"/>
                  </a:lnTo>
                  <a:lnTo>
                    <a:pt x="0" y="41"/>
                  </a:lnTo>
                  <a:lnTo>
                    <a:pt x="2" y="46"/>
                  </a:lnTo>
                  <a:lnTo>
                    <a:pt x="5" y="50"/>
                  </a:lnTo>
                  <a:lnTo>
                    <a:pt x="9" y="55"/>
                  </a:lnTo>
                  <a:lnTo>
                    <a:pt x="15" y="57"/>
                  </a:lnTo>
                  <a:lnTo>
                    <a:pt x="20" y="60"/>
                  </a:lnTo>
                  <a:lnTo>
                    <a:pt x="25" y="62"/>
                  </a:lnTo>
                  <a:lnTo>
                    <a:pt x="30" y="63"/>
                  </a:lnTo>
                  <a:lnTo>
                    <a:pt x="34" y="64"/>
                  </a:lnTo>
                  <a:lnTo>
                    <a:pt x="41" y="65"/>
                  </a:lnTo>
                  <a:lnTo>
                    <a:pt x="44" y="65"/>
                  </a:lnTo>
                  <a:lnTo>
                    <a:pt x="48" y="66"/>
                  </a:lnTo>
                  <a:lnTo>
                    <a:pt x="49" y="66"/>
                  </a:lnTo>
                  <a:lnTo>
                    <a:pt x="50" y="66"/>
                  </a:lnTo>
                  <a:lnTo>
                    <a:pt x="55" y="11"/>
                  </a:lnTo>
                  <a:lnTo>
                    <a:pt x="55" y="11"/>
                  </a:lnTo>
                  <a:close/>
                </a:path>
              </a:pathLst>
            </a:custGeom>
            <a:solidFill>
              <a:srgbClr val="FFCC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75" name="Freeform 103"/>
            <p:cNvSpPr>
              <a:spLocks/>
            </p:cNvSpPr>
            <p:nvPr/>
          </p:nvSpPr>
          <p:spPr bwMode="auto">
            <a:xfrm>
              <a:off x="4059" y="3159"/>
              <a:ext cx="699" cy="76"/>
            </a:xfrm>
            <a:custGeom>
              <a:avLst/>
              <a:gdLst/>
              <a:ahLst/>
              <a:cxnLst>
                <a:cxn ang="0">
                  <a:pos x="2" y="76"/>
                </a:cxn>
                <a:cxn ang="0">
                  <a:pos x="697" y="75"/>
                </a:cxn>
                <a:cxn ang="0">
                  <a:pos x="699" y="2"/>
                </a:cxn>
                <a:cxn ang="0">
                  <a:pos x="0" y="0"/>
                </a:cxn>
                <a:cxn ang="0">
                  <a:pos x="2" y="76"/>
                </a:cxn>
                <a:cxn ang="0">
                  <a:pos x="2" y="76"/>
                </a:cxn>
              </a:cxnLst>
              <a:rect l="0" t="0" r="r" b="b"/>
              <a:pathLst>
                <a:path w="699" h="76">
                  <a:moveTo>
                    <a:pt x="2" y="76"/>
                  </a:moveTo>
                  <a:lnTo>
                    <a:pt x="697" y="75"/>
                  </a:lnTo>
                  <a:lnTo>
                    <a:pt x="699" y="2"/>
                  </a:lnTo>
                  <a:lnTo>
                    <a:pt x="0" y="0"/>
                  </a:lnTo>
                  <a:lnTo>
                    <a:pt x="2" y="76"/>
                  </a:lnTo>
                  <a:lnTo>
                    <a:pt x="2" y="7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76" name="Freeform 104"/>
            <p:cNvSpPr>
              <a:spLocks/>
            </p:cNvSpPr>
            <p:nvPr/>
          </p:nvSpPr>
          <p:spPr bwMode="auto">
            <a:xfrm>
              <a:off x="4068" y="2879"/>
              <a:ext cx="667" cy="33"/>
            </a:xfrm>
            <a:custGeom>
              <a:avLst/>
              <a:gdLst/>
              <a:ahLst/>
              <a:cxnLst>
                <a:cxn ang="0">
                  <a:pos x="5" y="33"/>
                </a:cxn>
                <a:cxn ang="0">
                  <a:pos x="667" y="32"/>
                </a:cxn>
                <a:cxn ang="0">
                  <a:pos x="658" y="3"/>
                </a:cxn>
                <a:cxn ang="0">
                  <a:pos x="0" y="0"/>
                </a:cxn>
                <a:cxn ang="0">
                  <a:pos x="5" y="33"/>
                </a:cxn>
                <a:cxn ang="0">
                  <a:pos x="5" y="33"/>
                </a:cxn>
              </a:cxnLst>
              <a:rect l="0" t="0" r="r" b="b"/>
              <a:pathLst>
                <a:path w="667" h="33">
                  <a:moveTo>
                    <a:pt x="5" y="33"/>
                  </a:moveTo>
                  <a:lnTo>
                    <a:pt x="667" y="32"/>
                  </a:lnTo>
                  <a:lnTo>
                    <a:pt x="658" y="3"/>
                  </a:lnTo>
                  <a:lnTo>
                    <a:pt x="0" y="0"/>
                  </a:lnTo>
                  <a:lnTo>
                    <a:pt x="5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77" name="Freeform 105"/>
            <p:cNvSpPr>
              <a:spLocks/>
            </p:cNvSpPr>
            <p:nvPr/>
          </p:nvSpPr>
          <p:spPr bwMode="auto">
            <a:xfrm>
              <a:off x="4047" y="2880"/>
              <a:ext cx="70" cy="288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13" y="16"/>
                </a:cxn>
                <a:cxn ang="0">
                  <a:pos x="24" y="33"/>
                </a:cxn>
                <a:cxn ang="0">
                  <a:pos x="32" y="45"/>
                </a:cxn>
                <a:cxn ang="0">
                  <a:pos x="40" y="59"/>
                </a:cxn>
                <a:cxn ang="0">
                  <a:pos x="48" y="80"/>
                </a:cxn>
                <a:cxn ang="0">
                  <a:pos x="48" y="97"/>
                </a:cxn>
                <a:cxn ang="0">
                  <a:pos x="44" y="114"/>
                </a:cxn>
                <a:cxn ang="0">
                  <a:pos x="36" y="129"/>
                </a:cxn>
                <a:cxn ang="0">
                  <a:pos x="25" y="148"/>
                </a:cxn>
                <a:cxn ang="0">
                  <a:pos x="19" y="158"/>
                </a:cxn>
                <a:cxn ang="0">
                  <a:pos x="14" y="172"/>
                </a:cxn>
                <a:cxn ang="0">
                  <a:pos x="8" y="187"/>
                </a:cxn>
                <a:cxn ang="0">
                  <a:pos x="2" y="202"/>
                </a:cxn>
                <a:cxn ang="0">
                  <a:pos x="0" y="216"/>
                </a:cxn>
                <a:cxn ang="0">
                  <a:pos x="0" y="231"/>
                </a:cxn>
                <a:cxn ang="0">
                  <a:pos x="1" y="242"/>
                </a:cxn>
                <a:cxn ang="0">
                  <a:pos x="4" y="255"/>
                </a:cxn>
                <a:cxn ang="0">
                  <a:pos x="10" y="273"/>
                </a:cxn>
                <a:cxn ang="0">
                  <a:pos x="15" y="285"/>
                </a:cxn>
                <a:cxn ang="0">
                  <a:pos x="52" y="285"/>
                </a:cxn>
                <a:cxn ang="0">
                  <a:pos x="48" y="281"/>
                </a:cxn>
                <a:cxn ang="0">
                  <a:pos x="42" y="269"/>
                </a:cxn>
                <a:cxn ang="0">
                  <a:pos x="35" y="253"/>
                </a:cxn>
                <a:cxn ang="0">
                  <a:pos x="29" y="232"/>
                </a:cxn>
                <a:cxn ang="0">
                  <a:pos x="28" y="219"/>
                </a:cxn>
                <a:cxn ang="0">
                  <a:pos x="28" y="209"/>
                </a:cxn>
                <a:cxn ang="0">
                  <a:pos x="29" y="197"/>
                </a:cxn>
                <a:cxn ang="0">
                  <a:pos x="32" y="186"/>
                </a:cxn>
                <a:cxn ang="0">
                  <a:pos x="40" y="168"/>
                </a:cxn>
                <a:cxn ang="0">
                  <a:pos x="51" y="152"/>
                </a:cxn>
                <a:cxn ang="0">
                  <a:pos x="59" y="134"/>
                </a:cxn>
                <a:cxn ang="0">
                  <a:pos x="66" y="120"/>
                </a:cxn>
                <a:cxn ang="0">
                  <a:pos x="68" y="106"/>
                </a:cxn>
                <a:cxn ang="0">
                  <a:pos x="70" y="93"/>
                </a:cxn>
                <a:cxn ang="0">
                  <a:pos x="69" y="77"/>
                </a:cxn>
                <a:cxn ang="0">
                  <a:pos x="66" y="63"/>
                </a:cxn>
                <a:cxn ang="0">
                  <a:pos x="63" y="50"/>
                </a:cxn>
                <a:cxn ang="0">
                  <a:pos x="57" y="39"/>
                </a:cxn>
                <a:cxn ang="0">
                  <a:pos x="46" y="19"/>
                </a:cxn>
                <a:cxn ang="0">
                  <a:pos x="37" y="7"/>
                </a:cxn>
                <a:cxn ang="0">
                  <a:pos x="30" y="0"/>
                </a:cxn>
                <a:cxn ang="0">
                  <a:pos x="0" y="2"/>
                </a:cxn>
              </a:cxnLst>
              <a:rect l="0" t="0" r="r" b="b"/>
              <a:pathLst>
                <a:path w="70" h="288">
                  <a:moveTo>
                    <a:pt x="0" y="2"/>
                  </a:moveTo>
                  <a:lnTo>
                    <a:pt x="1" y="3"/>
                  </a:lnTo>
                  <a:lnTo>
                    <a:pt x="2" y="5"/>
                  </a:lnTo>
                  <a:lnTo>
                    <a:pt x="7" y="8"/>
                  </a:lnTo>
                  <a:lnTo>
                    <a:pt x="9" y="12"/>
                  </a:lnTo>
                  <a:lnTo>
                    <a:pt x="13" y="16"/>
                  </a:lnTo>
                  <a:lnTo>
                    <a:pt x="17" y="21"/>
                  </a:lnTo>
                  <a:lnTo>
                    <a:pt x="21" y="27"/>
                  </a:lnTo>
                  <a:lnTo>
                    <a:pt x="24" y="33"/>
                  </a:lnTo>
                  <a:lnTo>
                    <a:pt x="28" y="39"/>
                  </a:lnTo>
                  <a:lnTo>
                    <a:pt x="30" y="42"/>
                  </a:lnTo>
                  <a:lnTo>
                    <a:pt x="32" y="45"/>
                  </a:lnTo>
                  <a:lnTo>
                    <a:pt x="35" y="48"/>
                  </a:lnTo>
                  <a:lnTo>
                    <a:pt x="37" y="52"/>
                  </a:lnTo>
                  <a:lnTo>
                    <a:pt x="40" y="59"/>
                  </a:lnTo>
                  <a:lnTo>
                    <a:pt x="44" y="67"/>
                  </a:lnTo>
                  <a:lnTo>
                    <a:pt x="46" y="73"/>
                  </a:lnTo>
                  <a:lnTo>
                    <a:pt x="48" y="80"/>
                  </a:lnTo>
                  <a:lnTo>
                    <a:pt x="48" y="87"/>
                  </a:lnTo>
                  <a:lnTo>
                    <a:pt x="48" y="93"/>
                  </a:lnTo>
                  <a:lnTo>
                    <a:pt x="48" y="97"/>
                  </a:lnTo>
                  <a:lnTo>
                    <a:pt x="47" y="103"/>
                  </a:lnTo>
                  <a:lnTo>
                    <a:pt x="45" y="108"/>
                  </a:lnTo>
                  <a:lnTo>
                    <a:pt x="44" y="114"/>
                  </a:lnTo>
                  <a:lnTo>
                    <a:pt x="42" y="119"/>
                  </a:lnTo>
                  <a:lnTo>
                    <a:pt x="40" y="124"/>
                  </a:lnTo>
                  <a:lnTo>
                    <a:pt x="36" y="129"/>
                  </a:lnTo>
                  <a:lnTo>
                    <a:pt x="32" y="134"/>
                  </a:lnTo>
                  <a:lnTo>
                    <a:pt x="28" y="141"/>
                  </a:lnTo>
                  <a:lnTo>
                    <a:pt x="25" y="148"/>
                  </a:lnTo>
                  <a:lnTo>
                    <a:pt x="23" y="151"/>
                  </a:lnTo>
                  <a:lnTo>
                    <a:pt x="21" y="154"/>
                  </a:lnTo>
                  <a:lnTo>
                    <a:pt x="19" y="158"/>
                  </a:lnTo>
                  <a:lnTo>
                    <a:pt x="18" y="163"/>
                  </a:lnTo>
                  <a:lnTo>
                    <a:pt x="16" y="168"/>
                  </a:lnTo>
                  <a:lnTo>
                    <a:pt x="14" y="172"/>
                  </a:lnTo>
                  <a:lnTo>
                    <a:pt x="11" y="177"/>
                  </a:lnTo>
                  <a:lnTo>
                    <a:pt x="10" y="183"/>
                  </a:lnTo>
                  <a:lnTo>
                    <a:pt x="8" y="187"/>
                  </a:lnTo>
                  <a:lnTo>
                    <a:pt x="6" y="192"/>
                  </a:lnTo>
                  <a:lnTo>
                    <a:pt x="4" y="197"/>
                  </a:lnTo>
                  <a:lnTo>
                    <a:pt x="2" y="202"/>
                  </a:lnTo>
                  <a:lnTo>
                    <a:pt x="1" y="207"/>
                  </a:lnTo>
                  <a:lnTo>
                    <a:pt x="0" y="212"/>
                  </a:lnTo>
                  <a:lnTo>
                    <a:pt x="0" y="216"/>
                  </a:lnTo>
                  <a:lnTo>
                    <a:pt x="0" y="221"/>
                  </a:lnTo>
                  <a:lnTo>
                    <a:pt x="0" y="227"/>
                  </a:lnTo>
                  <a:lnTo>
                    <a:pt x="0" y="231"/>
                  </a:lnTo>
                  <a:lnTo>
                    <a:pt x="0" y="235"/>
                  </a:lnTo>
                  <a:lnTo>
                    <a:pt x="1" y="239"/>
                  </a:lnTo>
                  <a:lnTo>
                    <a:pt x="1" y="242"/>
                  </a:lnTo>
                  <a:lnTo>
                    <a:pt x="2" y="246"/>
                  </a:lnTo>
                  <a:lnTo>
                    <a:pt x="2" y="251"/>
                  </a:lnTo>
                  <a:lnTo>
                    <a:pt x="4" y="255"/>
                  </a:lnTo>
                  <a:lnTo>
                    <a:pt x="6" y="261"/>
                  </a:lnTo>
                  <a:lnTo>
                    <a:pt x="8" y="268"/>
                  </a:lnTo>
                  <a:lnTo>
                    <a:pt x="10" y="273"/>
                  </a:lnTo>
                  <a:lnTo>
                    <a:pt x="12" y="279"/>
                  </a:lnTo>
                  <a:lnTo>
                    <a:pt x="14" y="282"/>
                  </a:lnTo>
                  <a:lnTo>
                    <a:pt x="15" y="285"/>
                  </a:lnTo>
                  <a:lnTo>
                    <a:pt x="16" y="286"/>
                  </a:lnTo>
                  <a:lnTo>
                    <a:pt x="16" y="288"/>
                  </a:lnTo>
                  <a:lnTo>
                    <a:pt x="52" y="285"/>
                  </a:lnTo>
                  <a:lnTo>
                    <a:pt x="51" y="285"/>
                  </a:lnTo>
                  <a:lnTo>
                    <a:pt x="50" y="283"/>
                  </a:lnTo>
                  <a:lnTo>
                    <a:pt x="48" y="281"/>
                  </a:lnTo>
                  <a:lnTo>
                    <a:pt x="47" y="278"/>
                  </a:lnTo>
                  <a:lnTo>
                    <a:pt x="44" y="273"/>
                  </a:lnTo>
                  <a:lnTo>
                    <a:pt x="42" y="269"/>
                  </a:lnTo>
                  <a:lnTo>
                    <a:pt x="40" y="264"/>
                  </a:lnTo>
                  <a:lnTo>
                    <a:pt x="38" y="259"/>
                  </a:lnTo>
                  <a:lnTo>
                    <a:pt x="35" y="253"/>
                  </a:lnTo>
                  <a:lnTo>
                    <a:pt x="32" y="246"/>
                  </a:lnTo>
                  <a:lnTo>
                    <a:pt x="30" y="239"/>
                  </a:lnTo>
                  <a:lnTo>
                    <a:pt x="29" y="232"/>
                  </a:lnTo>
                  <a:lnTo>
                    <a:pt x="28" y="228"/>
                  </a:lnTo>
                  <a:lnTo>
                    <a:pt x="28" y="225"/>
                  </a:lnTo>
                  <a:lnTo>
                    <a:pt x="28" y="219"/>
                  </a:lnTo>
                  <a:lnTo>
                    <a:pt x="28" y="216"/>
                  </a:lnTo>
                  <a:lnTo>
                    <a:pt x="28" y="212"/>
                  </a:lnTo>
                  <a:lnTo>
                    <a:pt x="28" y="209"/>
                  </a:lnTo>
                  <a:lnTo>
                    <a:pt x="28" y="204"/>
                  </a:lnTo>
                  <a:lnTo>
                    <a:pt x="29" y="201"/>
                  </a:lnTo>
                  <a:lnTo>
                    <a:pt x="29" y="197"/>
                  </a:lnTo>
                  <a:lnTo>
                    <a:pt x="30" y="192"/>
                  </a:lnTo>
                  <a:lnTo>
                    <a:pt x="30" y="189"/>
                  </a:lnTo>
                  <a:lnTo>
                    <a:pt x="32" y="186"/>
                  </a:lnTo>
                  <a:lnTo>
                    <a:pt x="35" y="180"/>
                  </a:lnTo>
                  <a:lnTo>
                    <a:pt x="38" y="174"/>
                  </a:lnTo>
                  <a:lnTo>
                    <a:pt x="40" y="168"/>
                  </a:lnTo>
                  <a:lnTo>
                    <a:pt x="44" y="163"/>
                  </a:lnTo>
                  <a:lnTo>
                    <a:pt x="47" y="157"/>
                  </a:lnTo>
                  <a:lnTo>
                    <a:pt x="51" y="152"/>
                  </a:lnTo>
                  <a:lnTo>
                    <a:pt x="54" y="146"/>
                  </a:lnTo>
                  <a:lnTo>
                    <a:pt x="56" y="141"/>
                  </a:lnTo>
                  <a:lnTo>
                    <a:pt x="59" y="134"/>
                  </a:lnTo>
                  <a:lnTo>
                    <a:pt x="64" y="128"/>
                  </a:lnTo>
                  <a:lnTo>
                    <a:pt x="64" y="124"/>
                  </a:lnTo>
                  <a:lnTo>
                    <a:pt x="66" y="120"/>
                  </a:lnTo>
                  <a:lnTo>
                    <a:pt x="66" y="115"/>
                  </a:lnTo>
                  <a:lnTo>
                    <a:pt x="68" y="111"/>
                  </a:lnTo>
                  <a:lnTo>
                    <a:pt x="68" y="106"/>
                  </a:lnTo>
                  <a:lnTo>
                    <a:pt x="69" y="102"/>
                  </a:lnTo>
                  <a:lnTo>
                    <a:pt x="70" y="97"/>
                  </a:lnTo>
                  <a:lnTo>
                    <a:pt x="70" y="93"/>
                  </a:lnTo>
                  <a:lnTo>
                    <a:pt x="70" y="88"/>
                  </a:lnTo>
                  <a:lnTo>
                    <a:pt x="70" y="82"/>
                  </a:lnTo>
                  <a:lnTo>
                    <a:pt x="69" y="77"/>
                  </a:lnTo>
                  <a:lnTo>
                    <a:pt x="68" y="73"/>
                  </a:lnTo>
                  <a:lnTo>
                    <a:pt x="67" y="67"/>
                  </a:lnTo>
                  <a:lnTo>
                    <a:pt x="66" y="63"/>
                  </a:lnTo>
                  <a:lnTo>
                    <a:pt x="66" y="59"/>
                  </a:lnTo>
                  <a:lnTo>
                    <a:pt x="65" y="54"/>
                  </a:lnTo>
                  <a:lnTo>
                    <a:pt x="63" y="50"/>
                  </a:lnTo>
                  <a:lnTo>
                    <a:pt x="62" y="46"/>
                  </a:lnTo>
                  <a:lnTo>
                    <a:pt x="59" y="42"/>
                  </a:lnTo>
                  <a:lnTo>
                    <a:pt x="57" y="39"/>
                  </a:lnTo>
                  <a:lnTo>
                    <a:pt x="54" y="32"/>
                  </a:lnTo>
                  <a:lnTo>
                    <a:pt x="50" y="25"/>
                  </a:lnTo>
                  <a:lnTo>
                    <a:pt x="46" y="19"/>
                  </a:lnTo>
                  <a:lnTo>
                    <a:pt x="43" y="14"/>
                  </a:lnTo>
                  <a:lnTo>
                    <a:pt x="39" y="10"/>
                  </a:lnTo>
                  <a:lnTo>
                    <a:pt x="37" y="7"/>
                  </a:lnTo>
                  <a:lnTo>
                    <a:pt x="32" y="4"/>
                  </a:lnTo>
                  <a:lnTo>
                    <a:pt x="31" y="2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78" name="Freeform 106"/>
            <p:cNvSpPr>
              <a:spLocks/>
            </p:cNvSpPr>
            <p:nvPr/>
          </p:nvSpPr>
          <p:spPr bwMode="auto">
            <a:xfrm>
              <a:off x="4176" y="2891"/>
              <a:ext cx="71" cy="288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6" y="10"/>
                </a:cxn>
                <a:cxn ang="0">
                  <a:pos x="12" y="17"/>
                </a:cxn>
                <a:cxn ang="0">
                  <a:pos x="21" y="28"/>
                </a:cxn>
                <a:cxn ang="0">
                  <a:pos x="28" y="40"/>
                </a:cxn>
                <a:cxn ang="0">
                  <a:pos x="32" y="47"/>
                </a:cxn>
                <a:cxn ang="0">
                  <a:pos x="36" y="54"/>
                </a:cxn>
                <a:cxn ang="0">
                  <a:pos x="44" y="67"/>
                </a:cxn>
                <a:cxn ang="0">
                  <a:pos x="48" y="82"/>
                </a:cxn>
                <a:cxn ang="0">
                  <a:pos x="48" y="93"/>
                </a:cxn>
                <a:cxn ang="0">
                  <a:pos x="48" y="104"/>
                </a:cxn>
                <a:cxn ang="0">
                  <a:pos x="44" y="115"/>
                </a:cxn>
                <a:cxn ang="0">
                  <a:pos x="38" y="125"/>
                </a:cxn>
                <a:cxn ang="0">
                  <a:pos x="32" y="136"/>
                </a:cxn>
                <a:cxn ang="0">
                  <a:pos x="26" y="149"/>
                </a:cxn>
                <a:cxn ang="0">
                  <a:pos x="22" y="155"/>
                </a:cxn>
                <a:cxn ang="0">
                  <a:pos x="18" y="164"/>
                </a:cxn>
                <a:cxn ang="0">
                  <a:pos x="13" y="173"/>
                </a:cxn>
                <a:cxn ang="0">
                  <a:pos x="10" y="184"/>
                </a:cxn>
                <a:cxn ang="0">
                  <a:pos x="6" y="193"/>
                </a:cxn>
                <a:cxn ang="0">
                  <a:pos x="3" y="203"/>
                </a:cxn>
                <a:cxn ang="0">
                  <a:pos x="1" y="214"/>
                </a:cxn>
                <a:cxn ang="0">
                  <a:pos x="1" y="223"/>
                </a:cxn>
                <a:cxn ang="0">
                  <a:pos x="1" y="231"/>
                </a:cxn>
                <a:cxn ang="0">
                  <a:pos x="2" y="240"/>
                </a:cxn>
                <a:cxn ang="0">
                  <a:pos x="2" y="248"/>
                </a:cxn>
                <a:cxn ang="0">
                  <a:pos x="4" y="256"/>
                </a:cxn>
                <a:cxn ang="0">
                  <a:pos x="8" y="269"/>
                </a:cxn>
                <a:cxn ang="0">
                  <a:pos x="12" y="279"/>
                </a:cxn>
                <a:cxn ang="0">
                  <a:pos x="15" y="285"/>
                </a:cxn>
                <a:cxn ang="0">
                  <a:pos x="17" y="288"/>
                </a:cxn>
                <a:cxn ang="0">
                  <a:pos x="51" y="285"/>
                </a:cxn>
                <a:cxn ang="0">
                  <a:pos x="48" y="281"/>
                </a:cxn>
                <a:cxn ang="0">
                  <a:pos x="44" y="274"/>
                </a:cxn>
                <a:cxn ang="0">
                  <a:pos x="39" y="264"/>
                </a:cxn>
                <a:cxn ang="0">
                  <a:pos x="34" y="253"/>
                </a:cxn>
                <a:cxn ang="0">
                  <a:pos x="30" y="240"/>
                </a:cxn>
                <a:cxn ang="0">
                  <a:pos x="28" y="228"/>
                </a:cxn>
                <a:cxn ang="0">
                  <a:pos x="28" y="221"/>
                </a:cxn>
                <a:cxn ang="0">
                  <a:pos x="28" y="214"/>
                </a:cxn>
                <a:cxn ang="0">
                  <a:pos x="28" y="205"/>
                </a:cxn>
                <a:cxn ang="0">
                  <a:pos x="29" y="198"/>
                </a:cxn>
                <a:cxn ang="0">
                  <a:pos x="30" y="190"/>
                </a:cxn>
                <a:cxn ang="0">
                  <a:pos x="34" y="180"/>
                </a:cxn>
                <a:cxn ang="0">
                  <a:pos x="39" y="168"/>
                </a:cxn>
                <a:cxn ang="0">
                  <a:pos x="47" y="159"/>
                </a:cxn>
                <a:cxn ang="0">
                  <a:pos x="54" y="147"/>
                </a:cxn>
                <a:cxn ang="0">
                  <a:pos x="60" y="135"/>
                </a:cxn>
                <a:cxn ang="0">
                  <a:pos x="64" y="124"/>
                </a:cxn>
                <a:cxn ang="0">
                  <a:pos x="66" y="116"/>
                </a:cxn>
                <a:cxn ang="0">
                  <a:pos x="68" y="108"/>
                </a:cxn>
                <a:cxn ang="0">
                  <a:pos x="70" y="98"/>
                </a:cxn>
                <a:cxn ang="0">
                  <a:pos x="70" y="89"/>
                </a:cxn>
                <a:cxn ang="0">
                  <a:pos x="70" y="78"/>
                </a:cxn>
                <a:cxn ang="0">
                  <a:pos x="68" y="68"/>
                </a:cxn>
                <a:cxn ang="0">
                  <a:pos x="67" y="60"/>
                </a:cxn>
                <a:cxn ang="0">
                  <a:pos x="65" y="52"/>
                </a:cxn>
                <a:cxn ang="0">
                  <a:pos x="62" y="42"/>
                </a:cxn>
                <a:cxn ang="0">
                  <a:pos x="58" y="32"/>
                </a:cxn>
                <a:cxn ang="0">
                  <a:pos x="52" y="20"/>
                </a:cxn>
                <a:cxn ang="0">
                  <a:pos x="47" y="10"/>
                </a:cxn>
                <a:cxn ang="0">
                  <a:pos x="40" y="1"/>
                </a:cxn>
                <a:cxn ang="0">
                  <a:pos x="0" y="3"/>
                </a:cxn>
              </a:cxnLst>
              <a:rect l="0" t="0" r="r" b="b"/>
              <a:pathLst>
                <a:path w="71" h="288">
                  <a:moveTo>
                    <a:pt x="0" y="3"/>
                  </a:moveTo>
                  <a:lnTo>
                    <a:pt x="1" y="4"/>
                  </a:lnTo>
                  <a:lnTo>
                    <a:pt x="2" y="6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12" y="17"/>
                  </a:lnTo>
                  <a:lnTo>
                    <a:pt x="17" y="22"/>
                  </a:lnTo>
                  <a:lnTo>
                    <a:pt x="21" y="28"/>
                  </a:lnTo>
                  <a:lnTo>
                    <a:pt x="24" y="34"/>
                  </a:lnTo>
                  <a:lnTo>
                    <a:pt x="28" y="40"/>
                  </a:lnTo>
                  <a:lnTo>
                    <a:pt x="30" y="42"/>
                  </a:lnTo>
                  <a:lnTo>
                    <a:pt x="32" y="47"/>
                  </a:lnTo>
                  <a:lnTo>
                    <a:pt x="34" y="49"/>
                  </a:lnTo>
                  <a:lnTo>
                    <a:pt x="36" y="54"/>
                  </a:lnTo>
                  <a:lnTo>
                    <a:pt x="39" y="60"/>
                  </a:lnTo>
                  <a:lnTo>
                    <a:pt x="44" y="67"/>
                  </a:lnTo>
                  <a:lnTo>
                    <a:pt x="46" y="74"/>
                  </a:lnTo>
                  <a:lnTo>
                    <a:pt x="48" y="82"/>
                  </a:lnTo>
                  <a:lnTo>
                    <a:pt x="48" y="87"/>
                  </a:lnTo>
                  <a:lnTo>
                    <a:pt x="48" y="93"/>
                  </a:lnTo>
                  <a:lnTo>
                    <a:pt x="48" y="98"/>
                  </a:lnTo>
                  <a:lnTo>
                    <a:pt x="48" y="104"/>
                  </a:lnTo>
                  <a:lnTo>
                    <a:pt x="46" y="109"/>
                  </a:lnTo>
                  <a:lnTo>
                    <a:pt x="44" y="115"/>
                  </a:lnTo>
                  <a:lnTo>
                    <a:pt x="40" y="119"/>
                  </a:lnTo>
                  <a:lnTo>
                    <a:pt x="38" y="125"/>
                  </a:lnTo>
                  <a:lnTo>
                    <a:pt x="35" y="130"/>
                  </a:lnTo>
                  <a:lnTo>
                    <a:pt x="32" y="136"/>
                  </a:lnTo>
                  <a:lnTo>
                    <a:pt x="28" y="142"/>
                  </a:lnTo>
                  <a:lnTo>
                    <a:pt x="26" y="149"/>
                  </a:lnTo>
                  <a:lnTo>
                    <a:pt x="24" y="152"/>
                  </a:lnTo>
                  <a:lnTo>
                    <a:pt x="22" y="155"/>
                  </a:lnTo>
                  <a:lnTo>
                    <a:pt x="20" y="160"/>
                  </a:lnTo>
                  <a:lnTo>
                    <a:pt x="18" y="164"/>
                  </a:lnTo>
                  <a:lnTo>
                    <a:pt x="16" y="168"/>
                  </a:lnTo>
                  <a:lnTo>
                    <a:pt x="13" y="173"/>
                  </a:lnTo>
                  <a:lnTo>
                    <a:pt x="11" y="178"/>
                  </a:lnTo>
                  <a:lnTo>
                    <a:pt x="10" y="184"/>
                  </a:lnTo>
                  <a:lnTo>
                    <a:pt x="8" y="188"/>
                  </a:lnTo>
                  <a:lnTo>
                    <a:pt x="6" y="193"/>
                  </a:lnTo>
                  <a:lnTo>
                    <a:pt x="4" y="198"/>
                  </a:lnTo>
                  <a:lnTo>
                    <a:pt x="3" y="203"/>
                  </a:lnTo>
                  <a:lnTo>
                    <a:pt x="2" y="207"/>
                  </a:lnTo>
                  <a:lnTo>
                    <a:pt x="1" y="214"/>
                  </a:lnTo>
                  <a:lnTo>
                    <a:pt x="1" y="218"/>
                  </a:lnTo>
                  <a:lnTo>
                    <a:pt x="1" y="223"/>
                  </a:lnTo>
                  <a:lnTo>
                    <a:pt x="1" y="227"/>
                  </a:lnTo>
                  <a:lnTo>
                    <a:pt x="1" y="231"/>
                  </a:lnTo>
                  <a:lnTo>
                    <a:pt x="1" y="235"/>
                  </a:lnTo>
                  <a:lnTo>
                    <a:pt x="2" y="240"/>
                  </a:lnTo>
                  <a:lnTo>
                    <a:pt x="2" y="244"/>
                  </a:lnTo>
                  <a:lnTo>
                    <a:pt x="2" y="248"/>
                  </a:lnTo>
                  <a:lnTo>
                    <a:pt x="3" y="252"/>
                  </a:lnTo>
                  <a:lnTo>
                    <a:pt x="4" y="256"/>
                  </a:lnTo>
                  <a:lnTo>
                    <a:pt x="6" y="262"/>
                  </a:lnTo>
                  <a:lnTo>
                    <a:pt x="8" y="269"/>
                  </a:lnTo>
                  <a:lnTo>
                    <a:pt x="10" y="274"/>
                  </a:lnTo>
                  <a:lnTo>
                    <a:pt x="12" y="279"/>
                  </a:lnTo>
                  <a:lnTo>
                    <a:pt x="13" y="283"/>
                  </a:lnTo>
                  <a:lnTo>
                    <a:pt x="15" y="285"/>
                  </a:lnTo>
                  <a:lnTo>
                    <a:pt x="16" y="287"/>
                  </a:lnTo>
                  <a:lnTo>
                    <a:pt x="17" y="288"/>
                  </a:lnTo>
                  <a:lnTo>
                    <a:pt x="52" y="286"/>
                  </a:lnTo>
                  <a:lnTo>
                    <a:pt x="51" y="285"/>
                  </a:lnTo>
                  <a:lnTo>
                    <a:pt x="50" y="284"/>
                  </a:lnTo>
                  <a:lnTo>
                    <a:pt x="48" y="281"/>
                  </a:lnTo>
                  <a:lnTo>
                    <a:pt x="47" y="279"/>
                  </a:lnTo>
                  <a:lnTo>
                    <a:pt x="44" y="274"/>
                  </a:lnTo>
                  <a:lnTo>
                    <a:pt x="42" y="270"/>
                  </a:lnTo>
                  <a:lnTo>
                    <a:pt x="39" y="264"/>
                  </a:lnTo>
                  <a:lnTo>
                    <a:pt x="37" y="259"/>
                  </a:lnTo>
                  <a:lnTo>
                    <a:pt x="34" y="253"/>
                  </a:lnTo>
                  <a:lnTo>
                    <a:pt x="32" y="247"/>
                  </a:lnTo>
                  <a:lnTo>
                    <a:pt x="30" y="240"/>
                  </a:lnTo>
                  <a:lnTo>
                    <a:pt x="29" y="233"/>
                  </a:lnTo>
                  <a:lnTo>
                    <a:pt x="28" y="228"/>
                  </a:lnTo>
                  <a:lnTo>
                    <a:pt x="28" y="225"/>
                  </a:lnTo>
                  <a:lnTo>
                    <a:pt x="28" y="221"/>
                  </a:lnTo>
                  <a:lnTo>
                    <a:pt x="28" y="218"/>
                  </a:lnTo>
                  <a:lnTo>
                    <a:pt x="28" y="214"/>
                  </a:lnTo>
                  <a:lnTo>
                    <a:pt x="28" y="209"/>
                  </a:lnTo>
                  <a:lnTo>
                    <a:pt x="28" y="205"/>
                  </a:lnTo>
                  <a:lnTo>
                    <a:pt x="29" y="202"/>
                  </a:lnTo>
                  <a:lnTo>
                    <a:pt x="29" y="198"/>
                  </a:lnTo>
                  <a:lnTo>
                    <a:pt x="30" y="193"/>
                  </a:lnTo>
                  <a:lnTo>
                    <a:pt x="30" y="190"/>
                  </a:lnTo>
                  <a:lnTo>
                    <a:pt x="32" y="187"/>
                  </a:lnTo>
                  <a:lnTo>
                    <a:pt x="34" y="180"/>
                  </a:lnTo>
                  <a:lnTo>
                    <a:pt x="37" y="174"/>
                  </a:lnTo>
                  <a:lnTo>
                    <a:pt x="39" y="168"/>
                  </a:lnTo>
                  <a:lnTo>
                    <a:pt x="44" y="163"/>
                  </a:lnTo>
                  <a:lnTo>
                    <a:pt x="47" y="159"/>
                  </a:lnTo>
                  <a:lnTo>
                    <a:pt x="51" y="153"/>
                  </a:lnTo>
                  <a:lnTo>
                    <a:pt x="54" y="147"/>
                  </a:lnTo>
                  <a:lnTo>
                    <a:pt x="57" y="141"/>
                  </a:lnTo>
                  <a:lnTo>
                    <a:pt x="60" y="135"/>
                  </a:lnTo>
                  <a:lnTo>
                    <a:pt x="63" y="129"/>
                  </a:lnTo>
                  <a:lnTo>
                    <a:pt x="64" y="124"/>
                  </a:lnTo>
                  <a:lnTo>
                    <a:pt x="65" y="120"/>
                  </a:lnTo>
                  <a:lnTo>
                    <a:pt x="66" y="116"/>
                  </a:lnTo>
                  <a:lnTo>
                    <a:pt x="67" y="113"/>
                  </a:lnTo>
                  <a:lnTo>
                    <a:pt x="68" y="108"/>
                  </a:lnTo>
                  <a:lnTo>
                    <a:pt x="70" y="104"/>
                  </a:lnTo>
                  <a:lnTo>
                    <a:pt x="70" y="98"/>
                  </a:lnTo>
                  <a:lnTo>
                    <a:pt x="71" y="94"/>
                  </a:lnTo>
                  <a:lnTo>
                    <a:pt x="70" y="89"/>
                  </a:lnTo>
                  <a:lnTo>
                    <a:pt x="70" y="84"/>
                  </a:lnTo>
                  <a:lnTo>
                    <a:pt x="70" y="78"/>
                  </a:lnTo>
                  <a:lnTo>
                    <a:pt x="70" y="74"/>
                  </a:lnTo>
                  <a:lnTo>
                    <a:pt x="68" y="68"/>
                  </a:lnTo>
                  <a:lnTo>
                    <a:pt x="67" y="64"/>
                  </a:lnTo>
                  <a:lnTo>
                    <a:pt x="67" y="60"/>
                  </a:lnTo>
                  <a:lnTo>
                    <a:pt x="66" y="56"/>
                  </a:lnTo>
                  <a:lnTo>
                    <a:pt x="65" y="52"/>
                  </a:lnTo>
                  <a:lnTo>
                    <a:pt x="63" y="47"/>
                  </a:lnTo>
                  <a:lnTo>
                    <a:pt x="62" y="42"/>
                  </a:lnTo>
                  <a:lnTo>
                    <a:pt x="60" y="39"/>
                  </a:lnTo>
                  <a:lnTo>
                    <a:pt x="58" y="32"/>
                  </a:lnTo>
                  <a:lnTo>
                    <a:pt x="56" y="26"/>
                  </a:lnTo>
                  <a:lnTo>
                    <a:pt x="52" y="20"/>
                  </a:lnTo>
                  <a:lnTo>
                    <a:pt x="50" y="14"/>
                  </a:lnTo>
                  <a:lnTo>
                    <a:pt x="47" y="10"/>
                  </a:lnTo>
                  <a:lnTo>
                    <a:pt x="45" y="6"/>
                  </a:lnTo>
                  <a:lnTo>
                    <a:pt x="40" y="1"/>
                  </a:lnTo>
                  <a:lnTo>
                    <a:pt x="39" y="0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79" name="Freeform 107"/>
            <p:cNvSpPr>
              <a:spLocks/>
            </p:cNvSpPr>
            <p:nvPr/>
          </p:nvSpPr>
          <p:spPr bwMode="auto">
            <a:xfrm>
              <a:off x="4318" y="2892"/>
              <a:ext cx="71" cy="287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13" y="16"/>
                </a:cxn>
                <a:cxn ang="0">
                  <a:pos x="25" y="33"/>
                </a:cxn>
                <a:cxn ang="0">
                  <a:pos x="32" y="46"/>
                </a:cxn>
                <a:cxn ang="0">
                  <a:pos x="40" y="59"/>
                </a:cxn>
                <a:cxn ang="0">
                  <a:pos x="47" y="81"/>
                </a:cxn>
                <a:cxn ang="0">
                  <a:pos x="47" y="97"/>
                </a:cxn>
                <a:cxn ang="0">
                  <a:pos x="43" y="114"/>
                </a:cxn>
                <a:cxn ang="0">
                  <a:pos x="35" y="129"/>
                </a:cxn>
                <a:cxn ang="0">
                  <a:pos x="25" y="148"/>
                </a:cxn>
                <a:cxn ang="0">
                  <a:pos x="19" y="159"/>
                </a:cxn>
                <a:cxn ang="0">
                  <a:pos x="13" y="172"/>
                </a:cxn>
                <a:cxn ang="0">
                  <a:pos x="7" y="187"/>
                </a:cxn>
                <a:cxn ang="0">
                  <a:pos x="3" y="202"/>
                </a:cxn>
                <a:cxn ang="0">
                  <a:pos x="1" y="217"/>
                </a:cxn>
                <a:cxn ang="0">
                  <a:pos x="1" y="230"/>
                </a:cxn>
                <a:cxn ang="0">
                  <a:pos x="1" y="243"/>
                </a:cxn>
                <a:cxn ang="0">
                  <a:pos x="4" y="255"/>
                </a:cxn>
                <a:cxn ang="0">
                  <a:pos x="11" y="273"/>
                </a:cxn>
                <a:cxn ang="0">
                  <a:pos x="15" y="284"/>
                </a:cxn>
                <a:cxn ang="0">
                  <a:pos x="51" y="285"/>
                </a:cxn>
                <a:cxn ang="0">
                  <a:pos x="48" y="280"/>
                </a:cxn>
                <a:cxn ang="0">
                  <a:pos x="42" y="269"/>
                </a:cxn>
                <a:cxn ang="0">
                  <a:pos x="34" y="252"/>
                </a:cxn>
                <a:cxn ang="0">
                  <a:pos x="29" y="232"/>
                </a:cxn>
                <a:cxn ang="0">
                  <a:pos x="28" y="220"/>
                </a:cxn>
                <a:cxn ang="0">
                  <a:pos x="28" y="208"/>
                </a:cxn>
                <a:cxn ang="0">
                  <a:pos x="29" y="197"/>
                </a:cxn>
                <a:cxn ang="0">
                  <a:pos x="31" y="186"/>
                </a:cxn>
                <a:cxn ang="0">
                  <a:pos x="40" y="168"/>
                </a:cxn>
                <a:cxn ang="0">
                  <a:pos x="51" y="152"/>
                </a:cxn>
                <a:cxn ang="0">
                  <a:pos x="60" y="135"/>
                </a:cxn>
                <a:cxn ang="0">
                  <a:pos x="66" y="120"/>
                </a:cxn>
                <a:cxn ang="0">
                  <a:pos x="69" y="108"/>
                </a:cxn>
                <a:cxn ang="0">
                  <a:pos x="71" y="94"/>
                </a:cxn>
                <a:cxn ang="0">
                  <a:pos x="69" y="78"/>
                </a:cxn>
                <a:cxn ang="0">
                  <a:pos x="67" y="63"/>
                </a:cxn>
                <a:cxn ang="0">
                  <a:pos x="62" y="51"/>
                </a:cxn>
                <a:cxn ang="0">
                  <a:pos x="58" y="38"/>
                </a:cxn>
                <a:cxn ang="0">
                  <a:pos x="47" y="20"/>
                </a:cxn>
                <a:cxn ang="0">
                  <a:pos x="36" y="7"/>
                </a:cxn>
                <a:cxn ang="0">
                  <a:pos x="30" y="0"/>
                </a:cxn>
                <a:cxn ang="0">
                  <a:pos x="0" y="2"/>
                </a:cxn>
              </a:cxnLst>
              <a:rect l="0" t="0" r="r" b="b"/>
              <a:pathLst>
                <a:path w="71" h="287">
                  <a:moveTo>
                    <a:pt x="0" y="2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6" y="9"/>
                  </a:lnTo>
                  <a:lnTo>
                    <a:pt x="8" y="11"/>
                  </a:lnTo>
                  <a:lnTo>
                    <a:pt x="13" y="16"/>
                  </a:lnTo>
                  <a:lnTo>
                    <a:pt x="17" y="21"/>
                  </a:lnTo>
                  <a:lnTo>
                    <a:pt x="21" y="27"/>
                  </a:lnTo>
                  <a:lnTo>
                    <a:pt x="25" y="33"/>
                  </a:lnTo>
                  <a:lnTo>
                    <a:pt x="29" y="39"/>
                  </a:lnTo>
                  <a:lnTo>
                    <a:pt x="30" y="41"/>
                  </a:lnTo>
                  <a:lnTo>
                    <a:pt x="32" y="46"/>
                  </a:lnTo>
                  <a:lnTo>
                    <a:pt x="34" y="48"/>
                  </a:lnTo>
                  <a:lnTo>
                    <a:pt x="36" y="53"/>
                  </a:lnTo>
                  <a:lnTo>
                    <a:pt x="40" y="59"/>
                  </a:lnTo>
                  <a:lnTo>
                    <a:pt x="43" y="66"/>
                  </a:lnTo>
                  <a:lnTo>
                    <a:pt x="45" y="73"/>
                  </a:lnTo>
                  <a:lnTo>
                    <a:pt x="47" y="81"/>
                  </a:lnTo>
                  <a:lnTo>
                    <a:pt x="47" y="86"/>
                  </a:lnTo>
                  <a:lnTo>
                    <a:pt x="48" y="92"/>
                  </a:lnTo>
                  <a:lnTo>
                    <a:pt x="47" y="97"/>
                  </a:lnTo>
                  <a:lnTo>
                    <a:pt x="47" y="103"/>
                  </a:lnTo>
                  <a:lnTo>
                    <a:pt x="45" y="108"/>
                  </a:lnTo>
                  <a:lnTo>
                    <a:pt x="43" y="114"/>
                  </a:lnTo>
                  <a:lnTo>
                    <a:pt x="41" y="118"/>
                  </a:lnTo>
                  <a:lnTo>
                    <a:pt x="39" y="124"/>
                  </a:lnTo>
                  <a:lnTo>
                    <a:pt x="35" y="129"/>
                  </a:lnTo>
                  <a:lnTo>
                    <a:pt x="31" y="135"/>
                  </a:lnTo>
                  <a:lnTo>
                    <a:pt x="28" y="141"/>
                  </a:lnTo>
                  <a:lnTo>
                    <a:pt x="25" y="148"/>
                  </a:lnTo>
                  <a:lnTo>
                    <a:pt x="23" y="151"/>
                  </a:lnTo>
                  <a:lnTo>
                    <a:pt x="21" y="154"/>
                  </a:lnTo>
                  <a:lnTo>
                    <a:pt x="19" y="159"/>
                  </a:lnTo>
                  <a:lnTo>
                    <a:pt x="17" y="163"/>
                  </a:lnTo>
                  <a:lnTo>
                    <a:pt x="15" y="167"/>
                  </a:lnTo>
                  <a:lnTo>
                    <a:pt x="13" y="172"/>
                  </a:lnTo>
                  <a:lnTo>
                    <a:pt x="11" y="177"/>
                  </a:lnTo>
                  <a:lnTo>
                    <a:pt x="10" y="183"/>
                  </a:lnTo>
                  <a:lnTo>
                    <a:pt x="7" y="187"/>
                  </a:lnTo>
                  <a:lnTo>
                    <a:pt x="5" y="192"/>
                  </a:lnTo>
                  <a:lnTo>
                    <a:pt x="3" y="197"/>
                  </a:lnTo>
                  <a:lnTo>
                    <a:pt x="3" y="202"/>
                  </a:lnTo>
                  <a:lnTo>
                    <a:pt x="1" y="206"/>
                  </a:lnTo>
                  <a:lnTo>
                    <a:pt x="1" y="213"/>
                  </a:lnTo>
                  <a:lnTo>
                    <a:pt x="1" y="217"/>
                  </a:lnTo>
                  <a:lnTo>
                    <a:pt x="1" y="222"/>
                  </a:lnTo>
                  <a:lnTo>
                    <a:pt x="1" y="226"/>
                  </a:lnTo>
                  <a:lnTo>
                    <a:pt x="1" y="230"/>
                  </a:lnTo>
                  <a:lnTo>
                    <a:pt x="1" y="234"/>
                  </a:lnTo>
                  <a:lnTo>
                    <a:pt x="1" y="239"/>
                  </a:lnTo>
                  <a:lnTo>
                    <a:pt x="1" y="243"/>
                  </a:lnTo>
                  <a:lnTo>
                    <a:pt x="2" y="247"/>
                  </a:lnTo>
                  <a:lnTo>
                    <a:pt x="3" y="251"/>
                  </a:lnTo>
                  <a:lnTo>
                    <a:pt x="4" y="255"/>
                  </a:lnTo>
                  <a:lnTo>
                    <a:pt x="5" y="261"/>
                  </a:lnTo>
                  <a:lnTo>
                    <a:pt x="8" y="268"/>
                  </a:lnTo>
                  <a:lnTo>
                    <a:pt x="11" y="273"/>
                  </a:lnTo>
                  <a:lnTo>
                    <a:pt x="13" y="278"/>
                  </a:lnTo>
                  <a:lnTo>
                    <a:pt x="14" y="282"/>
                  </a:lnTo>
                  <a:lnTo>
                    <a:pt x="15" y="284"/>
                  </a:lnTo>
                  <a:lnTo>
                    <a:pt x="16" y="286"/>
                  </a:lnTo>
                  <a:lnTo>
                    <a:pt x="17" y="287"/>
                  </a:lnTo>
                  <a:lnTo>
                    <a:pt x="51" y="285"/>
                  </a:lnTo>
                  <a:lnTo>
                    <a:pt x="51" y="284"/>
                  </a:lnTo>
                  <a:lnTo>
                    <a:pt x="50" y="283"/>
                  </a:lnTo>
                  <a:lnTo>
                    <a:pt x="48" y="280"/>
                  </a:lnTo>
                  <a:lnTo>
                    <a:pt x="47" y="278"/>
                  </a:lnTo>
                  <a:lnTo>
                    <a:pt x="44" y="273"/>
                  </a:lnTo>
                  <a:lnTo>
                    <a:pt x="42" y="269"/>
                  </a:lnTo>
                  <a:lnTo>
                    <a:pt x="40" y="263"/>
                  </a:lnTo>
                  <a:lnTo>
                    <a:pt x="38" y="258"/>
                  </a:lnTo>
                  <a:lnTo>
                    <a:pt x="34" y="252"/>
                  </a:lnTo>
                  <a:lnTo>
                    <a:pt x="32" y="246"/>
                  </a:lnTo>
                  <a:lnTo>
                    <a:pt x="30" y="239"/>
                  </a:lnTo>
                  <a:lnTo>
                    <a:pt x="29" y="232"/>
                  </a:lnTo>
                  <a:lnTo>
                    <a:pt x="28" y="227"/>
                  </a:lnTo>
                  <a:lnTo>
                    <a:pt x="28" y="224"/>
                  </a:lnTo>
                  <a:lnTo>
                    <a:pt x="28" y="220"/>
                  </a:lnTo>
                  <a:lnTo>
                    <a:pt x="28" y="217"/>
                  </a:lnTo>
                  <a:lnTo>
                    <a:pt x="28" y="213"/>
                  </a:lnTo>
                  <a:lnTo>
                    <a:pt x="28" y="208"/>
                  </a:lnTo>
                  <a:lnTo>
                    <a:pt x="28" y="204"/>
                  </a:lnTo>
                  <a:lnTo>
                    <a:pt x="29" y="201"/>
                  </a:lnTo>
                  <a:lnTo>
                    <a:pt x="29" y="197"/>
                  </a:lnTo>
                  <a:lnTo>
                    <a:pt x="30" y="192"/>
                  </a:lnTo>
                  <a:lnTo>
                    <a:pt x="30" y="189"/>
                  </a:lnTo>
                  <a:lnTo>
                    <a:pt x="31" y="186"/>
                  </a:lnTo>
                  <a:lnTo>
                    <a:pt x="34" y="179"/>
                  </a:lnTo>
                  <a:lnTo>
                    <a:pt x="38" y="174"/>
                  </a:lnTo>
                  <a:lnTo>
                    <a:pt x="40" y="168"/>
                  </a:lnTo>
                  <a:lnTo>
                    <a:pt x="43" y="163"/>
                  </a:lnTo>
                  <a:lnTo>
                    <a:pt x="47" y="158"/>
                  </a:lnTo>
                  <a:lnTo>
                    <a:pt x="51" y="152"/>
                  </a:lnTo>
                  <a:lnTo>
                    <a:pt x="54" y="146"/>
                  </a:lnTo>
                  <a:lnTo>
                    <a:pt x="57" y="141"/>
                  </a:lnTo>
                  <a:lnTo>
                    <a:pt x="60" y="135"/>
                  </a:lnTo>
                  <a:lnTo>
                    <a:pt x="63" y="129"/>
                  </a:lnTo>
                  <a:lnTo>
                    <a:pt x="65" y="124"/>
                  </a:lnTo>
                  <a:lnTo>
                    <a:pt x="66" y="120"/>
                  </a:lnTo>
                  <a:lnTo>
                    <a:pt x="67" y="116"/>
                  </a:lnTo>
                  <a:lnTo>
                    <a:pt x="68" y="112"/>
                  </a:lnTo>
                  <a:lnTo>
                    <a:pt x="69" y="108"/>
                  </a:lnTo>
                  <a:lnTo>
                    <a:pt x="69" y="103"/>
                  </a:lnTo>
                  <a:lnTo>
                    <a:pt x="70" y="98"/>
                  </a:lnTo>
                  <a:lnTo>
                    <a:pt x="71" y="94"/>
                  </a:lnTo>
                  <a:lnTo>
                    <a:pt x="70" y="88"/>
                  </a:lnTo>
                  <a:lnTo>
                    <a:pt x="70" y="83"/>
                  </a:lnTo>
                  <a:lnTo>
                    <a:pt x="69" y="78"/>
                  </a:lnTo>
                  <a:lnTo>
                    <a:pt x="69" y="74"/>
                  </a:lnTo>
                  <a:lnTo>
                    <a:pt x="67" y="67"/>
                  </a:lnTo>
                  <a:lnTo>
                    <a:pt x="67" y="63"/>
                  </a:lnTo>
                  <a:lnTo>
                    <a:pt x="66" y="59"/>
                  </a:lnTo>
                  <a:lnTo>
                    <a:pt x="65" y="55"/>
                  </a:lnTo>
                  <a:lnTo>
                    <a:pt x="62" y="51"/>
                  </a:lnTo>
                  <a:lnTo>
                    <a:pt x="61" y="46"/>
                  </a:lnTo>
                  <a:lnTo>
                    <a:pt x="59" y="41"/>
                  </a:lnTo>
                  <a:lnTo>
                    <a:pt x="58" y="38"/>
                  </a:lnTo>
                  <a:lnTo>
                    <a:pt x="54" y="31"/>
                  </a:lnTo>
                  <a:lnTo>
                    <a:pt x="51" y="26"/>
                  </a:lnTo>
                  <a:lnTo>
                    <a:pt x="47" y="20"/>
                  </a:lnTo>
                  <a:lnTo>
                    <a:pt x="43" y="14"/>
                  </a:lnTo>
                  <a:lnTo>
                    <a:pt x="39" y="9"/>
                  </a:lnTo>
                  <a:lnTo>
                    <a:pt x="36" y="7"/>
                  </a:lnTo>
                  <a:lnTo>
                    <a:pt x="32" y="3"/>
                  </a:lnTo>
                  <a:lnTo>
                    <a:pt x="31" y="2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80" name="Freeform 108"/>
            <p:cNvSpPr>
              <a:spLocks/>
            </p:cNvSpPr>
            <p:nvPr/>
          </p:nvSpPr>
          <p:spPr bwMode="auto">
            <a:xfrm>
              <a:off x="4483" y="2886"/>
              <a:ext cx="71" cy="287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13" y="15"/>
                </a:cxn>
                <a:cxn ang="0">
                  <a:pos x="25" y="33"/>
                </a:cxn>
                <a:cxn ang="0">
                  <a:pos x="33" y="45"/>
                </a:cxn>
                <a:cxn ang="0">
                  <a:pos x="41" y="59"/>
                </a:cxn>
                <a:cxn ang="0">
                  <a:pos x="48" y="81"/>
                </a:cxn>
                <a:cxn ang="0">
                  <a:pos x="48" y="97"/>
                </a:cxn>
                <a:cxn ang="0">
                  <a:pos x="44" y="114"/>
                </a:cxn>
                <a:cxn ang="0">
                  <a:pos x="36" y="128"/>
                </a:cxn>
                <a:cxn ang="0">
                  <a:pos x="26" y="148"/>
                </a:cxn>
                <a:cxn ang="0">
                  <a:pos x="19" y="158"/>
                </a:cxn>
                <a:cxn ang="0">
                  <a:pos x="14" y="172"/>
                </a:cxn>
                <a:cxn ang="0">
                  <a:pos x="8" y="186"/>
                </a:cxn>
                <a:cxn ang="0">
                  <a:pos x="3" y="202"/>
                </a:cxn>
                <a:cxn ang="0">
                  <a:pos x="1" y="215"/>
                </a:cxn>
                <a:cxn ang="0">
                  <a:pos x="1" y="230"/>
                </a:cxn>
                <a:cxn ang="0">
                  <a:pos x="2" y="242"/>
                </a:cxn>
                <a:cxn ang="0">
                  <a:pos x="4" y="255"/>
                </a:cxn>
                <a:cxn ang="0">
                  <a:pos x="11" y="273"/>
                </a:cxn>
                <a:cxn ang="0">
                  <a:pos x="15" y="284"/>
                </a:cxn>
                <a:cxn ang="0">
                  <a:pos x="52" y="285"/>
                </a:cxn>
                <a:cxn ang="0">
                  <a:pos x="49" y="280"/>
                </a:cxn>
                <a:cxn ang="0">
                  <a:pos x="43" y="268"/>
                </a:cxn>
                <a:cxn ang="0">
                  <a:pos x="35" y="252"/>
                </a:cxn>
                <a:cxn ang="0">
                  <a:pos x="30" y="231"/>
                </a:cxn>
                <a:cxn ang="0">
                  <a:pos x="28" y="220"/>
                </a:cxn>
                <a:cxn ang="0">
                  <a:pos x="28" y="208"/>
                </a:cxn>
                <a:cxn ang="0">
                  <a:pos x="30" y="196"/>
                </a:cxn>
                <a:cxn ang="0">
                  <a:pos x="32" y="185"/>
                </a:cxn>
                <a:cxn ang="0">
                  <a:pos x="41" y="167"/>
                </a:cxn>
                <a:cxn ang="0">
                  <a:pos x="52" y="152"/>
                </a:cxn>
                <a:cxn ang="0">
                  <a:pos x="60" y="134"/>
                </a:cxn>
                <a:cxn ang="0">
                  <a:pos x="66" y="119"/>
                </a:cxn>
                <a:cxn ang="0">
                  <a:pos x="69" y="107"/>
                </a:cxn>
                <a:cxn ang="0">
                  <a:pos x="71" y="93"/>
                </a:cxn>
                <a:cxn ang="0">
                  <a:pos x="70" y="76"/>
                </a:cxn>
                <a:cxn ang="0">
                  <a:pos x="67" y="63"/>
                </a:cxn>
                <a:cxn ang="0">
                  <a:pos x="63" y="49"/>
                </a:cxn>
                <a:cxn ang="0">
                  <a:pos x="58" y="38"/>
                </a:cxn>
                <a:cxn ang="0">
                  <a:pos x="47" y="19"/>
                </a:cxn>
                <a:cxn ang="0">
                  <a:pos x="36" y="6"/>
                </a:cxn>
                <a:cxn ang="0">
                  <a:pos x="30" y="0"/>
                </a:cxn>
                <a:cxn ang="0">
                  <a:pos x="0" y="1"/>
                </a:cxn>
              </a:cxnLst>
              <a:rect l="0" t="0" r="r" b="b"/>
              <a:pathLst>
                <a:path w="71" h="287">
                  <a:moveTo>
                    <a:pt x="0" y="1"/>
                  </a:moveTo>
                  <a:lnTo>
                    <a:pt x="2" y="2"/>
                  </a:lnTo>
                  <a:lnTo>
                    <a:pt x="3" y="4"/>
                  </a:lnTo>
                  <a:lnTo>
                    <a:pt x="6" y="8"/>
                  </a:lnTo>
                  <a:lnTo>
                    <a:pt x="8" y="11"/>
                  </a:lnTo>
                  <a:lnTo>
                    <a:pt x="13" y="15"/>
                  </a:lnTo>
                  <a:lnTo>
                    <a:pt x="17" y="20"/>
                  </a:lnTo>
                  <a:lnTo>
                    <a:pt x="22" y="27"/>
                  </a:lnTo>
                  <a:lnTo>
                    <a:pt x="25" y="33"/>
                  </a:lnTo>
                  <a:lnTo>
                    <a:pt x="29" y="39"/>
                  </a:lnTo>
                  <a:lnTo>
                    <a:pt x="31" y="41"/>
                  </a:lnTo>
                  <a:lnTo>
                    <a:pt x="33" y="45"/>
                  </a:lnTo>
                  <a:lnTo>
                    <a:pt x="35" y="47"/>
                  </a:lnTo>
                  <a:lnTo>
                    <a:pt x="38" y="52"/>
                  </a:lnTo>
                  <a:lnTo>
                    <a:pt x="41" y="59"/>
                  </a:lnTo>
                  <a:lnTo>
                    <a:pt x="44" y="66"/>
                  </a:lnTo>
                  <a:lnTo>
                    <a:pt x="46" y="72"/>
                  </a:lnTo>
                  <a:lnTo>
                    <a:pt x="48" y="81"/>
                  </a:lnTo>
                  <a:lnTo>
                    <a:pt x="48" y="86"/>
                  </a:lnTo>
                  <a:lnTo>
                    <a:pt x="49" y="92"/>
                  </a:lnTo>
                  <a:lnTo>
                    <a:pt x="48" y="97"/>
                  </a:lnTo>
                  <a:lnTo>
                    <a:pt x="48" y="102"/>
                  </a:lnTo>
                  <a:lnTo>
                    <a:pt x="46" y="108"/>
                  </a:lnTo>
                  <a:lnTo>
                    <a:pt x="44" y="114"/>
                  </a:lnTo>
                  <a:lnTo>
                    <a:pt x="42" y="118"/>
                  </a:lnTo>
                  <a:lnTo>
                    <a:pt x="40" y="124"/>
                  </a:lnTo>
                  <a:lnTo>
                    <a:pt x="36" y="128"/>
                  </a:lnTo>
                  <a:lnTo>
                    <a:pt x="32" y="135"/>
                  </a:lnTo>
                  <a:lnTo>
                    <a:pt x="29" y="141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2" y="154"/>
                  </a:lnTo>
                  <a:lnTo>
                    <a:pt x="19" y="158"/>
                  </a:lnTo>
                  <a:lnTo>
                    <a:pt x="18" y="163"/>
                  </a:lnTo>
                  <a:lnTo>
                    <a:pt x="16" y="167"/>
                  </a:lnTo>
                  <a:lnTo>
                    <a:pt x="14" y="172"/>
                  </a:lnTo>
                  <a:lnTo>
                    <a:pt x="12" y="177"/>
                  </a:lnTo>
                  <a:lnTo>
                    <a:pt x="11" y="182"/>
                  </a:lnTo>
                  <a:lnTo>
                    <a:pt x="8" y="186"/>
                  </a:lnTo>
                  <a:lnTo>
                    <a:pt x="6" y="192"/>
                  </a:lnTo>
                  <a:lnTo>
                    <a:pt x="4" y="196"/>
                  </a:lnTo>
                  <a:lnTo>
                    <a:pt x="3" y="202"/>
                  </a:lnTo>
                  <a:lnTo>
                    <a:pt x="2" y="206"/>
                  </a:lnTo>
                  <a:lnTo>
                    <a:pt x="1" y="211"/>
                  </a:lnTo>
                  <a:lnTo>
                    <a:pt x="1" y="215"/>
                  </a:lnTo>
                  <a:lnTo>
                    <a:pt x="1" y="222"/>
                  </a:lnTo>
                  <a:lnTo>
                    <a:pt x="1" y="226"/>
                  </a:lnTo>
                  <a:lnTo>
                    <a:pt x="1" y="230"/>
                  </a:lnTo>
                  <a:lnTo>
                    <a:pt x="1" y="234"/>
                  </a:lnTo>
                  <a:lnTo>
                    <a:pt x="2" y="238"/>
                  </a:lnTo>
                  <a:lnTo>
                    <a:pt x="2" y="242"/>
                  </a:lnTo>
                  <a:lnTo>
                    <a:pt x="2" y="247"/>
                  </a:lnTo>
                  <a:lnTo>
                    <a:pt x="3" y="251"/>
                  </a:lnTo>
                  <a:lnTo>
                    <a:pt x="4" y="255"/>
                  </a:lnTo>
                  <a:lnTo>
                    <a:pt x="6" y="261"/>
                  </a:lnTo>
                  <a:lnTo>
                    <a:pt x="8" y="267"/>
                  </a:lnTo>
                  <a:lnTo>
                    <a:pt x="11" y="273"/>
                  </a:lnTo>
                  <a:lnTo>
                    <a:pt x="13" y="278"/>
                  </a:lnTo>
                  <a:lnTo>
                    <a:pt x="14" y="282"/>
                  </a:lnTo>
                  <a:lnTo>
                    <a:pt x="15" y="284"/>
                  </a:lnTo>
                  <a:lnTo>
                    <a:pt x="16" y="286"/>
                  </a:lnTo>
                  <a:lnTo>
                    <a:pt x="17" y="287"/>
                  </a:lnTo>
                  <a:lnTo>
                    <a:pt x="52" y="285"/>
                  </a:lnTo>
                  <a:lnTo>
                    <a:pt x="52" y="284"/>
                  </a:lnTo>
                  <a:lnTo>
                    <a:pt x="51" y="283"/>
                  </a:lnTo>
                  <a:lnTo>
                    <a:pt x="49" y="280"/>
                  </a:lnTo>
                  <a:lnTo>
                    <a:pt x="48" y="277"/>
                  </a:lnTo>
                  <a:lnTo>
                    <a:pt x="45" y="273"/>
                  </a:lnTo>
                  <a:lnTo>
                    <a:pt x="43" y="268"/>
                  </a:lnTo>
                  <a:lnTo>
                    <a:pt x="41" y="263"/>
                  </a:lnTo>
                  <a:lnTo>
                    <a:pt x="39" y="258"/>
                  </a:lnTo>
                  <a:lnTo>
                    <a:pt x="35" y="252"/>
                  </a:lnTo>
                  <a:lnTo>
                    <a:pt x="33" y="246"/>
                  </a:lnTo>
                  <a:lnTo>
                    <a:pt x="31" y="238"/>
                  </a:lnTo>
                  <a:lnTo>
                    <a:pt x="30" y="231"/>
                  </a:lnTo>
                  <a:lnTo>
                    <a:pt x="29" y="227"/>
                  </a:lnTo>
                  <a:lnTo>
                    <a:pt x="28" y="224"/>
                  </a:lnTo>
                  <a:lnTo>
                    <a:pt x="28" y="220"/>
                  </a:lnTo>
                  <a:lnTo>
                    <a:pt x="28" y="215"/>
                  </a:lnTo>
                  <a:lnTo>
                    <a:pt x="28" y="211"/>
                  </a:lnTo>
                  <a:lnTo>
                    <a:pt x="28" y="208"/>
                  </a:lnTo>
                  <a:lnTo>
                    <a:pt x="28" y="204"/>
                  </a:lnTo>
                  <a:lnTo>
                    <a:pt x="30" y="201"/>
                  </a:lnTo>
                  <a:lnTo>
                    <a:pt x="30" y="196"/>
                  </a:lnTo>
                  <a:lnTo>
                    <a:pt x="30" y="192"/>
                  </a:lnTo>
                  <a:lnTo>
                    <a:pt x="31" y="189"/>
                  </a:lnTo>
                  <a:lnTo>
                    <a:pt x="32" y="185"/>
                  </a:lnTo>
                  <a:lnTo>
                    <a:pt x="34" y="179"/>
                  </a:lnTo>
                  <a:lnTo>
                    <a:pt x="39" y="173"/>
                  </a:lnTo>
                  <a:lnTo>
                    <a:pt x="41" y="167"/>
                  </a:lnTo>
                  <a:lnTo>
                    <a:pt x="44" y="162"/>
                  </a:lnTo>
                  <a:lnTo>
                    <a:pt x="48" y="157"/>
                  </a:lnTo>
                  <a:lnTo>
                    <a:pt x="52" y="152"/>
                  </a:lnTo>
                  <a:lnTo>
                    <a:pt x="54" y="146"/>
                  </a:lnTo>
                  <a:lnTo>
                    <a:pt x="57" y="140"/>
                  </a:lnTo>
                  <a:lnTo>
                    <a:pt x="60" y="134"/>
                  </a:lnTo>
                  <a:lnTo>
                    <a:pt x="63" y="127"/>
                  </a:lnTo>
                  <a:lnTo>
                    <a:pt x="65" y="123"/>
                  </a:lnTo>
                  <a:lnTo>
                    <a:pt x="66" y="119"/>
                  </a:lnTo>
                  <a:lnTo>
                    <a:pt x="67" y="115"/>
                  </a:lnTo>
                  <a:lnTo>
                    <a:pt x="68" y="111"/>
                  </a:lnTo>
                  <a:lnTo>
                    <a:pt x="69" y="107"/>
                  </a:lnTo>
                  <a:lnTo>
                    <a:pt x="70" y="102"/>
                  </a:lnTo>
                  <a:lnTo>
                    <a:pt x="70" y="97"/>
                  </a:lnTo>
                  <a:lnTo>
                    <a:pt x="71" y="93"/>
                  </a:lnTo>
                  <a:lnTo>
                    <a:pt x="70" y="87"/>
                  </a:lnTo>
                  <a:lnTo>
                    <a:pt x="70" y="83"/>
                  </a:lnTo>
                  <a:lnTo>
                    <a:pt x="70" y="76"/>
                  </a:lnTo>
                  <a:lnTo>
                    <a:pt x="69" y="72"/>
                  </a:lnTo>
                  <a:lnTo>
                    <a:pt x="68" y="67"/>
                  </a:lnTo>
                  <a:lnTo>
                    <a:pt x="67" y="63"/>
                  </a:lnTo>
                  <a:lnTo>
                    <a:pt x="66" y="59"/>
                  </a:lnTo>
                  <a:lnTo>
                    <a:pt x="66" y="54"/>
                  </a:lnTo>
                  <a:lnTo>
                    <a:pt x="63" y="49"/>
                  </a:lnTo>
                  <a:lnTo>
                    <a:pt x="61" y="45"/>
                  </a:lnTo>
                  <a:lnTo>
                    <a:pt x="59" y="41"/>
                  </a:lnTo>
                  <a:lnTo>
                    <a:pt x="58" y="38"/>
                  </a:lnTo>
                  <a:lnTo>
                    <a:pt x="54" y="31"/>
                  </a:lnTo>
                  <a:lnTo>
                    <a:pt x="51" y="26"/>
                  </a:lnTo>
                  <a:lnTo>
                    <a:pt x="47" y="19"/>
                  </a:lnTo>
                  <a:lnTo>
                    <a:pt x="44" y="14"/>
                  </a:lnTo>
                  <a:lnTo>
                    <a:pt x="39" y="9"/>
                  </a:lnTo>
                  <a:lnTo>
                    <a:pt x="36" y="6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81" name="Freeform 109"/>
            <p:cNvSpPr>
              <a:spLocks/>
            </p:cNvSpPr>
            <p:nvPr/>
          </p:nvSpPr>
          <p:spPr bwMode="auto">
            <a:xfrm>
              <a:off x="4620" y="2890"/>
              <a:ext cx="70" cy="287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13" y="16"/>
                </a:cxn>
                <a:cxn ang="0">
                  <a:pos x="24" y="33"/>
                </a:cxn>
                <a:cxn ang="0">
                  <a:pos x="32" y="45"/>
                </a:cxn>
                <a:cxn ang="0">
                  <a:pos x="40" y="59"/>
                </a:cxn>
                <a:cxn ang="0">
                  <a:pos x="48" y="81"/>
                </a:cxn>
                <a:cxn ang="0">
                  <a:pos x="48" y="97"/>
                </a:cxn>
                <a:cxn ang="0">
                  <a:pos x="44" y="114"/>
                </a:cxn>
                <a:cxn ang="0">
                  <a:pos x="35" y="128"/>
                </a:cxn>
                <a:cxn ang="0">
                  <a:pos x="25" y="148"/>
                </a:cxn>
                <a:cxn ang="0">
                  <a:pos x="19" y="159"/>
                </a:cxn>
                <a:cxn ang="0">
                  <a:pos x="13" y="172"/>
                </a:cxn>
                <a:cxn ang="0">
                  <a:pos x="7" y="187"/>
                </a:cxn>
                <a:cxn ang="0">
                  <a:pos x="2" y="202"/>
                </a:cxn>
                <a:cxn ang="0">
                  <a:pos x="0" y="217"/>
                </a:cxn>
                <a:cxn ang="0">
                  <a:pos x="0" y="230"/>
                </a:cxn>
                <a:cxn ang="0">
                  <a:pos x="1" y="243"/>
                </a:cxn>
                <a:cxn ang="0">
                  <a:pos x="4" y="256"/>
                </a:cxn>
                <a:cxn ang="0">
                  <a:pos x="9" y="273"/>
                </a:cxn>
                <a:cxn ang="0">
                  <a:pos x="15" y="284"/>
                </a:cxn>
                <a:cxn ang="0">
                  <a:pos x="52" y="285"/>
                </a:cxn>
                <a:cxn ang="0">
                  <a:pos x="48" y="280"/>
                </a:cxn>
                <a:cxn ang="0">
                  <a:pos x="42" y="269"/>
                </a:cxn>
                <a:cxn ang="0">
                  <a:pos x="34" y="252"/>
                </a:cxn>
                <a:cxn ang="0">
                  <a:pos x="29" y="231"/>
                </a:cxn>
                <a:cxn ang="0">
                  <a:pos x="28" y="220"/>
                </a:cxn>
                <a:cxn ang="0">
                  <a:pos x="28" y="208"/>
                </a:cxn>
                <a:cxn ang="0">
                  <a:pos x="29" y="197"/>
                </a:cxn>
                <a:cxn ang="0">
                  <a:pos x="32" y="186"/>
                </a:cxn>
                <a:cxn ang="0">
                  <a:pos x="40" y="168"/>
                </a:cxn>
                <a:cxn ang="0">
                  <a:pos x="51" y="152"/>
                </a:cxn>
                <a:cxn ang="0">
                  <a:pos x="59" y="135"/>
                </a:cxn>
                <a:cxn ang="0">
                  <a:pos x="66" y="120"/>
                </a:cxn>
                <a:cxn ang="0">
                  <a:pos x="68" y="107"/>
                </a:cxn>
                <a:cxn ang="0">
                  <a:pos x="70" y="94"/>
                </a:cxn>
                <a:cxn ang="0">
                  <a:pos x="69" y="78"/>
                </a:cxn>
                <a:cxn ang="0">
                  <a:pos x="66" y="63"/>
                </a:cxn>
                <a:cxn ang="0">
                  <a:pos x="62" y="50"/>
                </a:cxn>
                <a:cxn ang="0">
                  <a:pos x="57" y="38"/>
                </a:cxn>
                <a:cxn ang="0">
                  <a:pos x="46" y="20"/>
                </a:cxn>
                <a:cxn ang="0">
                  <a:pos x="36" y="6"/>
                </a:cxn>
                <a:cxn ang="0">
                  <a:pos x="30" y="0"/>
                </a:cxn>
                <a:cxn ang="0">
                  <a:pos x="0" y="2"/>
                </a:cxn>
              </a:cxnLst>
              <a:rect l="0" t="0" r="r" b="b"/>
              <a:pathLst>
                <a:path w="70" h="287">
                  <a:moveTo>
                    <a:pt x="0" y="2"/>
                  </a:moveTo>
                  <a:lnTo>
                    <a:pt x="1" y="3"/>
                  </a:lnTo>
                  <a:lnTo>
                    <a:pt x="2" y="5"/>
                  </a:lnTo>
                  <a:lnTo>
                    <a:pt x="6" y="9"/>
                  </a:lnTo>
                  <a:lnTo>
                    <a:pt x="8" y="11"/>
                  </a:lnTo>
                  <a:lnTo>
                    <a:pt x="13" y="16"/>
                  </a:lnTo>
                  <a:lnTo>
                    <a:pt x="17" y="21"/>
                  </a:lnTo>
                  <a:lnTo>
                    <a:pt x="21" y="27"/>
                  </a:lnTo>
                  <a:lnTo>
                    <a:pt x="24" y="33"/>
                  </a:lnTo>
                  <a:lnTo>
                    <a:pt x="28" y="39"/>
                  </a:lnTo>
                  <a:lnTo>
                    <a:pt x="30" y="41"/>
                  </a:lnTo>
                  <a:lnTo>
                    <a:pt x="32" y="45"/>
                  </a:lnTo>
                  <a:lnTo>
                    <a:pt x="34" y="48"/>
                  </a:lnTo>
                  <a:lnTo>
                    <a:pt x="37" y="53"/>
                  </a:lnTo>
                  <a:lnTo>
                    <a:pt x="40" y="59"/>
                  </a:lnTo>
                  <a:lnTo>
                    <a:pt x="44" y="66"/>
                  </a:lnTo>
                  <a:lnTo>
                    <a:pt x="46" y="72"/>
                  </a:lnTo>
                  <a:lnTo>
                    <a:pt x="48" y="81"/>
                  </a:lnTo>
                  <a:lnTo>
                    <a:pt x="48" y="86"/>
                  </a:lnTo>
                  <a:lnTo>
                    <a:pt x="48" y="92"/>
                  </a:lnTo>
                  <a:lnTo>
                    <a:pt x="48" y="97"/>
                  </a:lnTo>
                  <a:lnTo>
                    <a:pt x="47" y="103"/>
                  </a:lnTo>
                  <a:lnTo>
                    <a:pt x="45" y="108"/>
                  </a:lnTo>
                  <a:lnTo>
                    <a:pt x="44" y="114"/>
                  </a:lnTo>
                  <a:lnTo>
                    <a:pt x="42" y="118"/>
                  </a:lnTo>
                  <a:lnTo>
                    <a:pt x="40" y="124"/>
                  </a:lnTo>
                  <a:lnTo>
                    <a:pt x="35" y="128"/>
                  </a:lnTo>
                  <a:lnTo>
                    <a:pt x="32" y="135"/>
                  </a:lnTo>
                  <a:lnTo>
                    <a:pt x="28" y="141"/>
                  </a:lnTo>
                  <a:lnTo>
                    <a:pt x="25" y="148"/>
                  </a:lnTo>
                  <a:lnTo>
                    <a:pt x="23" y="150"/>
                  </a:lnTo>
                  <a:lnTo>
                    <a:pt x="21" y="154"/>
                  </a:lnTo>
                  <a:lnTo>
                    <a:pt x="19" y="159"/>
                  </a:lnTo>
                  <a:lnTo>
                    <a:pt x="18" y="163"/>
                  </a:lnTo>
                  <a:lnTo>
                    <a:pt x="15" y="167"/>
                  </a:lnTo>
                  <a:lnTo>
                    <a:pt x="13" y="172"/>
                  </a:lnTo>
                  <a:lnTo>
                    <a:pt x="11" y="177"/>
                  </a:lnTo>
                  <a:lnTo>
                    <a:pt x="9" y="182"/>
                  </a:lnTo>
                  <a:lnTo>
                    <a:pt x="7" y="187"/>
                  </a:lnTo>
                  <a:lnTo>
                    <a:pt x="5" y="192"/>
                  </a:lnTo>
                  <a:lnTo>
                    <a:pt x="4" y="197"/>
                  </a:lnTo>
                  <a:lnTo>
                    <a:pt x="2" y="202"/>
                  </a:lnTo>
                  <a:lnTo>
                    <a:pt x="1" y="206"/>
                  </a:lnTo>
                  <a:lnTo>
                    <a:pt x="0" y="211"/>
                  </a:lnTo>
                  <a:lnTo>
                    <a:pt x="0" y="217"/>
                  </a:lnTo>
                  <a:lnTo>
                    <a:pt x="0" y="222"/>
                  </a:lnTo>
                  <a:lnTo>
                    <a:pt x="0" y="226"/>
                  </a:lnTo>
                  <a:lnTo>
                    <a:pt x="0" y="230"/>
                  </a:lnTo>
                  <a:lnTo>
                    <a:pt x="0" y="234"/>
                  </a:lnTo>
                  <a:lnTo>
                    <a:pt x="1" y="240"/>
                  </a:lnTo>
                  <a:lnTo>
                    <a:pt x="1" y="243"/>
                  </a:lnTo>
                  <a:lnTo>
                    <a:pt x="2" y="247"/>
                  </a:lnTo>
                  <a:lnTo>
                    <a:pt x="2" y="251"/>
                  </a:lnTo>
                  <a:lnTo>
                    <a:pt x="4" y="256"/>
                  </a:lnTo>
                  <a:lnTo>
                    <a:pt x="5" y="261"/>
                  </a:lnTo>
                  <a:lnTo>
                    <a:pt x="7" y="268"/>
                  </a:lnTo>
                  <a:lnTo>
                    <a:pt x="9" y="273"/>
                  </a:lnTo>
                  <a:lnTo>
                    <a:pt x="12" y="278"/>
                  </a:lnTo>
                  <a:lnTo>
                    <a:pt x="13" y="282"/>
                  </a:lnTo>
                  <a:lnTo>
                    <a:pt x="15" y="284"/>
                  </a:lnTo>
                  <a:lnTo>
                    <a:pt x="15" y="286"/>
                  </a:lnTo>
                  <a:lnTo>
                    <a:pt x="16" y="287"/>
                  </a:lnTo>
                  <a:lnTo>
                    <a:pt x="52" y="285"/>
                  </a:lnTo>
                  <a:lnTo>
                    <a:pt x="51" y="284"/>
                  </a:lnTo>
                  <a:lnTo>
                    <a:pt x="50" y="283"/>
                  </a:lnTo>
                  <a:lnTo>
                    <a:pt x="48" y="280"/>
                  </a:lnTo>
                  <a:lnTo>
                    <a:pt x="47" y="278"/>
                  </a:lnTo>
                  <a:lnTo>
                    <a:pt x="44" y="273"/>
                  </a:lnTo>
                  <a:lnTo>
                    <a:pt x="42" y="269"/>
                  </a:lnTo>
                  <a:lnTo>
                    <a:pt x="40" y="263"/>
                  </a:lnTo>
                  <a:lnTo>
                    <a:pt x="37" y="258"/>
                  </a:lnTo>
                  <a:lnTo>
                    <a:pt x="34" y="252"/>
                  </a:lnTo>
                  <a:lnTo>
                    <a:pt x="32" y="246"/>
                  </a:lnTo>
                  <a:lnTo>
                    <a:pt x="30" y="238"/>
                  </a:lnTo>
                  <a:lnTo>
                    <a:pt x="29" y="231"/>
                  </a:lnTo>
                  <a:lnTo>
                    <a:pt x="28" y="227"/>
                  </a:lnTo>
                  <a:lnTo>
                    <a:pt x="28" y="224"/>
                  </a:lnTo>
                  <a:lnTo>
                    <a:pt x="28" y="220"/>
                  </a:lnTo>
                  <a:lnTo>
                    <a:pt x="28" y="217"/>
                  </a:lnTo>
                  <a:lnTo>
                    <a:pt x="28" y="211"/>
                  </a:lnTo>
                  <a:lnTo>
                    <a:pt x="28" y="208"/>
                  </a:lnTo>
                  <a:lnTo>
                    <a:pt x="28" y="204"/>
                  </a:lnTo>
                  <a:lnTo>
                    <a:pt x="29" y="201"/>
                  </a:lnTo>
                  <a:lnTo>
                    <a:pt x="29" y="197"/>
                  </a:lnTo>
                  <a:lnTo>
                    <a:pt x="30" y="192"/>
                  </a:lnTo>
                  <a:lnTo>
                    <a:pt x="30" y="189"/>
                  </a:lnTo>
                  <a:lnTo>
                    <a:pt x="32" y="186"/>
                  </a:lnTo>
                  <a:lnTo>
                    <a:pt x="34" y="179"/>
                  </a:lnTo>
                  <a:lnTo>
                    <a:pt x="37" y="174"/>
                  </a:lnTo>
                  <a:lnTo>
                    <a:pt x="40" y="168"/>
                  </a:lnTo>
                  <a:lnTo>
                    <a:pt x="44" y="163"/>
                  </a:lnTo>
                  <a:lnTo>
                    <a:pt x="47" y="158"/>
                  </a:lnTo>
                  <a:lnTo>
                    <a:pt x="51" y="152"/>
                  </a:lnTo>
                  <a:lnTo>
                    <a:pt x="54" y="146"/>
                  </a:lnTo>
                  <a:lnTo>
                    <a:pt x="57" y="141"/>
                  </a:lnTo>
                  <a:lnTo>
                    <a:pt x="59" y="135"/>
                  </a:lnTo>
                  <a:lnTo>
                    <a:pt x="63" y="128"/>
                  </a:lnTo>
                  <a:lnTo>
                    <a:pt x="63" y="124"/>
                  </a:lnTo>
                  <a:lnTo>
                    <a:pt x="66" y="120"/>
                  </a:lnTo>
                  <a:lnTo>
                    <a:pt x="66" y="116"/>
                  </a:lnTo>
                  <a:lnTo>
                    <a:pt x="68" y="112"/>
                  </a:lnTo>
                  <a:lnTo>
                    <a:pt x="68" y="107"/>
                  </a:lnTo>
                  <a:lnTo>
                    <a:pt x="69" y="103"/>
                  </a:lnTo>
                  <a:lnTo>
                    <a:pt x="70" y="98"/>
                  </a:lnTo>
                  <a:lnTo>
                    <a:pt x="70" y="94"/>
                  </a:lnTo>
                  <a:lnTo>
                    <a:pt x="70" y="88"/>
                  </a:lnTo>
                  <a:lnTo>
                    <a:pt x="70" y="83"/>
                  </a:lnTo>
                  <a:lnTo>
                    <a:pt x="69" y="78"/>
                  </a:lnTo>
                  <a:lnTo>
                    <a:pt x="68" y="73"/>
                  </a:lnTo>
                  <a:lnTo>
                    <a:pt x="67" y="67"/>
                  </a:lnTo>
                  <a:lnTo>
                    <a:pt x="66" y="63"/>
                  </a:lnTo>
                  <a:lnTo>
                    <a:pt x="66" y="59"/>
                  </a:lnTo>
                  <a:lnTo>
                    <a:pt x="64" y="55"/>
                  </a:lnTo>
                  <a:lnTo>
                    <a:pt x="62" y="50"/>
                  </a:lnTo>
                  <a:lnTo>
                    <a:pt x="61" y="45"/>
                  </a:lnTo>
                  <a:lnTo>
                    <a:pt x="59" y="41"/>
                  </a:lnTo>
                  <a:lnTo>
                    <a:pt x="57" y="38"/>
                  </a:lnTo>
                  <a:lnTo>
                    <a:pt x="54" y="31"/>
                  </a:lnTo>
                  <a:lnTo>
                    <a:pt x="50" y="26"/>
                  </a:lnTo>
                  <a:lnTo>
                    <a:pt x="46" y="20"/>
                  </a:lnTo>
                  <a:lnTo>
                    <a:pt x="43" y="14"/>
                  </a:lnTo>
                  <a:lnTo>
                    <a:pt x="39" y="9"/>
                  </a:lnTo>
                  <a:lnTo>
                    <a:pt x="36" y="6"/>
                  </a:lnTo>
                  <a:lnTo>
                    <a:pt x="32" y="3"/>
                  </a:lnTo>
                  <a:lnTo>
                    <a:pt x="31" y="2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82" name="Freeform 110"/>
            <p:cNvSpPr>
              <a:spLocks/>
            </p:cNvSpPr>
            <p:nvPr/>
          </p:nvSpPr>
          <p:spPr bwMode="auto">
            <a:xfrm>
              <a:off x="4270" y="2986"/>
              <a:ext cx="44" cy="50"/>
            </a:xfrm>
            <a:custGeom>
              <a:avLst/>
              <a:gdLst/>
              <a:ahLst/>
              <a:cxnLst>
                <a:cxn ang="0">
                  <a:pos x="1" y="44"/>
                </a:cxn>
                <a:cxn ang="0">
                  <a:pos x="0" y="42"/>
                </a:cxn>
                <a:cxn ang="0">
                  <a:pos x="0" y="38"/>
                </a:cxn>
                <a:cxn ang="0">
                  <a:pos x="0" y="32"/>
                </a:cxn>
                <a:cxn ang="0">
                  <a:pos x="0" y="29"/>
                </a:cxn>
                <a:cxn ang="0">
                  <a:pos x="0" y="25"/>
                </a:cxn>
                <a:cxn ang="0">
                  <a:pos x="1" y="22"/>
                </a:cxn>
                <a:cxn ang="0">
                  <a:pos x="3" y="18"/>
                </a:cxn>
                <a:cxn ang="0">
                  <a:pos x="4" y="14"/>
                </a:cxn>
                <a:cxn ang="0">
                  <a:pos x="6" y="9"/>
                </a:cxn>
                <a:cxn ang="0">
                  <a:pos x="8" y="7"/>
                </a:cxn>
                <a:cxn ang="0">
                  <a:pos x="11" y="2"/>
                </a:cxn>
                <a:cxn ang="0">
                  <a:pos x="14" y="1"/>
                </a:cxn>
                <a:cxn ang="0">
                  <a:pos x="17" y="0"/>
                </a:cxn>
                <a:cxn ang="0">
                  <a:pos x="22" y="0"/>
                </a:cxn>
                <a:cxn ang="0">
                  <a:pos x="25" y="0"/>
                </a:cxn>
                <a:cxn ang="0">
                  <a:pos x="29" y="1"/>
                </a:cxn>
                <a:cxn ang="0">
                  <a:pos x="33" y="3"/>
                </a:cxn>
                <a:cxn ang="0">
                  <a:pos x="36" y="7"/>
                </a:cxn>
                <a:cxn ang="0">
                  <a:pos x="38" y="10"/>
                </a:cxn>
                <a:cxn ang="0">
                  <a:pos x="40" y="14"/>
                </a:cxn>
                <a:cxn ang="0">
                  <a:pos x="41" y="19"/>
                </a:cxn>
                <a:cxn ang="0">
                  <a:pos x="43" y="24"/>
                </a:cxn>
                <a:cxn ang="0">
                  <a:pos x="43" y="28"/>
                </a:cxn>
                <a:cxn ang="0">
                  <a:pos x="43" y="32"/>
                </a:cxn>
                <a:cxn ang="0">
                  <a:pos x="43" y="37"/>
                </a:cxn>
                <a:cxn ang="0">
                  <a:pos x="44" y="41"/>
                </a:cxn>
                <a:cxn ang="0">
                  <a:pos x="43" y="46"/>
                </a:cxn>
                <a:cxn ang="0">
                  <a:pos x="43" y="50"/>
                </a:cxn>
                <a:cxn ang="0">
                  <a:pos x="39" y="50"/>
                </a:cxn>
                <a:cxn ang="0">
                  <a:pos x="34" y="50"/>
                </a:cxn>
                <a:cxn ang="0">
                  <a:pos x="27" y="48"/>
                </a:cxn>
                <a:cxn ang="0">
                  <a:pos x="20" y="48"/>
                </a:cxn>
                <a:cxn ang="0">
                  <a:pos x="12" y="46"/>
                </a:cxn>
                <a:cxn ang="0">
                  <a:pos x="7" y="45"/>
                </a:cxn>
                <a:cxn ang="0">
                  <a:pos x="3" y="44"/>
                </a:cxn>
                <a:cxn ang="0">
                  <a:pos x="1" y="44"/>
                </a:cxn>
                <a:cxn ang="0">
                  <a:pos x="1" y="44"/>
                </a:cxn>
              </a:cxnLst>
              <a:rect l="0" t="0" r="r" b="b"/>
              <a:pathLst>
                <a:path w="44" h="50">
                  <a:moveTo>
                    <a:pt x="1" y="44"/>
                  </a:moveTo>
                  <a:lnTo>
                    <a:pt x="0" y="42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1" y="22"/>
                  </a:lnTo>
                  <a:lnTo>
                    <a:pt x="3" y="18"/>
                  </a:lnTo>
                  <a:lnTo>
                    <a:pt x="4" y="14"/>
                  </a:lnTo>
                  <a:lnTo>
                    <a:pt x="6" y="9"/>
                  </a:lnTo>
                  <a:lnTo>
                    <a:pt x="8" y="7"/>
                  </a:lnTo>
                  <a:lnTo>
                    <a:pt x="11" y="2"/>
                  </a:lnTo>
                  <a:lnTo>
                    <a:pt x="14" y="1"/>
                  </a:lnTo>
                  <a:lnTo>
                    <a:pt x="17" y="0"/>
                  </a:lnTo>
                  <a:lnTo>
                    <a:pt x="22" y="0"/>
                  </a:lnTo>
                  <a:lnTo>
                    <a:pt x="25" y="0"/>
                  </a:lnTo>
                  <a:lnTo>
                    <a:pt x="29" y="1"/>
                  </a:lnTo>
                  <a:lnTo>
                    <a:pt x="33" y="3"/>
                  </a:lnTo>
                  <a:lnTo>
                    <a:pt x="36" y="7"/>
                  </a:lnTo>
                  <a:lnTo>
                    <a:pt x="38" y="10"/>
                  </a:lnTo>
                  <a:lnTo>
                    <a:pt x="40" y="14"/>
                  </a:lnTo>
                  <a:lnTo>
                    <a:pt x="41" y="19"/>
                  </a:lnTo>
                  <a:lnTo>
                    <a:pt x="43" y="24"/>
                  </a:lnTo>
                  <a:lnTo>
                    <a:pt x="43" y="28"/>
                  </a:lnTo>
                  <a:lnTo>
                    <a:pt x="43" y="32"/>
                  </a:lnTo>
                  <a:lnTo>
                    <a:pt x="43" y="37"/>
                  </a:lnTo>
                  <a:lnTo>
                    <a:pt x="44" y="41"/>
                  </a:lnTo>
                  <a:lnTo>
                    <a:pt x="43" y="46"/>
                  </a:lnTo>
                  <a:lnTo>
                    <a:pt x="43" y="50"/>
                  </a:lnTo>
                  <a:lnTo>
                    <a:pt x="39" y="50"/>
                  </a:lnTo>
                  <a:lnTo>
                    <a:pt x="34" y="50"/>
                  </a:lnTo>
                  <a:lnTo>
                    <a:pt x="27" y="48"/>
                  </a:lnTo>
                  <a:lnTo>
                    <a:pt x="20" y="48"/>
                  </a:lnTo>
                  <a:lnTo>
                    <a:pt x="12" y="46"/>
                  </a:lnTo>
                  <a:lnTo>
                    <a:pt x="7" y="45"/>
                  </a:lnTo>
                  <a:lnTo>
                    <a:pt x="3" y="44"/>
                  </a:lnTo>
                  <a:lnTo>
                    <a:pt x="1" y="44"/>
                  </a:lnTo>
                  <a:lnTo>
                    <a:pt x="1" y="4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83" name="Freeform 111"/>
            <p:cNvSpPr>
              <a:spLocks/>
            </p:cNvSpPr>
            <p:nvPr/>
          </p:nvSpPr>
          <p:spPr bwMode="auto">
            <a:xfrm>
              <a:off x="4416" y="2973"/>
              <a:ext cx="47" cy="61"/>
            </a:xfrm>
            <a:custGeom>
              <a:avLst/>
              <a:gdLst/>
              <a:ahLst/>
              <a:cxnLst>
                <a:cxn ang="0">
                  <a:pos x="2" y="61"/>
                </a:cxn>
                <a:cxn ang="0">
                  <a:pos x="2" y="60"/>
                </a:cxn>
                <a:cxn ang="0">
                  <a:pos x="2" y="59"/>
                </a:cxn>
                <a:cxn ang="0">
                  <a:pos x="1" y="56"/>
                </a:cxn>
                <a:cxn ang="0">
                  <a:pos x="1" y="53"/>
                </a:cxn>
                <a:cxn ang="0">
                  <a:pos x="0" y="48"/>
                </a:cxn>
                <a:cxn ang="0">
                  <a:pos x="0" y="43"/>
                </a:cxn>
                <a:cxn ang="0">
                  <a:pos x="0" y="38"/>
                </a:cxn>
                <a:cxn ang="0">
                  <a:pos x="1" y="33"/>
                </a:cxn>
                <a:cxn ang="0">
                  <a:pos x="1" y="28"/>
                </a:cxn>
                <a:cxn ang="0">
                  <a:pos x="2" y="22"/>
                </a:cxn>
                <a:cxn ang="0">
                  <a:pos x="3" y="17"/>
                </a:cxn>
                <a:cxn ang="0">
                  <a:pos x="5" y="13"/>
                </a:cxn>
                <a:cxn ang="0">
                  <a:pos x="7" y="9"/>
                </a:cxn>
                <a:cxn ang="0">
                  <a:pos x="10" y="5"/>
                </a:cxn>
                <a:cxn ang="0">
                  <a:pos x="13" y="3"/>
                </a:cxn>
                <a:cxn ang="0">
                  <a:pos x="18" y="2"/>
                </a:cxn>
                <a:cxn ang="0">
                  <a:pos x="23" y="0"/>
                </a:cxn>
                <a:cxn ang="0">
                  <a:pos x="27" y="2"/>
                </a:cxn>
                <a:cxn ang="0">
                  <a:pos x="30" y="3"/>
                </a:cxn>
                <a:cxn ang="0">
                  <a:pos x="34" y="7"/>
                </a:cxn>
                <a:cxn ang="0">
                  <a:pos x="36" y="11"/>
                </a:cxn>
                <a:cxn ang="0">
                  <a:pos x="38" y="15"/>
                </a:cxn>
                <a:cxn ang="0">
                  <a:pos x="40" y="21"/>
                </a:cxn>
                <a:cxn ang="0">
                  <a:pos x="43" y="27"/>
                </a:cxn>
                <a:cxn ang="0">
                  <a:pos x="44" y="32"/>
                </a:cxn>
                <a:cxn ang="0">
                  <a:pos x="45" y="37"/>
                </a:cxn>
                <a:cxn ang="0">
                  <a:pos x="46" y="42"/>
                </a:cxn>
                <a:cxn ang="0">
                  <a:pos x="47" y="48"/>
                </a:cxn>
                <a:cxn ang="0">
                  <a:pos x="47" y="52"/>
                </a:cxn>
                <a:cxn ang="0">
                  <a:pos x="47" y="55"/>
                </a:cxn>
                <a:cxn ang="0">
                  <a:pos x="47" y="57"/>
                </a:cxn>
                <a:cxn ang="0">
                  <a:pos x="47" y="59"/>
                </a:cxn>
                <a:cxn ang="0">
                  <a:pos x="43" y="59"/>
                </a:cxn>
                <a:cxn ang="0">
                  <a:pos x="38" y="60"/>
                </a:cxn>
                <a:cxn ang="0">
                  <a:pos x="34" y="60"/>
                </a:cxn>
                <a:cxn ang="0">
                  <a:pos x="30" y="61"/>
                </a:cxn>
                <a:cxn ang="0">
                  <a:pos x="27" y="61"/>
                </a:cxn>
                <a:cxn ang="0">
                  <a:pos x="24" y="61"/>
                </a:cxn>
                <a:cxn ang="0">
                  <a:pos x="18" y="61"/>
                </a:cxn>
                <a:cxn ang="0">
                  <a:pos x="14" y="61"/>
                </a:cxn>
                <a:cxn ang="0">
                  <a:pos x="10" y="61"/>
                </a:cxn>
                <a:cxn ang="0">
                  <a:pos x="8" y="61"/>
                </a:cxn>
                <a:cxn ang="0">
                  <a:pos x="4" y="61"/>
                </a:cxn>
                <a:cxn ang="0">
                  <a:pos x="2" y="61"/>
                </a:cxn>
                <a:cxn ang="0">
                  <a:pos x="2" y="61"/>
                </a:cxn>
              </a:cxnLst>
              <a:rect l="0" t="0" r="r" b="b"/>
              <a:pathLst>
                <a:path w="47" h="61">
                  <a:moveTo>
                    <a:pt x="2" y="61"/>
                  </a:moveTo>
                  <a:lnTo>
                    <a:pt x="2" y="60"/>
                  </a:lnTo>
                  <a:lnTo>
                    <a:pt x="2" y="59"/>
                  </a:lnTo>
                  <a:lnTo>
                    <a:pt x="1" y="56"/>
                  </a:lnTo>
                  <a:lnTo>
                    <a:pt x="1" y="53"/>
                  </a:lnTo>
                  <a:lnTo>
                    <a:pt x="0" y="48"/>
                  </a:lnTo>
                  <a:lnTo>
                    <a:pt x="0" y="43"/>
                  </a:lnTo>
                  <a:lnTo>
                    <a:pt x="0" y="38"/>
                  </a:lnTo>
                  <a:lnTo>
                    <a:pt x="1" y="33"/>
                  </a:lnTo>
                  <a:lnTo>
                    <a:pt x="1" y="28"/>
                  </a:lnTo>
                  <a:lnTo>
                    <a:pt x="2" y="22"/>
                  </a:lnTo>
                  <a:lnTo>
                    <a:pt x="3" y="17"/>
                  </a:lnTo>
                  <a:lnTo>
                    <a:pt x="5" y="13"/>
                  </a:lnTo>
                  <a:lnTo>
                    <a:pt x="7" y="9"/>
                  </a:lnTo>
                  <a:lnTo>
                    <a:pt x="10" y="5"/>
                  </a:lnTo>
                  <a:lnTo>
                    <a:pt x="13" y="3"/>
                  </a:lnTo>
                  <a:lnTo>
                    <a:pt x="18" y="2"/>
                  </a:lnTo>
                  <a:lnTo>
                    <a:pt x="23" y="0"/>
                  </a:lnTo>
                  <a:lnTo>
                    <a:pt x="27" y="2"/>
                  </a:lnTo>
                  <a:lnTo>
                    <a:pt x="30" y="3"/>
                  </a:lnTo>
                  <a:lnTo>
                    <a:pt x="34" y="7"/>
                  </a:lnTo>
                  <a:lnTo>
                    <a:pt x="36" y="11"/>
                  </a:lnTo>
                  <a:lnTo>
                    <a:pt x="38" y="15"/>
                  </a:lnTo>
                  <a:lnTo>
                    <a:pt x="40" y="21"/>
                  </a:lnTo>
                  <a:lnTo>
                    <a:pt x="43" y="27"/>
                  </a:lnTo>
                  <a:lnTo>
                    <a:pt x="44" y="32"/>
                  </a:lnTo>
                  <a:lnTo>
                    <a:pt x="45" y="37"/>
                  </a:lnTo>
                  <a:lnTo>
                    <a:pt x="46" y="42"/>
                  </a:lnTo>
                  <a:lnTo>
                    <a:pt x="47" y="48"/>
                  </a:lnTo>
                  <a:lnTo>
                    <a:pt x="47" y="52"/>
                  </a:lnTo>
                  <a:lnTo>
                    <a:pt x="47" y="55"/>
                  </a:lnTo>
                  <a:lnTo>
                    <a:pt x="47" y="57"/>
                  </a:lnTo>
                  <a:lnTo>
                    <a:pt x="47" y="59"/>
                  </a:lnTo>
                  <a:lnTo>
                    <a:pt x="43" y="59"/>
                  </a:lnTo>
                  <a:lnTo>
                    <a:pt x="38" y="60"/>
                  </a:lnTo>
                  <a:lnTo>
                    <a:pt x="34" y="60"/>
                  </a:lnTo>
                  <a:lnTo>
                    <a:pt x="30" y="61"/>
                  </a:lnTo>
                  <a:lnTo>
                    <a:pt x="27" y="61"/>
                  </a:lnTo>
                  <a:lnTo>
                    <a:pt x="24" y="61"/>
                  </a:lnTo>
                  <a:lnTo>
                    <a:pt x="18" y="61"/>
                  </a:lnTo>
                  <a:lnTo>
                    <a:pt x="14" y="61"/>
                  </a:lnTo>
                  <a:lnTo>
                    <a:pt x="10" y="61"/>
                  </a:lnTo>
                  <a:lnTo>
                    <a:pt x="8" y="61"/>
                  </a:lnTo>
                  <a:lnTo>
                    <a:pt x="4" y="61"/>
                  </a:lnTo>
                  <a:lnTo>
                    <a:pt x="2" y="61"/>
                  </a:lnTo>
                  <a:lnTo>
                    <a:pt x="2" y="61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84" name="Freeform 112"/>
            <p:cNvSpPr>
              <a:spLocks/>
            </p:cNvSpPr>
            <p:nvPr/>
          </p:nvSpPr>
          <p:spPr bwMode="auto">
            <a:xfrm>
              <a:off x="3883" y="2886"/>
              <a:ext cx="90" cy="87"/>
            </a:xfrm>
            <a:custGeom>
              <a:avLst/>
              <a:gdLst/>
              <a:ahLst/>
              <a:cxnLst>
                <a:cxn ang="0">
                  <a:pos x="40" y="21"/>
                </a:cxn>
                <a:cxn ang="0">
                  <a:pos x="39" y="19"/>
                </a:cxn>
                <a:cxn ang="0">
                  <a:pos x="38" y="16"/>
                </a:cxn>
                <a:cxn ang="0">
                  <a:pos x="36" y="12"/>
                </a:cxn>
                <a:cxn ang="0">
                  <a:pos x="34" y="8"/>
                </a:cxn>
                <a:cxn ang="0">
                  <a:pos x="28" y="3"/>
                </a:cxn>
                <a:cxn ang="0">
                  <a:pos x="23" y="1"/>
                </a:cxn>
                <a:cxn ang="0">
                  <a:pos x="20" y="0"/>
                </a:cxn>
                <a:cxn ang="0">
                  <a:pos x="16" y="0"/>
                </a:cxn>
                <a:cxn ang="0">
                  <a:pos x="12" y="1"/>
                </a:cxn>
                <a:cxn ang="0">
                  <a:pos x="8" y="3"/>
                </a:cxn>
                <a:cxn ang="0">
                  <a:pos x="2" y="4"/>
                </a:cxn>
                <a:cxn ang="0">
                  <a:pos x="0" y="8"/>
                </a:cxn>
                <a:cxn ang="0">
                  <a:pos x="0" y="13"/>
                </a:cxn>
                <a:cxn ang="0">
                  <a:pos x="0" y="19"/>
                </a:cxn>
                <a:cxn ang="0">
                  <a:pos x="2" y="26"/>
                </a:cxn>
                <a:cxn ang="0">
                  <a:pos x="6" y="33"/>
                </a:cxn>
                <a:cxn ang="0">
                  <a:pos x="7" y="37"/>
                </a:cxn>
                <a:cxn ang="0">
                  <a:pos x="9" y="41"/>
                </a:cxn>
                <a:cxn ang="0">
                  <a:pos x="11" y="44"/>
                </a:cxn>
                <a:cxn ang="0">
                  <a:pos x="13" y="48"/>
                </a:cxn>
                <a:cxn ang="0">
                  <a:pos x="14" y="52"/>
                </a:cxn>
                <a:cxn ang="0">
                  <a:pos x="16" y="56"/>
                </a:cxn>
                <a:cxn ang="0">
                  <a:pos x="18" y="59"/>
                </a:cxn>
                <a:cxn ang="0">
                  <a:pos x="20" y="63"/>
                </a:cxn>
                <a:cxn ang="0">
                  <a:pos x="25" y="68"/>
                </a:cxn>
                <a:cxn ang="0">
                  <a:pos x="29" y="74"/>
                </a:cxn>
                <a:cxn ang="0">
                  <a:pos x="32" y="79"/>
                </a:cxn>
                <a:cxn ang="0">
                  <a:pos x="35" y="83"/>
                </a:cxn>
                <a:cxn ang="0">
                  <a:pos x="36" y="85"/>
                </a:cxn>
                <a:cxn ang="0">
                  <a:pos x="38" y="87"/>
                </a:cxn>
                <a:cxn ang="0">
                  <a:pos x="38" y="85"/>
                </a:cxn>
                <a:cxn ang="0">
                  <a:pos x="40" y="84"/>
                </a:cxn>
                <a:cxn ang="0">
                  <a:pos x="42" y="81"/>
                </a:cxn>
                <a:cxn ang="0">
                  <a:pos x="47" y="77"/>
                </a:cxn>
                <a:cxn ang="0">
                  <a:pos x="51" y="72"/>
                </a:cxn>
                <a:cxn ang="0">
                  <a:pos x="56" y="68"/>
                </a:cxn>
                <a:cxn ang="0">
                  <a:pos x="62" y="63"/>
                </a:cxn>
                <a:cxn ang="0">
                  <a:pos x="68" y="57"/>
                </a:cxn>
                <a:cxn ang="0">
                  <a:pos x="73" y="51"/>
                </a:cxn>
                <a:cxn ang="0">
                  <a:pos x="78" y="44"/>
                </a:cxn>
                <a:cxn ang="0">
                  <a:pos x="81" y="38"/>
                </a:cxn>
                <a:cxn ang="0">
                  <a:pos x="85" y="33"/>
                </a:cxn>
                <a:cxn ang="0">
                  <a:pos x="88" y="26"/>
                </a:cxn>
                <a:cxn ang="0">
                  <a:pos x="90" y="20"/>
                </a:cxn>
                <a:cxn ang="0">
                  <a:pos x="90" y="15"/>
                </a:cxn>
                <a:cxn ang="0">
                  <a:pos x="88" y="12"/>
                </a:cxn>
                <a:cxn ang="0">
                  <a:pos x="83" y="8"/>
                </a:cxn>
                <a:cxn ang="0">
                  <a:pos x="79" y="6"/>
                </a:cxn>
                <a:cxn ang="0">
                  <a:pos x="75" y="4"/>
                </a:cxn>
                <a:cxn ang="0">
                  <a:pos x="72" y="4"/>
                </a:cxn>
                <a:cxn ang="0">
                  <a:pos x="68" y="4"/>
                </a:cxn>
                <a:cxn ang="0">
                  <a:pos x="64" y="5"/>
                </a:cxn>
                <a:cxn ang="0">
                  <a:pos x="60" y="6"/>
                </a:cxn>
                <a:cxn ang="0">
                  <a:pos x="56" y="8"/>
                </a:cxn>
                <a:cxn ang="0">
                  <a:pos x="49" y="12"/>
                </a:cxn>
                <a:cxn ang="0">
                  <a:pos x="44" y="16"/>
                </a:cxn>
                <a:cxn ang="0">
                  <a:pos x="40" y="19"/>
                </a:cxn>
                <a:cxn ang="0">
                  <a:pos x="40" y="21"/>
                </a:cxn>
                <a:cxn ang="0">
                  <a:pos x="40" y="21"/>
                </a:cxn>
              </a:cxnLst>
              <a:rect l="0" t="0" r="r" b="b"/>
              <a:pathLst>
                <a:path w="90" h="87">
                  <a:moveTo>
                    <a:pt x="40" y="21"/>
                  </a:moveTo>
                  <a:lnTo>
                    <a:pt x="39" y="19"/>
                  </a:lnTo>
                  <a:lnTo>
                    <a:pt x="38" y="16"/>
                  </a:lnTo>
                  <a:lnTo>
                    <a:pt x="36" y="12"/>
                  </a:lnTo>
                  <a:lnTo>
                    <a:pt x="34" y="8"/>
                  </a:lnTo>
                  <a:lnTo>
                    <a:pt x="28" y="3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6" y="0"/>
                  </a:lnTo>
                  <a:lnTo>
                    <a:pt x="12" y="1"/>
                  </a:lnTo>
                  <a:lnTo>
                    <a:pt x="8" y="3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2" y="26"/>
                  </a:lnTo>
                  <a:lnTo>
                    <a:pt x="6" y="33"/>
                  </a:lnTo>
                  <a:lnTo>
                    <a:pt x="7" y="37"/>
                  </a:lnTo>
                  <a:lnTo>
                    <a:pt x="9" y="41"/>
                  </a:lnTo>
                  <a:lnTo>
                    <a:pt x="11" y="44"/>
                  </a:lnTo>
                  <a:lnTo>
                    <a:pt x="13" y="48"/>
                  </a:lnTo>
                  <a:lnTo>
                    <a:pt x="14" y="52"/>
                  </a:lnTo>
                  <a:lnTo>
                    <a:pt x="16" y="56"/>
                  </a:lnTo>
                  <a:lnTo>
                    <a:pt x="18" y="59"/>
                  </a:lnTo>
                  <a:lnTo>
                    <a:pt x="20" y="63"/>
                  </a:lnTo>
                  <a:lnTo>
                    <a:pt x="25" y="68"/>
                  </a:lnTo>
                  <a:lnTo>
                    <a:pt x="29" y="74"/>
                  </a:lnTo>
                  <a:lnTo>
                    <a:pt x="32" y="79"/>
                  </a:lnTo>
                  <a:lnTo>
                    <a:pt x="35" y="83"/>
                  </a:lnTo>
                  <a:lnTo>
                    <a:pt x="36" y="85"/>
                  </a:lnTo>
                  <a:lnTo>
                    <a:pt x="38" y="87"/>
                  </a:lnTo>
                  <a:lnTo>
                    <a:pt x="38" y="85"/>
                  </a:lnTo>
                  <a:lnTo>
                    <a:pt x="40" y="84"/>
                  </a:lnTo>
                  <a:lnTo>
                    <a:pt x="42" y="81"/>
                  </a:lnTo>
                  <a:lnTo>
                    <a:pt x="47" y="77"/>
                  </a:lnTo>
                  <a:lnTo>
                    <a:pt x="51" y="72"/>
                  </a:lnTo>
                  <a:lnTo>
                    <a:pt x="56" y="68"/>
                  </a:lnTo>
                  <a:lnTo>
                    <a:pt x="62" y="63"/>
                  </a:lnTo>
                  <a:lnTo>
                    <a:pt x="68" y="57"/>
                  </a:lnTo>
                  <a:lnTo>
                    <a:pt x="73" y="51"/>
                  </a:lnTo>
                  <a:lnTo>
                    <a:pt x="78" y="44"/>
                  </a:lnTo>
                  <a:lnTo>
                    <a:pt x="81" y="38"/>
                  </a:lnTo>
                  <a:lnTo>
                    <a:pt x="85" y="33"/>
                  </a:lnTo>
                  <a:lnTo>
                    <a:pt x="88" y="26"/>
                  </a:lnTo>
                  <a:lnTo>
                    <a:pt x="90" y="20"/>
                  </a:lnTo>
                  <a:lnTo>
                    <a:pt x="90" y="15"/>
                  </a:lnTo>
                  <a:lnTo>
                    <a:pt x="88" y="12"/>
                  </a:lnTo>
                  <a:lnTo>
                    <a:pt x="83" y="8"/>
                  </a:lnTo>
                  <a:lnTo>
                    <a:pt x="79" y="6"/>
                  </a:lnTo>
                  <a:lnTo>
                    <a:pt x="75" y="4"/>
                  </a:lnTo>
                  <a:lnTo>
                    <a:pt x="72" y="4"/>
                  </a:lnTo>
                  <a:lnTo>
                    <a:pt x="68" y="4"/>
                  </a:lnTo>
                  <a:lnTo>
                    <a:pt x="64" y="5"/>
                  </a:lnTo>
                  <a:lnTo>
                    <a:pt x="60" y="6"/>
                  </a:lnTo>
                  <a:lnTo>
                    <a:pt x="56" y="8"/>
                  </a:lnTo>
                  <a:lnTo>
                    <a:pt x="49" y="12"/>
                  </a:lnTo>
                  <a:lnTo>
                    <a:pt x="44" y="16"/>
                  </a:lnTo>
                  <a:lnTo>
                    <a:pt x="40" y="19"/>
                  </a:lnTo>
                  <a:lnTo>
                    <a:pt x="40" y="21"/>
                  </a:lnTo>
                  <a:lnTo>
                    <a:pt x="40" y="21"/>
                  </a:lnTo>
                  <a:close/>
                </a:path>
              </a:pathLst>
            </a:custGeom>
            <a:solidFill>
              <a:srgbClr val="FF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85" name="Freeform 113"/>
            <p:cNvSpPr>
              <a:spLocks/>
            </p:cNvSpPr>
            <p:nvPr/>
          </p:nvSpPr>
          <p:spPr bwMode="auto">
            <a:xfrm>
              <a:off x="3636" y="2804"/>
              <a:ext cx="71" cy="67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5" y="29"/>
                </a:cxn>
                <a:cxn ang="0">
                  <a:pos x="30" y="28"/>
                </a:cxn>
                <a:cxn ang="0">
                  <a:pos x="24" y="27"/>
                </a:cxn>
                <a:cxn ang="0">
                  <a:pos x="19" y="27"/>
                </a:cxn>
                <a:cxn ang="0">
                  <a:pos x="12" y="27"/>
                </a:cxn>
                <a:cxn ang="0">
                  <a:pos x="7" y="30"/>
                </a:cxn>
                <a:cxn ang="0">
                  <a:pos x="1" y="34"/>
                </a:cxn>
                <a:cxn ang="0">
                  <a:pos x="0" y="40"/>
                </a:cxn>
                <a:cxn ang="0">
                  <a:pos x="0" y="43"/>
                </a:cxn>
                <a:cxn ang="0">
                  <a:pos x="2" y="46"/>
                </a:cxn>
                <a:cxn ang="0">
                  <a:pos x="6" y="48"/>
                </a:cxn>
                <a:cxn ang="0">
                  <a:pos x="10" y="52"/>
                </a:cxn>
                <a:cxn ang="0">
                  <a:pos x="14" y="54"/>
                </a:cxn>
                <a:cxn ang="0">
                  <a:pos x="19" y="56"/>
                </a:cxn>
                <a:cxn ang="0">
                  <a:pos x="25" y="58"/>
                </a:cxn>
                <a:cxn ang="0">
                  <a:pos x="33" y="60"/>
                </a:cxn>
                <a:cxn ang="0">
                  <a:pos x="38" y="61"/>
                </a:cxn>
                <a:cxn ang="0">
                  <a:pos x="43" y="62"/>
                </a:cxn>
                <a:cxn ang="0">
                  <a:pos x="49" y="64"/>
                </a:cxn>
                <a:cxn ang="0">
                  <a:pos x="54" y="65"/>
                </a:cxn>
                <a:cxn ang="0">
                  <a:pos x="57" y="66"/>
                </a:cxn>
                <a:cxn ang="0">
                  <a:pos x="61" y="66"/>
                </a:cxn>
                <a:cxn ang="0">
                  <a:pos x="63" y="66"/>
                </a:cxn>
                <a:cxn ang="0">
                  <a:pos x="65" y="67"/>
                </a:cxn>
                <a:cxn ang="0">
                  <a:pos x="65" y="66"/>
                </a:cxn>
                <a:cxn ang="0">
                  <a:pos x="65" y="64"/>
                </a:cxn>
                <a:cxn ang="0">
                  <a:pos x="65" y="62"/>
                </a:cxn>
                <a:cxn ang="0">
                  <a:pos x="67" y="58"/>
                </a:cxn>
                <a:cxn ang="0">
                  <a:pos x="67" y="53"/>
                </a:cxn>
                <a:cxn ang="0">
                  <a:pos x="69" y="48"/>
                </a:cxn>
                <a:cxn ang="0">
                  <a:pos x="69" y="42"/>
                </a:cxn>
                <a:cxn ang="0">
                  <a:pos x="71" y="38"/>
                </a:cxn>
                <a:cxn ang="0">
                  <a:pos x="71" y="31"/>
                </a:cxn>
                <a:cxn ang="0">
                  <a:pos x="71" y="26"/>
                </a:cxn>
                <a:cxn ang="0">
                  <a:pos x="71" y="19"/>
                </a:cxn>
                <a:cxn ang="0">
                  <a:pos x="71" y="15"/>
                </a:cxn>
                <a:cxn ang="0">
                  <a:pos x="69" y="10"/>
                </a:cxn>
                <a:cxn ang="0">
                  <a:pos x="67" y="7"/>
                </a:cxn>
                <a:cxn ang="0">
                  <a:pos x="65" y="3"/>
                </a:cxn>
                <a:cxn ang="0">
                  <a:pos x="63" y="2"/>
                </a:cxn>
                <a:cxn ang="0">
                  <a:pos x="55" y="0"/>
                </a:cxn>
                <a:cxn ang="0">
                  <a:pos x="49" y="2"/>
                </a:cxn>
                <a:cxn ang="0">
                  <a:pos x="45" y="6"/>
                </a:cxn>
                <a:cxn ang="0">
                  <a:pos x="42" y="12"/>
                </a:cxn>
                <a:cxn ang="0">
                  <a:pos x="39" y="18"/>
                </a:cxn>
                <a:cxn ang="0">
                  <a:pos x="37" y="24"/>
                </a:cxn>
                <a:cxn ang="0">
                  <a:pos x="37" y="27"/>
                </a:cxn>
                <a:cxn ang="0">
                  <a:pos x="37" y="29"/>
                </a:cxn>
                <a:cxn ang="0">
                  <a:pos x="37" y="29"/>
                </a:cxn>
              </a:cxnLst>
              <a:rect l="0" t="0" r="r" b="b"/>
              <a:pathLst>
                <a:path w="71" h="67">
                  <a:moveTo>
                    <a:pt x="37" y="29"/>
                  </a:moveTo>
                  <a:lnTo>
                    <a:pt x="35" y="29"/>
                  </a:lnTo>
                  <a:lnTo>
                    <a:pt x="30" y="28"/>
                  </a:lnTo>
                  <a:lnTo>
                    <a:pt x="24" y="27"/>
                  </a:lnTo>
                  <a:lnTo>
                    <a:pt x="19" y="27"/>
                  </a:lnTo>
                  <a:lnTo>
                    <a:pt x="12" y="27"/>
                  </a:lnTo>
                  <a:lnTo>
                    <a:pt x="7" y="30"/>
                  </a:lnTo>
                  <a:lnTo>
                    <a:pt x="1" y="34"/>
                  </a:lnTo>
                  <a:lnTo>
                    <a:pt x="0" y="40"/>
                  </a:lnTo>
                  <a:lnTo>
                    <a:pt x="0" y="43"/>
                  </a:lnTo>
                  <a:lnTo>
                    <a:pt x="2" y="46"/>
                  </a:lnTo>
                  <a:lnTo>
                    <a:pt x="6" y="48"/>
                  </a:lnTo>
                  <a:lnTo>
                    <a:pt x="10" y="52"/>
                  </a:lnTo>
                  <a:lnTo>
                    <a:pt x="14" y="54"/>
                  </a:lnTo>
                  <a:lnTo>
                    <a:pt x="19" y="56"/>
                  </a:lnTo>
                  <a:lnTo>
                    <a:pt x="25" y="58"/>
                  </a:lnTo>
                  <a:lnTo>
                    <a:pt x="33" y="60"/>
                  </a:lnTo>
                  <a:lnTo>
                    <a:pt x="38" y="61"/>
                  </a:lnTo>
                  <a:lnTo>
                    <a:pt x="43" y="62"/>
                  </a:lnTo>
                  <a:lnTo>
                    <a:pt x="49" y="64"/>
                  </a:lnTo>
                  <a:lnTo>
                    <a:pt x="54" y="65"/>
                  </a:lnTo>
                  <a:lnTo>
                    <a:pt x="57" y="66"/>
                  </a:lnTo>
                  <a:lnTo>
                    <a:pt x="61" y="66"/>
                  </a:lnTo>
                  <a:lnTo>
                    <a:pt x="63" y="66"/>
                  </a:lnTo>
                  <a:lnTo>
                    <a:pt x="65" y="67"/>
                  </a:lnTo>
                  <a:lnTo>
                    <a:pt x="65" y="66"/>
                  </a:lnTo>
                  <a:lnTo>
                    <a:pt x="65" y="64"/>
                  </a:lnTo>
                  <a:lnTo>
                    <a:pt x="65" y="62"/>
                  </a:lnTo>
                  <a:lnTo>
                    <a:pt x="67" y="58"/>
                  </a:lnTo>
                  <a:lnTo>
                    <a:pt x="67" y="53"/>
                  </a:lnTo>
                  <a:lnTo>
                    <a:pt x="69" y="48"/>
                  </a:lnTo>
                  <a:lnTo>
                    <a:pt x="69" y="42"/>
                  </a:lnTo>
                  <a:lnTo>
                    <a:pt x="71" y="38"/>
                  </a:lnTo>
                  <a:lnTo>
                    <a:pt x="71" y="31"/>
                  </a:lnTo>
                  <a:lnTo>
                    <a:pt x="71" y="26"/>
                  </a:lnTo>
                  <a:lnTo>
                    <a:pt x="71" y="19"/>
                  </a:lnTo>
                  <a:lnTo>
                    <a:pt x="71" y="15"/>
                  </a:lnTo>
                  <a:lnTo>
                    <a:pt x="69" y="10"/>
                  </a:lnTo>
                  <a:lnTo>
                    <a:pt x="67" y="7"/>
                  </a:lnTo>
                  <a:lnTo>
                    <a:pt x="65" y="3"/>
                  </a:lnTo>
                  <a:lnTo>
                    <a:pt x="63" y="2"/>
                  </a:lnTo>
                  <a:lnTo>
                    <a:pt x="55" y="0"/>
                  </a:lnTo>
                  <a:lnTo>
                    <a:pt x="49" y="2"/>
                  </a:lnTo>
                  <a:lnTo>
                    <a:pt x="45" y="6"/>
                  </a:lnTo>
                  <a:lnTo>
                    <a:pt x="42" y="12"/>
                  </a:lnTo>
                  <a:lnTo>
                    <a:pt x="39" y="18"/>
                  </a:lnTo>
                  <a:lnTo>
                    <a:pt x="37" y="24"/>
                  </a:lnTo>
                  <a:lnTo>
                    <a:pt x="37" y="27"/>
                  </a:lnTo>
                  <a:lnTo>
                    <a:pt x="37" y="29"/>
                  </a:lnTo>
                  <a:lnTo>
                    <a:pt x="37" y="29"/>
                  </a:lnTo>
                  <a:close/>
                </a:path>
              </a:pathLst>
            </a:custGeom>
            <a:solidFill>
              <a:srgbClr val="CC0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86" name="Freeform 114"/>
            <p:cNvSpPr>
              <a:spLocks/>
            </p:cNvSpPr>
            <p:nvPr/>
          </p:nvSpPr>
          <p:spPr bwMode="auto">
            <a:xfrm>
              <a:off x="3836" y="2665"/>
              <a:ext cx="107" cy="96"/>
            </a:xfrm>
            <a:custGeom>
              <a:avLst/>
              <a:gdLst/>
              <a:ahLst/>
              <a:cxnLst>
                <a:cxn ang="0">
                  <a:pos x="50" y="23"/>
                </a:cxn>
                <a:cxn ang="0">
                  <a:pos x="43" y="13"/>
                </a:cxn>
                <a:cxn ang="0">
                  <a:pos x="33" y="4"/>
                </a:cxn>
                <a:cxn ang="0">
                  <a:pos x="27" y="0"/>
                </a:cxn>
                <a:cxn ang="0">
                  <a:pos x="18" y="0"/>
                </a:cxn>
                <a:cxn ang="0">
                  <a:pos x="10" y="4"/>
                </a:cxn>
                <a:cxn ang="0">
                  <a:pos x="2" y="13"/>
                </a:cxn>
                <a:cxn ang="0">
                  <a:pos x="0" y="26"/>
                </a:cxn>
                <a:cxn ang="0">
                  <a:pos x="2" y="39"/>
                </a:cxn>
                <a:cxn ang="0">
                  <a:pos x="7" y="50"/>
                </a:cxn>
                <a:cxn ang="0">
                  <a:pos x="11" y="58"/>
                </a:cxn>
                <a:cxn ang="0">
                  <a:pos x="18" y="68"/>
                </a:cxn>
                <a:cxn ang="0">
                  <a:pos x="27" y="81"/>
                </a:cxn>
                <a:cxn ang="0">
                  <a:pos x="35" y="90"/>
                </a:cxn>
                <a:cxn ang="0">
                  <a:pos x="39" y="95"/>
                </a:cxn>
                <a:cxn ang="0">
                  <a:pos x="41" y="95"/>
                </a:cxn>
                <a:cxn ang="0">
                  <a:pos x="47" y="91"/>
                </a:cxn>
                <a:cxn ang="0">
                  <a:pos x="56" y="85"/>
                </a:cxn>
                <a:cxn ang="0">
                  <a:pos x="62" y="81"/>
                </a:cxn>
                <a:cxn ang="0">
                  <a:pos x="69" y="76"/>
                </a:cxn>
                <a:cxn ang="0">
                  <a:pos x="76" y="70"/>
                </a:cxn>
                <a:cxn ang="0">
                  <a:pos x="83" y="65"/>
                </a:cxn>
                <a:cxn ang="0">
                  <a:pos x="89" y="59"/>
                </a:cxn>
                <a:cxn ang="0">
                  <a:pos x="98" y="49"/>
                </a:cxn>
                <a:cxn ang="0">
                  <a:pos x="105" y="37"/>
                </a:cxn>
                <a:cxn ang="0">
                  <a:pos x="107" y="26"/>
                </a:cxn>
                <a:cxn ang="0">
                  <a:pos x="100" y="17"/>
                </a:cxn>
                <a:cxn ang="0">
                  <a:pos x="92" y="12"/>
                </a:cxn>
                <a:cxn ang="0">
                  <a:pos x="83" y="11"/>
                </a:cxn>
                <a:cxn ang="0">
                  <a:pos x="74" y="12"/>
                </a:cxn>
                <a:cxn ang="0">
                  <a:pos x="66" y="15"/>
                </a:cxn>
                <a:cxn ang="0">
                  <a:pos x="59" y="19"/>
                </a:cxn>
                <a:cxn ang="0">
                  <a:pos x="53" y="25"/>
                </a:cxn>
                <a:cxn ang="0">
                  <a:pos x="53" y="26"/>
                </a:cxn>
              </a:cxnLst>
              <a:rect l="0" t="0" r="r" b="b"/>
              <a:pathLst>
                <a:path w="107" h="96">
                  <a:moveTo>
                    <a:pt x="53" y="26"/>
                  </a:moveTo>
                  <a:lnTo>
                    <a:pt x="50" y="23"/>
                  </a:lnTo>
                  <a:lnTo>
                    <a:pt x="47" y="19"/>
                  </a:lnTo>
                  <a:lnTo>
                    <a:pt x="43" y="13"/>
                  </a:lnTo>
                  <a:lnTo>
                    <a:pt x="37" y="8"/>
                  </a:lnTo>
                  <a:lnTo>
                    <a:pt x="33" y="4"/>
                  </a:lnTo>
                  <a:lnTo>
                    <a:pt x="30" y="2"/>
                  </a:lnTo>
                  <a:lnTo>
                    <a:pt x="27" y="0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4" y="2"/>
                  </a:lnTo>
                  <a:lnTo>
                    <a:pt x="10" y="4"/>
                  </a:lnTo>
                  <a:lnTo>
                    <a:pt x="6" y="9"/>
                  </a:lnTo>
                  <a:lnTo>
                    <a:pt x="2" y="13"/>
                  </a:lnTo>
                  <a:lnTo>
                    <a:pt x="0" y="19"/>
                  </a:lnTo>
                  <a:lnTo>
                    <a:pt x="0" y="26"/>
                  </a:lnTo>
                  <a:lnTo>
                    <a:pt x="1" y="33"/>
                  </a:lnTo>
                  <a:lnTo>
                    <a:pt x="2" y="39"/>
                  </a:lnTo>
                  <a:lnTo>
                    <a:pt x="6" y="47"/>
                  </a:lnTo>
                  <a:lnTo>
                    <a:pt x="7" y="50"/>
                  </a:lnTo>
                  <a:lnTo>
                    <a:pt x="9" y="55"/>
                  </a:lnTo>
                  <a:lnTo>
                    <a:pt x="11" y="58"/>
                  </a:lnTo>
                  <a:lnTo>
                    <a:pt x="14" y="62"/>
                  </a:lnTo>
                  <a:lnTo>
                    <a:pt x="18" y="68"/>
                  </a:lnTo>
                  <a:lnTo>
                    <a:pt x="22" y="74"/>
                  </a:lnTo>
                  <a:lnTo>
                    <a:pt x="27" y="81"/>
                  </a:lnTo>
                  <a:lnTo>
                    <a:pt x="32" y="86"/>
                  </a:lnTo>
                  <a:lnTo>
                    <a:pt x="35" y="90"/>
                  </a:lnTo>
                  <a:lnTo>
                    <a:pt x="38" y="93"/>
                  </a:lnTo>
                  <a:lnTo>
                    <a:pt x="39" y="95"/>
                  </a:lnTo>
                  <a:lnTo>
                    <a:pt x="41" y="96"/>
                  </a:lnTo>
                  <a:lnTo>
                    <a:pt x="41" y="95"/>
                  </a:lnTo>
                  <a:lnTo>
                    <a:pt x="43" y="94"/>
                  </a:lnTo>
                  <a:lnTo>
                    <a:pt x="47" y="91"/>
                  </a:lnTo>
                  <a:lnTo>
                    <a:pt x="54" y="88"/>
                  </a:lnTo>
                  <a:lnTo>
                    <a:pt x="56" y="85"/>
                  </a:lnTo>
                  <a:lnTo>
                    <a:pt x="59" y="83"/>
                  </a:lnTo>
                  <a:lnTo>
                    <a:pt x="62" y="81"/>
                  </a:lnTo>
                  <a:lnTo>
                    <a:pt x="66" y="78"/>
                  </a:lnTo>
                  <a:lnTo>
                    <a:pt x="69" y="76"/>
                  </a:lnTo>
                  <a:lnTo>
                    <a:pt x="72" y="73"/>
                  </a:lnTo>
                  <a:lnTo>
                    <a:pt x="76" y="70"/>
                  </a:lnTo>
                  <a:lnTo>
                    <a:pt x="81" y="68"/>
                  </a:lnTo>
                  <a:lnTo>
                    <a:pt x="83" y="65"/>
                  </a:lnTo>
                  <a:lnTo>
                    <a:pt x="87" y="62"/>
                  </a:lnTo>
                  <a:lnTo>
                    <a:pt x="89" y="59"/>
                  </a:lnTo>
                  <a:lnTo>
                    <a:pt x="93" y="56"/>
                  </a:lnTo>
                  <a:lnTo>
                    <a:pt x="98" y="49"/>
                  </a:lnTo>
                  <a:lnTo>
                    <a:pt x="102" y="43"/>
                  </a:lnTo>
                  <a:lnTo>
                    <a:pt x="105" y="37"/>
                  </a:lnTo>
                  <a:lnTo>
                    <a:pt x="107" y="32"/>
                  </a:lnTo>
                  <a:lnTo>
                    <a:pt x="107" y="26"/>
                  </a:lnTo>
                  <a:lnTo>
                    <a:pt x="104" y="21"/>
                  </a:lnTo>
                  <a:lnTo>
                    <a:pt x="100" y="17"/>
                  </a:lnTo>
                  <a:lnTo>
                    <a:pt x="96" y="14"/>
                  </a:lnTo>
                  <a:lnTo>
                    <a:pt x="92" y="12"/>
                  </a:lnTo>
                  <a:lnTo>
                    <a:pt x="87" y="11"/>
                  </a:lnTo>
                  <a:lnTo>
                    <a:pt x="83" y="11"/>
                  </a:lnTo>
                  <a:lnTo>
                    <a:pt x="79" y="11"/>
                  </a:lnTo>
                  <a:lnTo>
                    <a:pt x="74" y="12"/>
                  </a:lnTo>
                  <a:lnTo>
                    <a:pt x="70" y="14"/>
                  </a:lnTo>
                  <a:lnTo>
                    <a:pt x="66" y="15"/>
                  </a:lnTo>
                  <a:lnTo>
                    <a:pt x="63" y="17"/>
                  </a:lnTo>
                  <a:lnTo>
                    <a:pt x="59" y="19"/>
                  </a:lnTo>
                  <a:lnTo>
                    <a:pt x="57" y="21"/>
                  </a:lnTo>
                  <a:lnTo>
                    <a:pt x="53" y="25"/>
                  </a:lnTo>
                  <a:lnTo>
                    <a:pt x="53" y="26"/>
                  </a:lnTo>
                  <a:lnTo>
                    <a:pt x="53" y="26"/>
                  </a:lnTo>
                  <a:close/>
                </a:path>
              </a:pathLst>
            </a:custGeom>
            <a:solidFill>
              <a:srgbClr val="B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87" name="Freeform 115"/>
            <p:cNvSpPr>
              <a:spLocks/>
            </p:cNvSpPr>
            <p:nvPr/>
          </p:nvSpPr>
          <p:spPr bwMode="auto">
            <a:xfrm>
              <a:off x="3707" y="2518"/>
              <a:ext cx="49" cy="57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13" y="1"/>
                </a:cxn>
                <a:cxn ang="0">
                  <a:pos x="18" y="2"/>
                </a:cxn>
                <a:cxn ang="0">
                  <a:pos x="24" y="4"/>
                </a:cxn>
                <a:cxn ang="0">
                  <a:pos x="30" y="7"/>
                </a:cxn>
                <a:cxn ang="0">
                  <a:pos x="36" y="12"/>
                </a:cxn>
                <a:cxn ang="0">
                  <a:pos x="40" y="17"/>
                </a:cxn>
                <a:cxn ang="0">
                  <a:pos x="44" y="23"/>
                </a:cxn>
                <a:cxn ang="0">
                  <a:pos x="46" y="30"/>
                </a:cxn>
                <a:cxn ang="0">
                  <a:pos x="48" y="38"/>
                </a:cxn>
                <a:cxn ang="0">
                  <a:pos x="48" y="43"/>
                </a:cxn>
                <a:cxn ang="0">
                  <a:pos x="49" y="48"/>
                </a:cxn>
                <a:cxn ang="0">
                  <a:pos x="49" y="52"/>
                </a:cxn>
                <a:cxn ang="0">
                  <a:pos x="49" y="53"/>
                </a:cxn>
                <a:cxn ang="0">
                  <a:pos x="31" y="57"/>
                </a:cxn>
                <a:cxn ang="0">
                  <a:pos x="31" y="56"/>
                </a:cxn>
                <a:cxn ang="0">
                  <a:pos x="31" y="53"/>
                </a:cxn>
                <a:cxn ang="0">
                  <a:pos x="31" y="49"/>
                </a:cxn>
                <a:cxn ang="0">
                  <a:pos x="31" y="46"/>
                </a:cxn>
                <a:cxn ang="0">
                  <a:pos x="30" y="40"/>
                </a:cxn>
                <a:cxn ang="0">
                  <a:pos x="29" y="35"/>
                </a:cxn>
                <a:cxn ang="0">
                  <a:pos x="26" y="29"/>
                </a:cxn>
                <a:cxn ang="0">
                  <a:pos x="24" y="26"/>
                </a:cxn>
                <a:cxn ang="0">
                  <a:pos x="20" y="22"/>
                </a:cxn>
                <a:cxn ang="0">
                  <a:pos x="16" y="20"/>
                </a:cxn>
                <a:cxn ang="0">
                  <a:pos x="11" y="20"/>
                </a:cxn>
                <a:cxn ang="0">
                  <a:pos x="8" y="20"/>
                </a:cxn>
                <a:cxn ang="0">
                  <a:pos x="2" y="21"/>
                </a:cxn>
                <a:cxn ang="0">
                  <a:pos x="0" y="22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49" h="57">
                  <a:moveTo>
                    <a:pt x="1" y="0"/>
                  </a:moveTo>
                  <a:lnTo>
                    <a:pt x="1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18" y="2"/>
                  </a:lnTo>
                  <a:lnTo>
                    <a:pt x="24" y="4"/>
                  </a:lnTo>
                  <a:lnTo>
                    <a:pt x="30" y="7"/>
                  </a:lnTo>
                  <a:lnTo>
                    <a:pt x="36" y="12"/>
                  </a:lnTo>
                  <a:lnTo>
                    <a:pt x="40" y="17"/>
                  </a:lnTo>
                  <a:lnTo>
                    <a:pt x="44" y="23"/>
                  </a:lnTo>
                  <a:lnTo>
                    <a:pt x="46" y="30"/>
                  </a:lnTo>
                  <a:lnTo>
                    <a:pt x="48" y="38"/>
                  </a:lnTo>
                  <a:lnTo>
                    <a:pt x="48" y="43"/>
                  </a:lnTo>
                  <a:lnTo>
                    <a:pt x="49" y="48"/>
                  </a:lnTo>
                  <a:lnTo>
                    <a:pt x="49" y="52"/>
                  </a:lnTo>
                  <a:lnTo>
                    <a:pt x="49" y="53"/>
                  </a:lnTo>
                  <a:lnTo>
                    <a:pt x="31" y="57"/>
                  </a:lnTo>
                  <a:lnTo>
                    <a:pt x="31" y="56"/>
                  </a:lnTo>
                  <a:lnTo>
                    <a:pt x="31" y="53"/>
                  </a:lnTo>
                  <a:lnTo>
                    <a:pt x="31" y="49"/>
                  </a:lnTo>
                  <a:lnTo>
                    <a:pt x="31" y="46"/>
                  </a:lnTo>
                  <a:lnTo>
                    <a:pt x="30" y="40"/>
                  </a:lnTo>
                  <a:lnTo>
                    <a:pt x="29" y="35"/>
                  </a:lnTo>
                  <a:lnTo>
                    <a:pt x="26" y="29"/>
                  </a:lnTo>
                  <a:lnTo>
                    <a:pt x="24" y="26"/>
                  </a:lnTo>
                  <a:lnTo>
                    <a:pt x="20" y="22"/>
                  </a:lnTo>
                  <a:lnTo>
                    <a:pt x="16" y="20"/>
                  </a:lnTo>
                  <a:lnTo>
                    <a:pt x="11" y="20"/>
                  </a:lnTo>
                  <a:lnTo>
                    <a:pt x="8" y="20"/>
                  </a:lnTo>
                  <a:lnTo>
                    <a:pt x="2" y="21"/>
                  </a:lnTo>
                  <a:lnTo>
                    <a:pt x="0" y="2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C0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88" name="Freeform 116"/>
            <p:cNvSpPr>
              <a:spLocks/>
            </p:cNvSpPr>
            <p:nvPr/>
          </p:nvSpPr>
          <p:spPr bwMode="auto">
            <a:xfrm>
              <a:off x="3657" y="2616"/>
              <a:ext cx="83" cy="76"/>
            </a:xfrm>
            <a:custGeom>
              <a:avLst/>
              <a:gdLst/>
              <a:ahLst/>
              <a:cxnLst>
                <a:cxn ang="0">
                  <a:pos x="42" y="21"/>
                </a:cxn>
                <a:cxn ang="0">
                  <a:pos x="40" y="20"/>
                </a:cxn>
                <a:cxn ang="0">
                  <a:pos x="36" y="16"/>
                </a:cxn>
                <a:cxn ang="0">
                  <a:pos x="31" y="14"/>
                </a:cxn>
                <a:cxn ang="0">
                  <a:pos x="26" y="11"/>
                </a:cxn>
                <a:cxn ang="0">
                  <a:pos x="19" y="9"/>
                </a:cxn>
                <a:cxn ang="0">
                  <a:pos x="13" y="9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4" y="15"/>
                </a:cxn>
                <a:cxn ang="0">
                  <a:pos x="2" y="21"/>
                </a:cxn>
                <a:cxn ang="0">
                  <a:pos x="0" y="25"/>
                </a:cxn>
                <a:cxn ang="0">
                  <a:pos x="1" y="30"/>
                </a:cxn>
                <a:cxn ang="0">
                  <a:pos x="2" y="35"/>
                </a:cxn>
                <a:cxn ang="0">
                  <a:pos x="5" y="40"/>
                </a:cxn>
                <a:cxn ang="0">
                  <a:pos x="8" y="44"/>
                </a:cxn>
                <a:cxn ang="0">
                  <a:pos x="14" y="49"/>
                </a:cxn>
                <a:cxn ang="0">
                  <a:pos x="18" y="53"/>
                </a:cxn>
                <a:cxn ang="0">
                  <a:pos x="23" y="58"/>
                </a:cxn>
                <a:cxn ang="0">
                  <a:pos x="27" y="61"/>
                </a:cxn>
                <a:cxn ang="0">
                  <a:pos x="32" y="64"/>
                </a:cxn>
                <a:cxn ang="0">
                  <a:pos x="38" y="67"/>
                </a:cxn>
                <a:cxn ang="0">
                  <a:pos x="42" y="70"/>
                </a:cxn>
                <a:cxn ang="0">
                  <a:pos x="46" y="71"/>
                </a:cxn>
                <a:cxn ang="0">
                  <a:pos x="49" y="74"/>
                </a:cxn>
                <a:cxn ang="0">
                  <a:pos x="50" y="75"/>
                </a:cxn>
                <a:cxn ang="0">
                  <a:pos x="52" y="76"/>
                </a:cxn>
                <a:cxn ang="0">
                  <a:pos x="52" y="75"/>
                </a:cxn>
                <a:cxn ang="0">
                  <a:pos x="53" y="72"/>
                </a:cxn>
                <a:cxn ang="0">
                  <a:pos x="55" y="69"/>
                </a:cxn>
                <a:cxn ang="0">
                  <a:pos x="59" y="66"/>
                </a:cxn>
                <a:cxn ang="0">
                  <a:pos x="61" y="61"/>
                </a:cxn>
                <a:cxn ang="0">
                  <a:pos x="66" y="56"/>
                </a:cxn>
                <a:cxn ang="0">
                  <a:pos x="70" y="50"/>
                </a:cxn>
                <a:cxn ang="0">
                  <a:pos x="74" y="44"/>
                </a:cxn>
                <a:cxn ang="0">
                  <a:pos x="76" y="38"/>
                </a:cxn>
                <a:cxn ang="0">
                  <a:pos x="79" y="31"/>
                </a:cxn>
                <a:cxn ang="0">
                  <a:pos x="81" y="25"/>
                </a:cxn>
                <a:cxn ang="0">
                  <a:pos x="83" y="21"/>
                </a:cxn>
                <a:cxn ang="0">
                  <a:pos x="83" y="14"/>
                </a:cxn>
                <a:cxn ang="0">
                  <a:pos x="83" y="10"/>
                </a:cxn>
                <a:cxn ang="0">
                  <a:pos x="81" y="6"/>
                </a:cxn>
                <a:cxn ang="0">
                  <a:pos x="79" y="4"/>
                </a:cxn>
                <a:cxn ang="0">
                  <a:pos x="75" y="1"/>
                </a:cxn>
                <a:cxn ang="0">
                  <a:pos x="71" y="1"/>
                </a:cxn>
                <a:cxn ang="0">
                  <a:pos x="67" y="0"/>
                </a:cxn>
                <a:cxn ang="0">
                  <a:pos x="63" y="1"/>
                </a:cxn>
                <a:cxn ang="0">
                  <a:pos x="57" y="3"/>
                </a:cxn>
                <a:cxn ang="0">
                  <a:pos x="52" y="7"/>
                </a:cxn>
                <a:cxn ang="0">
                  <a:pos x="47" y="11"/>
                </a:cxn>
                <a:cxn ang="0">
                  <a:pos x="44" y="15"/>
                </a:cxn>
                <a:cxn ang="0">
                  <a:pos x="42" y="20"/>
                </a:cxn>
                <a:cxn ang="0">
                  <a:pos x="42" y="21"/>
                </a:cxn>
                <a:cxn ang="0">
                  <a:pos x="42" y="21"/>
                </a:cxn>
              </a:cxnLst>
              <a:rect l="0" t="0" r="r" b="b"/>
              <a:pathLst>
                <a:path w="83" h="76">
                  <a:moveTo>
                    <a:pt x="42" y="21"/>
                  </a:moveTo>
                  <a:lnTo>
                    <a:pt x="40" y="20"/>
                  </a:lnTo>
                  <a:lnTo>
                    <a:pt x="36" y="16"/>
                  </a:lnTo>
                  <a:lnTo>
                    <a:pt x="31" y="14"/>
                  </a:lnTo>
                  <a:lnTo>
                    <a:pt x="26" y="11"/>
                  </a:lnTo>
                  <a:lnTo>
                    <a:pt x="19" y="9"/>
                  </a:lnTo>
                  <a:lnTo>
                    <a:pt x="13" y="9"/>
                  </a:lnTo>
                  <a:lnTo>
                    <a:pt x="8" y="10"/>
                  </a:lnTo>
                  <a:lnTo>
                    <a:pt x="6" y="13"/>
                  </a:lnTo>
                  <a:lnTo>
                    <a:pt x="4" y="15"/>
                  </a:lnTo>
                  <a:lnTo>
                    <a:pt x="2" y="21"/>
                  </a:lnTo>
                  <a:lnTo>
                    <a:pt x="0" y="25"/>
                  </a:lnTo>
                  <a:lnTo>
                    <a:pt x="1" y="30"/>
                  </a:lnTo>
                  <a:lnTo>
                    <a:pt x="2" y="35"/>
                  </a:lnTo>
                  <a:lnTo>
                    <a:pt x="5" y="40"/>
                  </a:lnTo>
                  <a:lnTo>
                    <a:pt x="8" y="44"/>
                  </a:lnTo>
                  <a:lnTo>
                    <a:pt x="14" y="49"/>
                  </a:lnTo>
                  <a:lnTo>
                    <a:pt x="18" y="53"/>
                  </a:lnTo>
                  <a:lnTo>
                    <a:pt x="23" y="58"/>
                  </a:lnTo>
                  <a:lnTo>
                    <a:pt x="27" y="61"/>
                  </a:lnTo>
                  <a:lnTo>
                    <a:pt x="32" y="64"/>
                  </a:lnTo>
                  <a:lnTo>
                    <a:pt x="38" y="67"/>
                  </a:lnTo>
                  <a:lnTo>
                    <a:pt x="42" y="70"/>
                  </a:lnTo>
                  <a:lnTo>
                    <a:pt x="46" y="71"/>
                  </a:lnTo>
                  <a:lnTo>
                    <a:pt x="49" y="74"/>
                  </a:lnTo>
                  <a:lnTo>
                    <a:pt x="50" y="75"/>
                  </a:lnTo>
                  <a:lnTo>
                    <a:pt x="52" y="76"/>
                  </a:lnTo>
                  <a:lnTo>
                    <a:pt x="52" y="75"/>
                  </a:lnTo>
                  <a:lnTo>
                    <a:pt x="53" y="72"/>
                  </a:lnTo>
                  <a:lnTo>
                    <a:pt x="55" y="69"/>
                  </a:lnTo>
                  <a:lnTo>
                    <a:pt x="59" y="66"/>
                  </a:lnTo>
                  <a:lnTo>
                    <a:pt x="61" y="61"/>
                  </a:lnTo>
                  <a:lnTo>
                    <a:pt x="66" y="56"/>
                  </a:lnTo>
                  <a:lnTo>
                    <a:pt x="70" y="50"/>
                  </a:lnTo>
                  <a:lnTo>
                    <a:pt x="74" y="44"/>
                  </a:lnTo>
                  <a:lnTo>
                    <a:pt x="76" y="38"/>
                  </a:lnTo>
                  <a:lnTo>
                    <a:pt x="79" y="31"/>
                  </a:lnTo>
                  <a:lnTo>
                    <a:pt x="81" y="25"/>
                  </a:lnTo>
                  <a:lnTo>
                    <a:pt x="83" y="21"/>
                  </a:lnTo>
                  <a:lnTo>
                    <a:pt x="83" y="14"/>
                  </a:lnTo>
                  <a:lnTo>
                    <a:pt x="83" y="10"/>
                  </a:lnTo>
                  <a:lnTo>
                    <a:pt x="81" y="6"/>
                  </a:lnTo>
                  <a:lnTo>
                    <a:pt x="79" y="4"/>
                  </a:lnTo>
                  <a:lnTo>
                    <a:pt x="75" y="1"/>
                  </a:lnTo>
                  <a:lnTo>
                    <a:pt x="71" y="1"/>
                  </a:lnTo>
                  <a:lnTo>
                    <a:pt x="67" y="0"/>
                  </a:lnTo>
                  <a:lnTo>
                    <a:pt x="63" y="1"/>
                  </a:lnTo>
                  <a:lnTo>
                    <a:pt x="57" y="3"/>
                  </a:lnTo>
                  <a:lnTo>
                    <a:pt x="52" y="7"/>
                  </a:lnTo>
                  <a:lnTo>
                    <a:pt x="47" y="11"/>
                  </a:lnTo>
                  <a:lnTo>
                    <a:pt x="44" y="15"/>
                  </a:lnTo>
                  <a:lnTo>
                    <a:pt x="42" y="20"/>
                  </a:lnTo>
                  <a:lnTo>
                    <a:pt x="42" y="21"/>
                  </a:lnTo>
                  <a:lnTo>
                    <a:pt x="42" y="21"/>
                  </a:lnTo>
                  <a:close/>
                </a:path>
              </a:pathLst>
            </a:custGeom>
            <a:solidFill>
              <a:srgbClr val="CC0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89" name="Freeform 117"/>
            <p:cNvSpPr>
              <a:spLocks/>
            </p:cNvSpPr>
            <p:nvPr/>
          </p:nvSpPr>
          <p:spPr bwMode="auto">
            <a:xfrm>
              <a:off x="3677" y="2518"/>
              <a:ext cx="54" cy="121"/>
            </a:xfrm>
            <a:custGeom>
              <a:avLst/>
              <a:gdLst/>
              <a:ahLst/>
              <a:cxnLst>
                <a:cxn ang="0">
                  <a:pos x="39" y="121"/>
                </a:cxn>
                <a:cxn ang="0">
                  <a:pos x="0" y="12"/>
                </a:cxn>
                <a:cxn ang="0">
                  <a:pos x="33" y="0"/>
                </a:cxn>
                <a:cxn ang="0">
                  <a:pos x="54" y="115"/>
                </a:cxn>
                <a:cxn ang="0">
                  <a:pos x="39" y="121"/>
                </a:cxn>
                <a:cxn ang="0">
                  <a:pos x="39" y="121"/>
                </a:cxn>
              </a:cxnLst>
              <a:rect l="0" t="0" r="r" b="b"/>
              <a:pathLst>
                <a:path w="54" h="121">
                  <a:moveTo>
                    <a:pt x="39" y="121"/>
                  </a:moveTo>
                  <a:lnTo>
                    <a:pt x="0" y="12"/>
                  </a:lnTo>
                  <a:lnTo>
                    <a:pt x="33" y="0"/>
                  </a:lnTo>
                  <a:lnTo>
                    <a:pt x="54" y="115"/>
                  </a:lnTo>
                  <a:lnTo>
                    <a:pt x="39" y="121"/>
                  </a:lnTo>
                  <a:lnTo>
                    <a:pt x="39" y="121"/>
                  </a:lnTo>
                  <a:close/>
                </a:path>
              </a:pathLst>
            </a:custGeom>
            <a:solidFill>
              <a:srgbClr val="CC0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90" name="Freeform 118"/>
            <p:cNvSpPr>
              <a:spLocks/>
            </p:cNvSpPr>
            <p:nvPr/>
          </p:nvSpPr>
          <p:spPr bwMode="auto">
            <a:xfrm>
              <a:off x="3710" y="2617"/>
              <a:ext cx="22" cy="22"/>
            </a:xfrm>
            <a:custGeom>
              <a:avLst/>
              <a:gdLst/>
              <a:ahLst/>
              <a:cxnLst>
                <a:cxn ang="0">
                  <a:pos x="6" y="22"/>
                </a:cxn>
                <a:cxn ang="0">
                  <a:pos x="22" y="15"/>
                </a:cxn>
                <a:cxn ang="0">
                  <a:pos x="19" y="0"/>
                </a:cxn>
                <a:cxn ang="0">
                  <a:pos x="16" y="0"/>
                </a:cxn>
                <a:cxn ang="0">
                  <a:pos x="9" y="0"/>
                </a:cxn>
                <a:cxn ang="0">
                  <a:pos x="5" y="1"/>
                </a:cxn>
                <a:cxn ang="0">
                  <a:pos x="2" y="3"/>
                </a:cxn>
                <a:cxn ang="0">
                  <a:pos x="0" y="4"/>
                </a:cxn>
                <a:cxn ang="0">
                  <a:pos x="0" y="5"/>
                </a:cxn>
                <a:cxn ang="0">
                  <a:pos x="6" y="22"/>
                </a:cxn>
                <a:cxn ang="0">
                  <a:pos x="6" y="22"/>
                </a:cxn>
              </a:cxnLst>
              <a:rect l="0" t="0" r="r" b="b"/>
              <a:pathLst>
                <a:path w="22" h="22">
                  <a:moveTo>
                    <a:pt x="6" y="22"/>
                  </a:moveTo>
                  <a:lnTo>
                    <a:pt x="22" y="15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9" y="0"/>
                  </a:lnTo>
                  <a:lnTo>
                    <a:pt x="5" y="1"/>
                  </a:lnTo>
                  <a:lnTo>
                    <a:pt x="2" y="3"/>
                  </a:lnTo>
                  <a:lnTo>
                    <a:pt x="0" y="4"/>
                  </a:lnTo>
                  <a:lnTo>
                    <a:pt x="0" y="5"/>
                  </a:lnTo>
                  <a:lnTo>
                    <a:pt x="6" y="22"/>
                  </a:lnTo>
                  <a:lnTo>
                    <a:pt x="6" y="22"/>
                  </a:lnTo>
                  <a:close/>
                </a:path>
              </a:pathLst>
            </a:custGeom>
            <a:solidFill>
              <a:srgbClr val="FF00B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91" name="Freeform 119"/>
            <p:cNvSpPr>
              <a:spLocks/>
            </p:cNvSpPr>
            <p:nvPr/>
          </p:nvSpPr>
          <p:spPr bwMode="auto">
            <a:xfrm>
              <a:off x="3927" y="2475"/>
              <a:ext cx="79" cy="78"/>
            </a:xfrm>
            <a:custGeom>
              <a:avLst/>
              <a:gdLst/>
              <a:ahLst/>
              <a:cxnLst>
                <a:cxn ang="0">
                  <a:pos x="37" y="26"/>
                </a:cxn>
                <a:cxn ang="0">
                  <a:pos x="35" y="25"/>
                </a:cxn>
                <a:cxn ang="0">
                  <a:pos x="32" y="24"/>
                </a:cxn>
                <a:cxn ang="0">
                  <a:pos x="27" y="22"/>
                </a:cxn>
                <a:cxn ang="0">
                  <a:pos x="21" y="19"/>
                </a:cxn>
                <a:cxn ang="0">
                  <a:pos x="13" y="19"/>
                </a:cxn>
                <a:cxn ang="0">
                  <a:pos x="7" y="22"/>
                </a:cxn>
                <a:cxn ang="0">
                  <a:pos x="5" y="23"/>
                </a:cxn>
                <a:cxn ang="0">
                  <a:pos x="3" y="26"/>
                </a:cxn>
                <a:cxn ang="0">
                  <a:pos x="1" y="29"/>
                </a:cxn>
                <a:cxn ang="0">
                  <a:pos x="1" y="34"/>
                </a:cxn>
                <a:cxn ang="0">
                  <a:pos x="0" y="38"/>
                </a:cxn>
                <a:cxn ang="0">
                  <a:pos x="1" y="43"/>
                </a:cxn>
                <a:cxn ang="0">
                  <a:pos x="3" y="47"/>
                </a:cxn>
                <a:cxn ang="0">
                  <a:pos x="7" y="52"/>
                </a:cxn>
                <a:cxn ang="0">
                  <a:pos x="11" y="55"/>
                </a:cxn>
                <a:cxn ang="0">
                  <a:pos x="16" y="59"/>
                </a:cxn>
                <a:cxn ang="0">
                  <a:pos x="22" y="62"/>
                </a:cxn>
                <a:cxn ang="0">
                  <a:pos x="28" y="65"/>
                </a:cxn>
                <a:cxn ang="0">
                  <a:pos x="33" y="67"/>
                </a:cxn>
                <a:cxn ang="0">
                  <a:pos x="39" y="69"/>
                </a:cxn>
                <a:cxn ang="0">
                  <a:pos x="44" y="71"/>
                </a:cxn>
                <a:cxn ang="0">
                  <a:pos x="50" y="74"/>
                </a:cxn>
                <a:cxn ang="0">
                  <a:pos x="53" y="74"/>
                </a:cxn>
                <a:cxn ang="0">
                  <a:pos x="57" y="77"/>
                </a:cxn>
                <a:cxn ang="0">
                  <a:pos x="59" y="77"/>
                </a:cxn>
                <a:cxn ang="0">
                  <a:pos x="60" y="78"/>
                </a:cxn>
                <a:cxn ang="0">
                  <a:pos x="60" y="77"/>
                </a:cxn>
                <a:cxn ang="0">
                  <a:pos x="61" y="74"/>
                </a:cxn>
                <a:cxn ang="0">
                  <a:pos x="63" y="70"/>
                </a:cxn>
                <a:cxn ang="0">
                  <a:pos x="65" y="66"/>
                </a:cxn>
                <a:cxn ang="0">
                  <a:pos x="67" y="61"/>
                </a:cxn>
                <a:cxn ang="0">
                  <a:pos x="69" y="55"/>
                </a:cxn>
                <a:cxn ang="0">
                  <a:pos x="72" y="49"/>
                </a:cxn>
                <a:cxn ang="0">
                  <a:pos x="75" y="42"/>
                </a:cxn>
                <a:cxn ang="0">
                  <a:pos x="76" y="35"/>
                </a:cxn>
                <a:cxn ang="0">
                  <a:pos x="78" y="28"/>
                </a:cxn>
                <a:cxn ang="0">
                  <a:pos x="79" y="22"/>
                </a:cxn>
                <a:cxn ang="0">
                  <a:pos x="79" y="16"/>
                </a:cxn>
                <a:cxn ang="0">
                  <a:pos x="79" y="10"/>
                </a:cxn>
                <a:cxn ang="0">
                  <a:pos x="77" y="6"/>
                </a:cxn>
                <a:cxn ang="0">
                  <a:pos x="75" y="3"/>
                </a:cxn>
                <a:cxn ang="0">
                  <a:pos x="72" y="2"/>
                </a:cxn>
                <a:cxn ang="0">
                  <a:pos x="66" y="0"/>
                </a:cxn>
                <a:cxn ang="0">
                  <a:pos x="62" y="0"/>
                </a:cxn>
                <a:cxn ang="0">
                  <a:pos x="59" y="0"/>
                </a:cxn>
                <a:cxn ang="0">
                  <a:pos x="56" y="2"/>
                </a:cxn>
                <a:cxn ang="0">
                  <a:pos x="50" y="5"/>
                </a:cxn>
                <a:cxn ang="0">
                  <a:pos x="46" y="10"/>
                </a:cxn>
                <a:cxn ang="0">
                  <a:pos x="41" y="15"/>
                </a:cxn>
                <a:cxn ang="0">
                  <a:pos x="39" y="20"/>
                </a:cxn>
                <a:cxn ang="0">
                  <a:pos x="37" y="24"/>
                </a:cxn>
                <a:cxn ang="0">
                  <a:pos x="37" y="26"/>
                </a:cxn>
                <a:cxn ang="0">
                  <a:pos x="37" y="26"/>
                </a:cxn>
              </a:cxnLst>
              <a:rect l="0" t="0" r="r" b="b"/>
              <a:pathLst>
                <a:path w="79" h="78">
                  <a:moveTo>
                    <a:pt x="37" y="26"/>
                  </a:moveTo>
                  <a:lnTo>
                    <a:pt x="35" y="25"/>
                  </a:lnTo>
                  <a:lnTo>
                    <a:pt x="32" y="24"/>
                  </a:lnTo>
                  <a:lnTo>
                    <a:pt x="27" y="22"/>
                  </a:lnTo>
                  <a:lnTo>
                    <a:pt x="21" y="19"/>
                  </a:lnTo>
                  <a:lnTo>
                    <a:pt x="13" y="19"/>
                  </a:lnTo>
                  <a:lnTo>
                    <a:pt x="7" y="22"/>
                  </a:lnTo>
                  <a:lnTo>
                    <a:pt x="5" y="23"/>
                  </a:lnTo>
                  <a:lnTo>
                    <a:pt x="3" y="26"/>
                  </a:lnTo>
                  <a:lnTo>
                    <a:pt x="1" y="29"/>
                  </a:lnTo>
                  <a:lnTo>
                    <a:pt x="1" y="34"/>
                  </a:lnTo>
                  <a:lnTo>
                    <a:pt x="0" y="38"/>
                  </a:lnTo>
                  <a:lnTo>
                    <a:pt x="1" y="43"/>
                  </a:lnTo>
                  <a:lnTo>
                    <a:pt x="3" y="47"/>
                  </a:lnTo>
                  <a:lnTo>
                    <a:pt x="7" y="52"/>
                  </a:lnTo>
                  <a:lnTo>
                    <a:pt x="11" y="55"/>
                  </a:lnTo>
                  <a:lnTo>
                    <a:pt x="16" y="59"/>
                  </a:lnTo>
                  <a:lnTo>
                    <a:pt x="22" y="62"/>
                  </a:lnTo>
                  <a:lnTo>
                    <a:pt x="28" y="65"/>
                  </a:lnTo>
                  <a:lnTo>
                    <a:pt x="33" y="67"/>
                  </a:lnTo>
                  <a:lnTo>
                    <a:pt x="39" y="69"/>
                  </a:lnTo>
                  <a:lnTo>
                    <a:pt x="44" y="71"/>
                  </a:lnTo>
                  <a:lnTo>
                    <a:pt x="50" y="74"/>
                  </a:lnTo>
                  <a:lnTo>
                    <a:pt x="53" y="74"/>
                  </a:lnTo>
                  <a:lnTo>
                    <a:pt x="57" y="77"/>
                  </a:lnTo>
                  <a:lnTo>
                    <a:pt x="59" y="77"/>
                  </a:lnTo>
                  <a:lnTo>
                    <a:pt x="60" y="78"/>
                  </a:lnTo>
                  <a:lnTo>
                    <a:pt x="60" y="77"/>
                  </a:lnTo>
                  <a:lnTo>
                    <a:pt x="61" y="74"/>
                  </a:lnTo>
                  <a:lnTo>
                    <a:pt x="63" y="70"/>
                  </a:lnTo>
                  <a:lnTo>
                    <a:pt x="65" y="66"/>
                  </a:lnTo>
                  <a:lnTo>
                    <a:pt x="67" y="61"/>
                  </a:lnTo>
                  <a:lnTo>
                    <a:pt x="69" y="55"/>
                  </a:lnTo>
                  <a:lnTo>
                    <a:pt x="72" y="49"/>
                  </a:lnTo>
                  <a:lnTo>
                    <a:pt x="75" y="42"/>
                  </a:lnTo>
                  <a:lnTo>
                    <a:pt x="76" y="35"/>
                  </a:lnTo>
                  <a:lnTo>
                    <a:pt x="78" y="28"/>
                  </a:lnTo>
                  <a:lnTo>
                    <a:pt x="79" y="22"/>
                  </a:lnTo>
                  <a:lnTo>
                    <a:pt x="79" y="16"/>
                  </a:lnTo>
                  <a:lnTo>
                    <a:pt x="79" y="10"/>
                  </a:lnTo>
                  <a:lnTo>
                    <a:pt x="77" y="6"/>
                  </a:lnTo>
                  <a:lnTo>
                    <a:pt x="75" y="3"/>
                  </a:lnTo>
                  <a:lnTo>
                    <a:pt x="72" y="2"/>
                  </a:lnTo>
                  <a:lnTo>
                    <a:pt x="66" y="0"/>
                  </a:lnTo>
                  <a:lnTo>
                    <a:pt x="62" y="0"/>
                  </a:lnTo>
                  <a:lnTo>
                    <a:pt x="59" y="0"/>
                  </a:lnTo>
                  <a:lnTo>
                    <a:pt x="56" y="2"/>
                  </a:lnTo>
                  <a:lnTo>
                    <a:pt x="50" y="5"/>
                  </a:lnTo>
                  <a:lnTo>
                    <a:pt x="46" y="10"/>
                  </a:lnTo>
                  <a:lnTo>
                    <a:pt x="41" y="15"/>
                  </a:lnTo>
                  <a:lnTo>
                    <a:pt x="39" y="20"/>
                  </a:lnTo>
                  <a:lnTo>
                    <a:pt x="37" y="24"/>
                  </a:lnTo>
                  <a:lnTo>
                    <a:pt x="37" y="26"/>
                  </a:lnTo>
                  <a:lnTo>
                    <a:pt x="37" y="26"/>
                  </a:lnTo>
                  <a:close/>
                </a:path>
              </a:pathLst>
            </a:custGeom>
            <a:solidFill>
              <a:srgbClr val="F066C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92" name="Freeform 120"/>
            <p:cNvSpPr>
              <a:spLocks/>
            </p:cNvSpPr>
            <p:nvPr/>
          </p:nvSpPr>
          <p:spPr bwMode="auto">
            <a:xfrm>
              <a:off x="3921" y="2382"/>
              <a:ext cx="75" cy="117"/>
            </a:xfrm>
            <a:custGeom>
              <a:avLst/>
              <a:gdLst/>
              <a:ahLst/>
              <a:cxnLst>
                <a:cxn ang="0">
                  <a:pos x="61" y="117"/>
                </a:cxn>
                <a:cxn ang="0">
                  <a:pos x="0" y="19"/>
                </a:cxn>
                <a:cxn ang="0">
                  <a:pos x="30" y="0"/>
                </a:cxn>
                <a:cxn ang="0">
                  <a:pos x="75" y="108"/>
                </a:cxn>
                <a:cxn ang="0">
                  <a:pos x="61" y="117"/>
                </a:cxn>
                <a:cxn ang="0">
                  <a:pos x="61" y="117"/>
                </a:cxn>
              </a:cxnLst>
              <a:rect l="0" t="0" r="r" b="b"/>
              <a:pathLst>
                <a:path w="75" h="117">
                  <a:moveTo>
                    <a:pt x="61" y="117"/>
                  </a:moveTo>
                  <a:lnTo>
                    <a:pt x="0" y="19"/>
                  </a:lnTo>
                  <a:lnTo>
                    <a:pt x="30" y="0"/>
                  </a:lnTo>
                  <a:lnTo>
                    <a:pt x="75" y="108"/>
                  </a:lnTo>
                  <a:lnTo>
                    <a:pt x="61" y="117"/>
                  </a:lnTo>
                  <a:lnTo>
                    <a:pt x="61" y="117"/>
                  </a:lnTo>
                  <a:close/>
                </a:path>
              </a:pathLst>
            </a:custGeom>
            <a:solidFill>
              <a:srgbClr val="F066C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93" name="Freeform 121"/>
            <p:cNvSpPr>
              <a:spLocks/>
            </p:cNvSpPr>
            <p:nvPr/>
          </p:nvSpPr>
          <p:spPr bwMode="auto">
            <a:xfrm>
              <a:off x="3973" y="2475"/>
              <a:ext cx="23" cy="24"/>
            </a:xfrm>
            <a:custGeom>
              <a:avLst/>
              <a:gdLst/>
              <a:ahLst/>
              <a:cxnLst>
                <a:cxn ang="0">
                  <a:pos x="9" y="24"/>
                </a:cxn>
                <a:cxn ang="0">
                  <a:pos x="23" y="14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4" y="1"/>
                </a:cxn>
                <a:cxn ang="0">
                  <a:pos x="11" y="1"/>
                </a:cxn>
                <a:cxn ang="0">
                  <a:pos x="8" y="3"/>
                </a:cxn>
                <a:cxn ang="0">
                  <a:pos x="2" y="6"/>
                </a:cxn>
                <a:cxn ang="0">
                  <a:pos x="0" y="9"/>
                </a:cxn>
                <a:cxn ang="0">
                  <a:pos x="9" y="24"/>
                </a:cxn>
                <a:cxn ang="0">
                  <a:pos x="9" y="24"/>
                </a:cxn>
              </a:cxnLst>
              <a:rect l="0" t="0" r="r" b="b"/>
              <a:pathLst>
                <a:path w="23" h="24">
                  <a:moveTo>
                    <a:pt x="9" y="24"/>
                  </a:moveTo>
                  <a:lnTo>
                    <a:pt x="23" y="14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4" y="1"/>
                  </a:lnTo>
                  <a:lnTo>
                    <a:pt x="11" y="1"/>
                  </a:lnTo>
                  <a:lnTo>
                    <a:pt x="8" y="3"/>
                  </a:lnTo>
                  <a:lnTo>
                    <a:pt x="2" y="6"/>
                  </a:lnTo>
                  <a:lnTo>
                    <a:pt x="0" y="9"/>
                  </a:lnTo>
                  <a:lnTo>
                    <a:pt x="9" y="24"/>
                  </a:lnTo>
                  <a:lnTo>
                    <a:pt x="9" y="24"/>
                  </a:lnTo>
                  <a:close/>
                </a:path>
              </a:pathLst>
            </a:custGeom>
            <a:solidFill>
              <a:srgbClr val="E6009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94" name="Freeform 122"/>
            <p:cNvSpPr>
              <a:spLocks/>
            </p:cNvSpPr>
            <p:nvPr/>
          </p:nvSpPr>
          <p:spPr bwMode="auto">
            <a:xfrm>
              <a:off x="4019" y="2424"/>
              <a:ext cx="76" cy="66"/>
            </a:xfrm>
            <a:custGeom>
              <a:avLst/>
              <a:gdLst/>
              <a:ahLst/>
              <a:cxnLst>
                <a:cxn ang="0">
                  <a:pos x="34" y="27"/>
                </a:cxn>
                <a:cxn ang="0">
                  <a:pos x="32" y="25"/>
                </a:cxn>
                <a:cxn ang="0">
                  <a:pos x="28" y="24"/>
                </a:cxn>
                <a:cxn ang="0">
                  <a:pos x="24" y="22"/>
                </a:cxn>
                <a:cxn ang="0">
                  <a:pos x="19" y="20"/>
                </a:cxn>
                <a:cxn ang="0">
                  <a:pos x="13" y="20"/>
                </a:cxn>
                <a:cxn ang="0">
                  <a:pos x="8" y="22"/>
                </a:cxn>
                <a:cxn ang="0">
                  <a:pos x="6" y="24"/>
                </a:cxn>
                <a:cxn ang="0">
                  <a:pos x="3" y="27"/>
                </a:cxn>
                <a:cxn ang="0">
                  <a:pos x="1" y="31"/>
                </a:cxn>
                <a:cxn ang="0">
                  <a:pos x="1" y="35"/>
                </a:cxn>
                <a:cxn ang="0">
                  <a:pos x="0" y="39"/>
                </a:cxn>
                <a:cxn ang="0">
                  <a:pos x="2" y="45"/>
                </a:cxn>
                <a:cxn ang="0">
                  <a:pos x="4" y="48"/>
                </a:cxn>
                <a:cxn ang="0">
                  <a:pos x="9" y="51"/>
                </a:cxn>
                <a:cxn ang="0">
                  <a:pos x="13" y="54"/>
                </a:cxn>
                <a:cxn ang="0">
                  <a:pos x="18" y="57"/>
                </a:cxn>
                <a:cxn ang="0">
                  <a:pos x="24" y="59"/>
                </a:cxn>
                <a:cxn ang="0">
                  <a:pos x="30" y="61"/>
                </a:cxn>
                <a:cxn ang="0">
                  <a:pos x="36" y="61"/>
                </a:cxn>
                <a:cxn ang="0">
                  <a:pos x="42" y="63"/>
                </a:cxn>
                <a:cxn ang="0">
                  <a:pos x="47" y="63"/>
                </a:cxn>
                <a:cxn ang="0">
                  <a:pos x="52" y="65"/>
                </a:cxn>
                <a:cxn ang="0">
                  <a:pos x="56" y="65"/>
                </a:cxn>
                <a:cxn ang="0">
                  <a:pos x="59" y="65"/>
                </a:cxn>
                <a:cxn ang="0">
                  <a:pos x="62" y="65"/>
                </a:cxn>
                <a:cxn ang="0">
                  <a:pos x="63" y="66"/>
                </a:cxn>
                <a:cxn ang="0">
                  <a:pos x="63" y="65"/>
                </a:cxn>
                <a:cxn ang="0">
                  <a:pos x="64" y="63"/>
                </a:cxn>
                <a:cxn ang="0">
                  <a:pos x="65" y="60"/>
                </a:cxn>
                <a:cxn ang="0">
                  <a:pos x="67" y="57"/>
                </a:cxn>
                <a:cxn ang="0">
                  <a:pos x="68" y="52"/>
                </a:cxn>
                <a:cxn ang="0">
                  <a:pos x="70" y="48"/>
                </a:cxn>
                <a:cxn ang="0">
                  <a:pos x="72" y="41"/>
                </a:cxn>
                <a:cxn ang="0">
                  <a:pos x="74" y="37"/>
                </a:cxn>
                <a:cxn ang="0">
                  <a:pos x="74" y="31"/>
                </a:cxn>
                <a:cxn ang="0">
                  <a:pos x="76" y="25"/>
                </a:cxn>
                <a:cxn ang="0">
                  <a:pos x="76" y="19"/>
                </a:cxn>
                <a:cxn ang="0">
                  <a:pos x="76" y="14"/>
                </a:cxn>
                <a:cxn ang="0">
                  <a:pos x="75" y="9"/>
                </a:cxn>
                <a:cxn ang="0">
                  <a:pos x="74" y="6"/>
                </a:cxn>
                <a:cxn ang="0">
                  <a:pos x="71" y="3"/>
                </a:cxn>
                <a:cxn ang="0">
                  <a:pos x="68" y="2"/>
                </a:cxn>
                <a:cxn ang="0">
                  <a:pos x="63" y="0"/>
                </a:cxn>
                <a:cxn ang="0">
                  <a:pos x="58" y="0"/>
                </a:cxn>
                <a:cxn ang="0">
                  <a:pos x="54" y="0"/>
                </a:cxn>
                <a:cxn ang="0">
                  <a:pos x="52" y="2"/>
                </a:cxn>
                <a:cxn ang="0">
                  <a:pos x="46" y="5"/>
                </a:cxn>
                <a:cxn ang="0">
                  <a:pos x="42" y="11"/>
                </a:cxn>
                <a:cxn ang="0">
                  <a:pos x="37" y="15"/>
                </a:cxn>
                <a:cxn ang="0">
                  <a:pos x="35" y="21"/>
                </a:cxn>
                <a:cxn ang="0">
                  <a:pos x="34" y="25"/>
                </a:cxn>
                <a:cxn ang="0">
                  <a:pos x="34" y="27"/>
                </a:cxn>
                <a:cxn ang="0">
                  <a:pos x="34" y="27"/>
                </a:cxn>
              </a:cxnLst>
              <a:rect l="0" t="0" r="r" b="b"/>
              <a:pathLst>
                <a:path w="76" h="66">
                  <a:moveTo>
                    <a:pt x="34" y="27"/>
                  </a:moveTo>
                  <a:lnTo>
                    <a:pt x="32" y="25"/>
                  </a:lnTo>
                  <a:lnTo>
                    <a:pt x="28" y="24"/>
                  </a:lnTo>
                  <a:lnTo>
                    <a:pt x="24" y="22"/>
                  </a:lnTo>
                  <a:lnTo>
                    <a:pt x="19" y="20"/>
                  </a:lnTo>
                  <a:lnTo>
                    <a:pt x="13" y="20"/>
                  </a:lnTo>
                  <a:lnTo>
                    <a:pt x="8" y="22"/>
                  </a:lnTo>
                  <a:lnTo>
                    <a:pt x="6" y="24"/>
                  </a:lnTo>
                  <a:lnTo>
                    <a:pt x="3" y="27"/>
                  </a:lnTo>
                  <a:lnTo>
                    <a:pt x="1" y="31"/>
                  </a:lnTo>
                  <a:lnTo>
                    <a:pt x="1" y="35"/>
                  </a:lnTo>
                  <a:lnTo>
                    <a:pt x="0" y="39"/>
                  </a:lnTo>
                  <a:lnTo>
                    <a:pt x="2" y="45"/>
                  </a:lnTo>
                  <a:lnTo>
                    <a:pt x="4" y="48"/>
                  </a:lnTo>
                  <a:lnTo>
                    <a:pt x="9" y="51"/>
                  </a:lnTo>
                  <a:lnTo>
                    <a:pt x="13" y="54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61"/>
                  </a:lnTo>
                  <a:lnTo>
                    <a:pt x="36" y="61"/>
                  </a:lnTo>
                  <a:lnTo>
                    <a:pt x="42" y="63"/>
                  </a:lnTo>
                  <a:lnTo>
                    <a:pt x="47" y="63"/>
                  </a:lnTo>
                  <a:lnTo>
                    <a:pt x="52" y="65"/>
                  </a:lnTo>
                  <a:lnTo>
                    <a:pt x="56" y="65"/>
                  </a:lnTo>
                  <a:lnTo>
                    <a:pt x="59" y="65"/>
                  </a:lnTo>
                  <a:lnTo>
                    <a:pt x="62" y="65"/>
                  </a:lnTo>
                  <a:lnTo>
                    <a:pt x="63" y="66"/>
                  </a:lnTo>
                  <a:lnTo>
                    <a:pt x="63" y="65"/>
                  </a:lnTo>
                  <a:lnTo>
                    <a:pt x="64" y="63"/>
                  </a:lnTo>
                  <a:lnTo>
                    <a:pt x="65" y="60"/>
                  </a:lnTo>
                  <a:lnTo>
                    <a:pt x="67" y="57"/>
                  </a:lnTo>
                  <a:lnTo>
                    <a:pt x="68" y="52"/>
                  </a:lnTo>
                  <a:lnTo>
                    <a:pt x="70" y="48"/>
                  </a:lnTo>
                  <a:lnTo>
                    <a:pt x="72" y="41"/>
                  </a:lnTo>
                  <a:lnTo>
                    <a:pt x="74" y="37"/>
                  </a:lnTo>
                  <a:lnTo>
                    <a:pt x="74" y="31"/>
                  </a:lnTo>
                  <a:lnTo>
                    <a:pt x="76" y="25"/>
                  </a:lnTo>
                  <a:lnTo>
                    <a:pt x="76" y="19"/>
                  </a:lnTo>
                  <a:lnTo>
                    <a:pt x="76" y="14"/>
                  </a:lnTo>
                  <a:lnTo>
                    <a:pt x="75" y="9"/>
                  </a:lnTo>
                  <a:lnTo>
                    <a:pt x="74" y="6"/>
                  </a:lnTo>
                  <a:lnTo>
                    <a:pt x="71" y="3"/>
                  </a:lnTo>
                  <a:lnTo>
                    <a:pt x="68" y="2"/>
                  </a:lnTo>
                  <a:lnTo>
                    <a:pt x="63" y="0"/>
                  </a:lnTo>
                  <a:lnTo>
                    <a:pt x="58" y="0"/>
                  </a:lnTo>
                  <a:lnTo>
                    <a:pt x="54" y="0"/>
                  </a:lnTo>
                  <a:lnTo>
                    <a:pt x="52" y="2"/>
                  </a:lnTo>
                  <a:lnTo>
                    <a:pt x="46" y="5"/>
                  </a:lnTo>
                  <a:lnTo>
                    <a:pt x="42" y="11"/>
                  </a:lnTo>
                  <a:lnTo>
                    <a:pt x="37" y="15"/>
                  </a:lnTo>
                  <a:lnTo>
                    <a:pt x="35" y="21"/>
                  </a:lnTo>
                  <a:lnTo>
                    <a:pt x="34" y="25"/>
                  </a:lnTo>
                  <a:lnTo>
                    <a:pt x="34" y="27"/>
                  </a:lnTo>
                  <a:lnTo>
                    <a:pt x="34" y="27"/>
                  </a:lnTo>
                  <a:close/>
                </a:path>
              </a:pathLst>
            </a:custGeom>
            <a:solidFill>
              <a:srgbClr val="F066C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95" name="Freeform 123"/>
            <p:cNvSpPr>
              <a:spLocks/>
            </p:cNvSpPr>
            <p:nvPr/>
          </p:nvSpPr>
          <p:spPr bwMode="auto">
            <a:xfrm>
              <a:off x="4008" y="2336"/>
              <a:ext cx="79" cy="113"/>
            </a:xfrm>
            <a:custGeom>
              <a:avLst/>
              <a:gdLst/>
              <a:ahLst/>
              <a:cxnLst>
                <a:cxn ang="0">
                  <a:pos x="62" y="113"/>
                </a:cxn>
                <a:cxn ang="0">
                  <a:pos x="0" y="14"/>
                </a:cxn>
                <a:cxn ang="0">
                  <a:pos x="22" y="0"/>
                </a:cxn>
                <a:cxn ang="0">
                  <a:pos x="79" y="100"/>
                </a:cxn>
                <a:cxn ang="0">
                  <a:pos x="62" y="113"/>
                </a:cxn>
                <a:cxn ang="0">
                  <a:pos x="62" y="113"/>
                </a:cxn>
              </a:cxnLst>
              <a:rect l="0" t="0" r="r" b="b"/>
              <a:pathLst>
                <a:path w="79" h="113">
                  <a:moveTo>
                    <a:pt x="62" y="113"/>
                  </a:moveTo>
                  <a:lnTo>
                    <a:pt x="0" y="14"/>
                  </a:lnTo>
                  <a:lnTo>
                    <a:pt x="22" y="0"/>
                  </a:lnTo>
                  <a:lnTo>
                    <a:pt x="79" y="100"/>
                  </a:lnTo>
                  <a:lnTo>
                    <a:pt x="62" y="113"/>
                  </a:lnTo>
                  <a:lnTo>
                    <a:pt x="62" y="113"/>
                  </a:lnTo>
                  <a:close/>
                </a:path>
              </a:pathLst>
            </a:custGeom>
            <a:solidFill>
              <a:srgbClr val="F066C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96" name="Freeform 124"/>
            <p:cNvSpPr>
              <a:spLocks/>
            </p:cNvSpPr>
            <p:nvPr/>
          </p:nvSpPr>
          <p:spPr bwMode="auto">
            <a:xfrm>
              <a:off x="4061" y="2424"/>
              <a:ext cx="26" cy="24"/>
            </a:xfrm>
            <a:custGeom>
              <a:avLst/>
              <a:gdLst/>
              <a:ahLst/>
              <a:cxnLst>
                <a:cxn ang="0">
                  <a:pos x="9" y="24"/>
                </a:cxn>
                <a:cxn ang="0">
                  <a:pos x="26" y="12"/>
                </a:cxn>
                <a:cxn ang="0">
                  <a:pos x="18" y="0"/>
                </a:cxn>
                <a:cxn ang="0">
                  <a:pos x="16" y="0"/>
                </a:cxn>
                <a:cxn ang="0">
                  <a:pos x="14" y="0"/>
                </a:cxn>
                <a:cxn ang="0">
                  <a:pos x="11" y="0"/>
                </a:cxn>
                <a:cxn ang="0">
                  <a:pos x="8" y="2"/>
                </a:cxn>
                <a:cxn ang="0">
                  <a:pos x="4" y="4"/>
                </a:cxn>
                <a:cxn ang="0">
                  <a:pos x="2" y="7"/>
                </a:cxn>
                <a:cxn ang="0">
                  <a:pos x="0" y="8"/>
                </a:cxn>
                <a:cxn ang="0">
                  <a:pos x="0" y="9"/>
                </a:cxn>
                <a:cxn ang="0">
                  <a:pos x="9" y="24"/>
                </a:cxn>
                <a:cxn ang="0">
                  <a:pos x="9" y="24"/>
                </a:cxn>
              </a:cxnLst>
              <a:rect l="0" t="0" r="r" b="b"/>
              <a:pathLst>
                <a:path w="26" h="24">
                  <a:moveTo>
                    <a:pt x="9" y="24"/>
                  </a:moveTo>
                  <a:lnTo>
                    <a:pt x="26" y="12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2" y="7"/>
                  </a:lnTo>
                  <a:lnTo>
                    <a:pt x="0" y="8"/>
                  </a:lnTo>
                  <a:lnTo>
                    <a:pt x="0" y="9"/>
                  </a:lnTo>
                  <a:lnTo>
                    <a:pt x="9" y="24"/>
                  </a:lnTo>
                  <a:lnTo>
                    <a:pt x="9" y="24"/>
                  </a:lnTo>
                  <a:close/>
                </a:path>
              </a:pathLst>
            </a:custGeom>
            <a:solidFill>
              <a:srgbClr val="E6009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97" name="Freeform 125"/>
            <p:cNvSpPr>
              <a:spLocks/>
            </p:cNvSpPr>
            <p:nvPr/>
          </p:nvSpPr>
          <p:spPr bwMode="auto">
            <a:xfrm>
              <a:off x="3921" y="2336"/>
              <a:ext cx="110" cy="86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0" y="63"/>
                </a:cxn>
                <a:cxn ang="0">
                  <a:pos x="15" y="86"/>
                </a:cxn>
                <a:cxn ang="0">
                  <a:pos x="109" y="18"/>
                </a:cxn>
                <a:cxn ang="0">
                  <a:pos x="110" y="0"/>
                </a:cxn>
                <a:cxn ang="0">
                  <a:pos x="110" y="0"/>
                </a:cxn>
              </a:cxnLst>
              <a:rect l="0" t="0" r="r" b="b"/>
              <a:pathLst>
                <a:path w="110" h="86">
                  <a:moveTo>
                    <a:pt x="110" y="0"/>
                  </a:moveTo>
                  <a:lnTo>
                    <a:pt x="0" y="63"/>
                  </a:lnTo>
                  <a:lnTo>
                    <a:pt x="15" y="86"/>
                  </a:lnTo>
                  <a:lnTo>
                    <a:pt x="109" y="18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F066C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98" name="Freeform 126"/>
            <p:cNvSpPr>
              <a:spLocks/>
            </p:cNvSpPr>
            <p:nvPr/>
          </p:nvSpPr>
          <p:spPr bwMode="auto">
            <a:xfrm>
              <a:off x="3955" y="2373"/>
              <a:ext cx="88" cy="69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0" y="50"/>
                </a:cxn>
                <a:cxn ang="0">
                  <a:pos x="11" y="69"/>
                </a:cxn>
                <a:cxn ang="0">
                  <a:pos x="88" y="15"/>
                </a:cxn>
                <a:cxn ang="0">
                  <a:pos x="78" y="0"/>
                </a:cxn>
                <a:cxn ang="0">
                  <a:pos x="78" y="0"/>
                </a:cxn>
              </a:cxnLst>
              <a:rect l="0" t="0" r="r" b="b"/>
              <a:pathLst>
                <a:path w="88" h="69">
                  <a:moveTo>
                    <a:pt x="78" y="0"/>
                  </a:moveTo>
                  <a:lnTo>
                    <a:pt x="0" y="50"/>
                  </a:lnTo>
                  <a:lnTo>
                    <a:pt x="11" y="69"/>
                  </a:lnTo>
                  <a:lnTo>
                    <a:pt x="88" y="15"/>
                  </a:lnTo>
                  <a:lnTo>
                    <a:pt x="78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066C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99" name="Freeform 127"/>
            <p:cNvSpPr>
              <a:spLocks/>
            </p:cNvSpPr>
            <p:nvPr/>
          </p:nvSpPr>
          <p:spPr bwMode="auto">
            <a:xfrm>
              <a:off x="3572" y="2696"/>
              <a:ext cx="33" cy="61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4" y="0"/>
                </a:cxn>
                <a:cxn ang="0">
                  <a:pos x="17" y="2"/>
                </a:cxn>
                <a:cxn ang="0">
                  <a:pos x="20" y="5"/>
                </a:cxn>
                <a:cxn ang="0">
                  <a:pos x="24" y="8"/>
                </a:cxn>
                <a:cxn ang="0">
                  <a:pos x="27" y="12"/>
                </a:cxn>
                <a:cxn ang="0">
                  <a:pos x="31" y="17"/>
                </a:cxn>
                <a:cxn ang="0">
                  <a:pos x="33" y="24"/>
                </a:cxn>
                <a:cxn ang="0">
                  <a:pos x="33" y="30"/>
                </a:cxn>
                <a:cxn ang="0">
                  <a:pos x="33" y="36"/>
                </a:cxn>
                <a:cxn ang="0">
                  <a:pos x="32" y="42"/>
                </a:cxn>
                <a:cxn ang="0">
                  <a:pos x="31" y="49"/>
                </a:cxn>
                <a:cxn ang="0">
                  <a:pos x="28" y="53"/>
                </a:cxn>
                <a:cxn ang="0">
                  <a:pos x="26" y="57"/>
                </a:cxn>
                <a:cxn ang="0">
                  <a:pos x="24" y="60"/>
                </a:cxn>
                <a:cxn ang="0">
                  <a:pos x="24" y="61"/>
                </a:cxn>
                <a:cxn ang="0">
                  <a:pos x="9" y="56"/>
                </a:cxn>
                <a:cxn ang="0">
                  <a:pos x="9" y="55"/>
                </a:cxn>
                <a:cxn ang="0">
                  <a:pos x="10" y="54"/>
                </a:cxn>
                <a:cxn ang="0">
                  <a:pos x="13" y="50"/>
                </a:cxn>
                <a:cxn ang="0">
                  <a:pos x="15" y="47"/>
                </a:cxn>
                <a:cxn ang="0">
                  <a:pos x="16" y="42"/>
                </a:cxn>
                <a:cxn ang="0">
                  <a:pos x="18" y="38"/>
                </a:cxn>
                <a:cxn ang="0">
                  <a:pos x="18" y="34"/>
                </a:cxn>
                <a:cxn ang="0">
                  <a:pos x="18" y="30"/>
                </a:cxn>
                <a:cxn ang="0">
                  <a:pos x="16" y="25"/>
                </a:cxn>
                <a:cxn ang="0">
                  <a:pos x="14" y="22"/>
                </a:cxn>
                <a:cxn ang="0">
                  <a:pos x="11" y="18"/>
                </a:cxn>
                <a:cxn ang="0">
                  <a:pos x="8" y="16"/>
                </a:cxn>
                <a:cxn ang="0">
                  <a:pos x="2" y="14"/>
                </a:cxn>
                <a:cxn ang="0">
                  <a:pos x="0" y="14"/>
                </a:cxn>
                <a:cxn ang="0">
                  <a:pos x="11" y="0"/>
                </a:cxn>
                <a:cxn ang="0">
                  <a:pos x="11" y="0"/>
                </a:cxn>
              </a:cxnLst>
              <a:rect l="0" t="0" r="r" b="b"/>
              <a:pathLst>
                <a:path w="33" h="61">
                  <a:moveTo>
                    <a:pt x="11" y="0"/>
                  </a:moveTo>
                  <a:lnTo>
                    <a:pt x="14" y="0"/>
                  </a:lnTo>
                  <a:lnTo>
                    <a:pt x="17" y="2"/>
                  </a:lnTo>
                  <a:lnTo>
                    <a:pt x="20" y="5"/>
                  </a:lnTo>
                  <a:lnTo>
                    <a:pt x="24" y="8"/>
                  </a:lnTo>
                  <a:lnTo>
                    <a:pt x="27" y="12"/>
                  </a:lnTo>
                  <a:lnTo>
                    <a:pt x="31" y="17"/>
                  </a:lnTo>
                  <a:lnTo>
                    <a:pt x="33" y="24"/>
                  </a:lnTo>
                  <a:lnTo>
                    <a:pt x="33" y="30"/>
                  </a:lnTo>
                  <a:lnTo>
                    <a:pt x="33" y="36"/>
                  </a:lnTo>
                  <a:lnTo>
                    <a:pt x="32" y="42"/>
                  </a:lnTo>
                  <a:lnTo>
                    <a:pt x="31" y="49"/>
                  </a:lnTo>
                  <a:lnTo>
                    <a:pt x="28" y="53"/>
                  </a:lnTo>
                  <a:lnTo>
                    <a:pt x="26" y="57"/>
                  </a:lnTo>
                  <a:lnTo>
                    <a:pt x="24" y="60"/>
                  </a:lnTo>
                  <a:lnTo>
                    <a:pt x="24" y="61"/>
                  </a:lnTo>
                  <a:lnTo>
                    <a:pt x="9" y="56"/>
                  </a:lnTo>
                  <a:lnTo>
                    <a:pt x="9" y="55"/>
                  </a:lnTo>
                  <a:lnTo>
                    <a:pt x="10" y="54"/>
                  </a:lnTo>
                  <a:lnTo>
                    <a:pt x="13" y="50"/>
                  </a:lnTo>
                  <a:lnTo>
                    <a:pt x="15" y="47"/>
                  </a:lnTo>
                  <a:lnTo>
                    <a:pt x="16" y="42"/>
                  </a:lnTo>
                  <a:lnTo>
                    <a:pt x="18" y="38"/>
                  </a:lnTo>
                  <a:lnTo>
                    <a:pt x="18" y="34"/>
                  </a:lnTo>
                  <a:lnTo>
                    <a:pt x="18" y="30"/>
                  </a:lnTo>
                  <a:lnTo>
                    <a:pt x="16" y="25"/>
                  </a:lnTo>
                  <a:lnTo>
                    <a:pt x="14" y="22"/>
                  </a:lnTo>
                  <a:lnTo>
                    <a:pt x="11" y="18"/>
                  </a:lnTo>
                  <a:lnTo>
                    <a:pt x="8" y="16"/>
                  </a:lnTo>
                  <a:lnTo>
                    <a:pt x="2" y="14"/>
                  </a:lnTo>
                  <a:lnTo>
                    <a:pt x="0" y="14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00" name="Freeform 128"/>
            <p:cNvSpPr>
              <a:spLocks/>
            </p:cNvSpPr>
            <p:nvPr/>
          </p:nvSpPr>
          <p:spPr bwMode="auto">
            <a:xfrm>
              <a:off x="3486" y="2759"/>
              <a:ext cx="74" cy="69"/>
            </a:xfrm>
            <a:custGeom>
              <a:avLst/>
              <a:gdLst/>
              <a:ahLst/>
              <a:cxnLst>
                <a:cxn ang="0">
                  <a:pos x="36" y="22"/>
                </a:cxn>
                <a:cxn ang="0">
                  <a:pos x="36" y="20"/>
                </a:cxn>
                <a:cxn ang="0">
                  <a:pos x="34" y="17"/>
                </a:cxn>
                <a:cxn ang="0">
                  <a:pos x="32" y="11"/>
                </a:cxn>
                <a:cxn ang="0">
                  <a:pos x="29" y="7"/>
                </a:cxn>
                <a:cxn ang="0">
                  <a:pos x="24" y="2"/>
                </a:cxn>
                <a:cxn ang="0">
                  <a:pos x="20" y="0"/>
                </a:cxn>
                <a:cxn ang="0">
                  <a:pos x="17" y="0"/>
                </a:cxn>
                <a:cxn ang="0">
                  <a:pos x="13" y="0"/>
                </a:cxn>
                <a:cxn ang="0">
                  <a:pos x="10" y="2"/>
                </a:cxn>
                <a:cxn ang="0">
                  <a:pos x="7" y="4"/>
                </a:cxn>
                <a:cxn ang="0">
                  <a:pos x="4" y="6"/>
                </a:cxn>
                <a:cxn ang="0">
                  <a:pos x="1" y="10"/>
                </a:cxn>
                <a:cxn ang="0">
                  <a:pos x="0" y="16"/>
                </a:cxn>
                <a:cxn ang="0">
                  <a:pos x="0" y="20"/>
                </a:cxn>
                <a:cxn ang="0">
                  <a:pos x="0" y="24"/>
                </a:cxn>
                <a:cxn ang="0">
                  <a:pos x="1" y="30"/>
                </a:cxn>
                <a:cxn ang="0">
                  <a:pos x="4" y="35"/>
                </a:cxn>
                <a:cxn ang="0">
                  <a:pos x="6" y="42"/>
                </a:cxn>
                <a:cxn ang="0">
                  <a:pos x="8" y="47"/>
                </a:cxn>
                <a:cxn ang="0">
                  <a:pos x="10" y="52"/>
                </a:cxn>
                <a:cxn ang="0">
                  <a:pos x="12" y="56"/>
                </a:cxn>
                <a:cxn ang="0">
                  <a:pos x="14" y="60"/>
                </a:cxn>
                <a:cxn ang="0">
                  <a:pos x="17" y="63"/>
                </a:cxn>
                <a:cxn ang="0">
                  <a:pos x="19" y="65"/>
                </a:cxn>
                <a:cxn ang="0">
                  <a:pos x="19" y="68"/>
                </a:cxn>
                <a:cxn ang="0">
                  <a:pos x="20" y="69"/>
                </a:cxn>
                <a:cxn ang="0">
                  <a:pos x="20" y="68"/>
                </a:cxn>
                <a:cxn ang="0">
                  <a:pos x="22" y="68"/>
                </a:cxn>
                <a:cxn ang="0">
                  <a:pos x="25" y="65"/>
                </a:cxn>
                <a:cxn ang="0">
                  <a:pos x="29" y="64"/>
                </a:cxn>
                <a:cxn ang="0">
                  <a:pos x="33" y="62"/>
                </a:cxn>
                <a:cxn ang="0">
                  <a:pos x="38" y="60"/>
                </a:cxn>
                <a:cxn ang="0">
                  <a:pos x="44" y="57"/>
                </a:cxn>
                <a:cxn ang="0">
                  <a:pos x="50" y="54"/>
                </a:cxn>
                <a:cxn ang="0">
                  <a:pos x="55" y="51"/>
                </a:cxn>
                <a:cxn ang="0">
                  <a:pos x="60" y="48"/>
                </a:cxn>
                <a:cxn ang="0">
                  <a:pos x="64" y="44"/>
                </a:cxn>
                <a:cxn ang="0">
                  <a:pos x="68" y="42"/>
                </a:cxn>
                <a:cxn ang="0">
                  <a:pos x="72" y="36"/>
                </a:cxn>
                <a:cxn ang="0">
                  <a:pos x="74" y="33"/>
                </a:cxn>
                <a:cxn ang="0">
                  <a:pos x="74" y="30"/>
                </a:cxn>
                <a:cxn ang="0">
                  <a:pos x="74" y="26"/>
                </a:cxn>
                <a:cxn ang="0">
                  <a:pos x="70" y="22"/>
                </a:cxn>
                <a:cxn ang="0">
                  <a:pos x="67" y="20"/>
                </a:cxn>
                <a:cxn ang="0">
                  <a:pos x="64" y="18"/>
                </a:cxn>
                <a:cxn ang="0">
                  <a:pos x="62" y="18"/>
                </a:cxn>
                <a:cxn ang="0">
                  <a:pos x="56" y="16"/>
                </a:cxn>
                <a:cxn ang="0">
                  <a:pos x="51" y="17"/>
                </a:cxn>
                <a:cxn ang="0">
                  <a:pos x="45" y="18"/>
                </a:cxn>
                <a:cxn ang="0">
                  <a:pos x="40" y="20"/>
                </a:cxn>
                <a:cxn ang="0">
                  <a:pos x="37" y="21"/>
                </a:cxn>
                <a:cxn ang="0">
                  <a:pos x="36" y="22"/>
                </a:cxn>
                <a:cxn ang="0">
                  <a:pos x="36" y="22"/>
                </a:cxn>
              </a:cxnLst>
              <a:rect l="0" t="0" r="r" b="b"/>
              <a:pathLst>
                <a:path w="74" h="69">
                  <a:moveTo>
                    <a:pt x="36" y="22"/>
                  </a:moveTo>
                  <a:lnTo>
                    <a:pt x="36" y="20"/>
                  </a:lnTo>
                  <a:lnTo>
                    <a:pt x="34" y="17"/>
                  </a:lnTo>
                  <a:lnTo>
                    <a:pt x="32" y="11"/>
                  </a:lnTo>
                  <a:lnTo>
                    <a:pt x="29" y="7"/>
                  </a:lnTo>
                  <a:lnTo>
                    <a:pt x="24" y="2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10" y="2"/>
                  </a:lnTo>
                  <a:lnTo>
                    <a:pt x="7" y="4"/>
                  </a:lnTo>
                  <a:lnTo>
                    <a:pt x="4" y="6"/>
                  </a:lnTo>
                  <a:lnTo>
                    <a:pt x="1" y="10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1" y="30"/>
                  </a:lnTo>
                  <a:lnTo>
                    <a:pt x="4" y="35"/>
                  </a:lnTo>
                  <a:lnTo>
                    <a:pt x="6" y="42"/>
                  </a:lnTo>
                  <a:lnTo>
                    <a:pt x="8" y="47"/>
                  </a:lnTo>
                  <a:lnTo>
                    <a:pt x="10" y="52"/>
                  </a:lnTo>
                  <a:lnTo>
                    <a:pt x="12" y="56"/>
                  </a:lnTo>
                  <a:lnTo>
                    <a:pt x="14" y="60"/>
                  </a:lnTo>
                  <a:lnTo>
                    <a:pt x="17" y="63"/>
                  </a:lnTo>
                  <a:lnTo>
                    <a:pt x="19" y="65"/>
                  </a:lnTo>
                  <a:lnTo>
                    <a:pt x="19" y="68"/>
                  </a:lnTo>
                  <a:lnTo>
                    <a:pt x="20" y="69"/>
                  </a:lnTo>
                  <a:lnTo>
                    <a:pt x="20" y="68"/>
                  </a:lnTo>
                  <a:lnTo>
                    <a:pt x="22" y="68"/>
                  </a:lnTo>
                  <a:lnTo>
                    <a:pt x="25" y="65"/>
                  </a:lnTo>
                  <a:lnTo>
                    <a:pt x="29" y="64"/>
                  </a:lnTo>
                  <a:lnTo>
                    <a:pt x="33" y="62"/>
                  </a:lnTo>
                  <a:lnTo>
                    <a:pt x="38" y="60"/>
                  </a:lnTo>
                  <a:lnTo>
                    <a:pt x="44" y="57"/>
                  </a:lnTo>
                  <a:lnTo>
                    <a:pt x="50" y="54"/>
                  </a:lnTo>
                  <a:lnTo>
                    <a:pt x="55" y="51"/>
                  </a:lnTo>
                  <a:lnTo>
                    <a:pt x="60" y="48"/>
                  </a:lnTo>
                  <a:lnTo>
                    <a:pt x="64" y="44"/>
                  </a:lnTo>
                  <a:lnTo>
                    <a:pt x="68" y="42"/>
                  </a:lnTo>
                  <a:lnTo>
                    <a:pt x="72" y="36"/>
                  </a:lnTo>
                  <a:lnTo>
                    <a:pt x="74" y="33"/>
                  </a:lnTo>
                  <a:lnTo>
                    <a:pt x="74" y="30"/>
                  </a:lnTo>
                  <a:lnTo>
                    <a:pt x="74" y="26"/>
                  </a:lnTo>
                  <a:lnTo>
                    <a:pt x="70" y="22"/>
                  </a:lnTo>
                  <a:lnTo>
                    <a:pt x="67" y="20"/>
                  </a:lnTo>
                  <a:lnTo>
                    <a:pt x="64" y="18"/>
                  </a:lnTo>
                  <a:lnTo>
                    <a:pt x="62" y="18"/>
                  </a:lnTo>
                  <a:lnTo>
                    <a:pt x="56" y="16"/>
                  </a:lnTo>
                  <a:lnTo>
                    <a:pt x="51" y="17"/>
                  </a:lnTo>
                  <a:lnTo>
                    <a:pt x="45" y="18"/>
                  </a:lnTo>
                  <a:lnTo>
                    <a:pt x="40" y="20"/>
                  </a:lnTo>
                  <a:lnTo>
                    <a:pt x="37" y="21"/>
                  </a:lnTo>
                  <a:lnTo>
                    <a:pt x="36" y="22"/>
                  </a:lnTo>
                  <a:lnTo>
                    <a:pt x="36" y="2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01" name="Freeform 129"/>
            <p:cNvSpPr>
              <a:spLocks/>
            </p:cNvSpPr>
            <p:nvPr/>
          </p:nvSpPr>
          <p:spPr bwMode="auto">
            <a:xfrm>
              <a:off x="3536" y="2688"/>
              <a:ext cx="50" cy="105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0"/>
                </a:cxn>
                <a:cxn ang="0">
                  <a:pos x="50" y="8"/>
                </a:cxn>
                <a:cxn ang="0">
                  <a:pos x="13" y="105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50" h="105">
                  <a:moveTo>
                    <a:pt x="0" y="102"/>
                  </a:moveTo>
                  <a:lnTo>
                    <a:pt x="18" y="0"/>
                  </a:lnTo>
                  <a:lnTo>
                    <a:pt x="50" y="8"/>
                  </a:lnTo>
                  <a:lnTo>
                    <a:pt x="13" y="105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02" name="Freeform 130"/>
            <p:cNvSpPr>
              <a:spLocks/>
            </p:cNvSpPr>
            <p:nvPr/>
          </p:nvSpPr>
          <p:spPr bwMode="auto">
            <a:xfrm>
              <a:off x="3536" y="2775"/>
              <a:ext cx="18" cy="18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14" y="18"/>
                </a:cxn>
                <a:cxn ang="0">
                  <a:pos x="18" y="5"/>
                </a:cxn>
                <a:cxn ang="0">
                  <a:pos x="16" y="3"/>
                </a:cxn>
                <a:cxn ang="0">
                  <a:pos x="11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0" y="14"/>
                </a:cxn>
                <a:cxn ang="0">
                  <a:pos x="0" y="14"/>
                </a:cxn>
              </a:cxnLst>
              <a:rect l="0" t="0" r="r" b="b"/>
              <a:pathLst>
                <a:path w="18" h="18">
                  <a:moveTo>
                    <a:pt x="0" y="14"/>
                  </a:moveTo>
                  <a:lnTo>
                    <a:pt x="14" y="18"/>
                  </a:lnTo>
                  <a:lnTo>
                    <a:pt x="18" y="5"/>
                  </a:lnTo>
                  <a:lnTo>
                    <a:pt x="16" y="3"/>
                  </a:lnTo>
                  <a:lnTo>
                    <a:pt x="11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86E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03" name="Freeform 131"/>
            <p:cNvSpPr>
              <a:spLocks/>
            </p:cNvSpPr>
            <p:nvPr/>
          </p:nvSpPr>
          <p:spPr bwMode="auto">
            <a:xfrm>
              <a:off x="3617" y="2307"/>
              <a:ext cx="76" cy="75"/>
            </a:xfrm>
            <a:custGeom>
              <a:avLst/>
              <a:gdLst/>
              <a:ahLst/>
              <a:cxnLst>
                <a:cxn ang="0">
                  <a:pos x="38" y="29"/>
                </a:cxn>
                <a:cxn ang="0">
                  <a:pos x="36" y="28"/>
                </a:cxn>
                <a:cxn ang="0">
                  <a:pos x="33" y="28"/>
                </a:cxn>
                <a:cxn ang="0">
                  <a:pos x="28" y="26"/>
                </a:cxn>
                <a:cxn ang="0">
                  <a:pos x="21" y="27"/>
                </a:cxn>
                <a:cxn ang="0">
                  <a:pos x="14" y="28"/>
                </a:cxn>
                <a:cxn ang="0">
                  <a:pos x="8" y="30"/>
                </a:cxn>
                <a:cxn ang="0">
                  <a:pos x="6" y="32"/>
                </a:cxn>
                <a:cxn ang="0">
                  <a:pos x="3" y="35"/>
                </a:cxn>
                <a:cxn ang="0">
                  <a:pos x="1" y="38"/>
                </a:cxn>
                <a:cxn ang="0">
                  <a:pos x="1" y="43"/>
                </a:cxn>
                <a:cxn ang="0">
                  <a:pos x="0" y="46"/>
                </a:cxn>
                <a:cxn ang="0">
                  <a:pos x="1" y="50"/>
                </a:cxn>
                <a:cxn ang="0">
                  <a:pos x="3" y="54"/>
                </a:cxn>
                <a:cxn ang="0">
                  <a:pos x="7" y="58"/>
                </a:cxn>
                <a:cxn ang="0">
                  <a:pos x="11" y="61"/>
                </a:cxn>
                <a:cxn ang="0">
                  <a:pos x="16" y="63"/>
                </a:cxn>
                <a:cxn ang="0">
                  <a:pos x="23" y="65"/>
                </a:cxn>
                <a:cxn ang="0">
                  <a:pos x="29" y="68"/>
                </a:cxn>
                <a:cxn ang="0">
                  <a:pos x="34" y="69"/>
                </a:cxn>
                <a:cxn ang="0">
                  <a:pos x="40" y="71"/>
                </a:cxn>
                <a:cxn ang="0">
                  <a:pos x="45" y="72"/>
                </a:cxn>
                <a:cxn ang="0">
                  <a:pos x="52" y="73"/>
                </a:cxn>
                <a:cxn ang="0">
                  <a:pos x="56" y="73"/>
                </a:cxn>
                <a:cxn ang="0">
                  <a:pos x="60" y="74"/>
                </a:cxn>
                <a:cxn ang="0">
                  <a:pos x="62" y="74"/>
                </a:cxn>
                <a:cxn ang="0">
                  <a:pos x="64" y="75"/>
                </a:cxn>
                <a:cxn ang="0">
                  <a:pos x="64" y="73"/>
                </a:cxn>
                <a:cxn ang="0">
                  <a:pos x="66" y="71"/>
                </a:cxn>
                <a:cxn ang="0">
                  <a:pos x="66" y="67"/>
                </a:cxn>
                <a:cxn ang="0">
                  <a:pos x="68" y="63"/>
                </a:cxn>
                <a:cxn ang="0">
                  <a:pos x="70" y="57"/>
                </a:cxn>
                <a:cxn ang="0">
                  <a:pos x="71" y="52"/>
                </a:cxn>
                <a:cxn ang="0">
                  <a:pos x="73" y="45"/>
                </a:cxn>
                <a:cxn ang="0">
                  <a:pos x="75" y="39"/>
                </a:cxn>
                <a:cxn ang="0">
                  <a:pos x="75" y="32"/>
                </a:cxn>
                <a:cxn ang="0">
                  <a:pos x="76" y="26"/>
                </a:cxn>
                <a:cxn ang="0">
                  <a:pos x="75" y="19"/>
                </a:cxn>
                <a:cxn ang="0">
                  <a:pos x="75" y="14"/>
                </a:cxn>
                <a:cxn ang="0">
                  <a:pos x="74" y="9"/>
                </a:cxn>
                <a:cxn ang="0">
                  <a:pos x="73" y="6"/>
                </a:cxn>
                <a:cxn ang="0">
                  <a:pos x="70" y="3"/>
                </a:cxn>
                <a:cxn ang="0">
                  <a:pos x="66" y="2"/>
                </a:cxn>
                <a:cxn ang="0">
                  <a:pos x="62" y="0"/>
                </a:cxn>
                <a:cxn ang="0">
                  <a:pos x="58" y="1"/>
                </a:cxn>
                <a:cxn ang="0">
                  <a:pos x="54" y="1"/>
                </a:cxn>
                <a:cxn ang="0">
                  <a:pos x="52" y="3"/>
                </a:cxn>
                <a:cxn ang="0">
                  <a:pos x="46" y="6"/>
                </a:cxn>
                <a:cxn ang="0">
                  <a:pos x="43" y="12"/>
                </a:cxn>
                <a:cxn ang="0">
                  <a:pos x="40" y="17"/>
                </a:cxn>
                <a:cxn ang="0">
                  <a:pos x="39" y="23"/>
                </a:cxn>
                <a:cxn ang="0">
                  <a:pos x="38" y="27"/>
                </a:cxn>
                <a:cxn ang="0">
                  <a:pos x="38" y="29"/>
                </a:cxn>
                <a:cxn ang="0">
                  <a:pos x="38" y="29"/>
                </a:cxn>
              </a:cxnLst>
              <a:rect l="0" t="0" r="r" b="b"/>
              <a:pathLst>
                <a:path w="76" h="75">
                  <a:moveTo>
                    <a:pt x="38" y="29"/>
                  </a:moveTo>
                  <a:lnTo>
                    <a:pt x="36" y="28"/>
                  </a:lnTo>
                  <a:lnTo>
                    <a:pt x="33" y="28"/>
                  </a:lnTo>
                  <a:lnTo>
                    <a:pt x="28" y="26"/>
                  </a:lnTo>
                  <a:lnTo>
                    <a:pt x="21" y="27"/>
                  </a:lnTo>
                  <a:lnTo>
                    <a:pt x="14" y="28"/>
                  </a:lnTo>
                  <a:lnTo>
                    <a:pt x="8" y="30"/>
                  </a:lnTo>
                  <a:lnTo>
                    <a:pt x="6" y="32"/>
                  </a:lnTo>
                  <a:lnTo>
                    <a:pt x="3" y="35"/>
                  </a:lnTo>
                  <a:lnTo>
                    <a:pt x="1" y="38"/>
                  </a:lnTo>
                  <a:lnTo>
                    <a:pt x="1" y="43"/>
                  </a:lnTo>
                  <a:lnTo>
                    <a:pt x="0" y="46"/>
                  </a:lnTo>
                  <a:lnTo>
                    <a:pt x="1" y="50"/>
                  </a:lnTo>
                  <a:lnTo>
                    <a:pt x="3" y="54"/>
                  </a:lnTo>
                  <a:lnTo>
                    <a:pt x="7" y="58"/>
                  </a:lnTo>
                  <a:lnTo>
                    <a:pt x="11" y="61"/>
                  </a:lnTo>
                  <a:lnTo>
                    <a:pt x="16" y="63"/>
                  </a:lnTo>
                  <a:lnTo>
                    <a:pt x="23" y="65"/>
                  </a:lnTo>
                  <a:lnTo>
                    <a:pt x="29" y="68"/>
                  </a:lnTo>
                  <a:lnTo>
                    <a:pt x="34" y="69"/>
                  </a:lnTo>
                  <a:lnTo>
                    <a:pt x="40" y="71"/>
                  </a:lnTo>
                  <a:lnTo>
                    <a:pt x="45" y="72"/>
                  </a:lnTo>
                  <a:lnTo>
                    <a:pt x="52" y="73"/>
                  </a:lnTo>
                  <a:lnTo>
                    <a:pt x="56" y="73"/>
                  </a:lnTo>
                  <a:lnTo>
                    <a:pt x="60" y="74"/>
                  </a:lnTo>
                  <a:lnTo>
                    <a:pt x="62" y="74"/>
                  </a:lnTo>
                  <a:lnTo>
                    <a:pt x="64" y="75"/>
                  </a:lnTo>
                  <a:lnTo>
                    <a:pt x="64" y="73"/>
                  </a:lnTo>
                  <a:lnTo>
                    <a:pt x="66" y="71"/>
                  </a:lnTo>
                  <a:lnTo>
                    <a:pt x="66" y="67"/>
                  </a:lnTo>
                  <a:lnTo>
                    <a:pt x="68" y="63"/>
                  </a:lnTo>
                  <a:lnTo>
                    <a:pt x="70" y="57"/>
                  </a:lnTo>
                  <a:lnTo>
                    <a:pt x="71" y="52"/>
                  </a:lnTo>
                  <a:lnTo>
                    <a:pt x="73" y="45"/>
                  </a:lnTo>
                  <a:lnTo>
                    <a:pt x="75" y="39"/>
                  </a:lnTo>
                  <a:lnTo>
                    <a:pt x="75" y="32"/>
                  </a:lnTo>
                  <a:lnTo>
                    <a:pt x="76" y="26"/>
                  </a:lnTo>
                  <a:lnTo>
                    <a:pt x="75" y="19"/>
                  </a:lnTo>
                  <a:lnTo>
                    <a:pt x="75" y="14"/>
                  </a:lnTo>
                  <a:lnTo>
                    <a:pt x="74" y="9"/>
                  </a:lnTo>
                  <a:lnTo>
                    <a:pt x="73" y="6"/>
                  </a:lnTo>
                  <a:lnTo>
                    <a:pt x="70" y="3"/>
                  </a:lnTo>
                  <a:lnTo>
                    <a:pt x="66" y="2"/>
                  </a:lnTo>
                  <a:lnTo>
                    <a:pt x="62" y="0"/>
                  </a:lnTo>
                  <a:lnTo>
                    <a:pt x="58" y="1"/>
                  </a:lnTo>
                  <a:lnTo>
                    <a:pt x="54" y="1"/>
                  </a:lnTo>
                  <a:lnTo>
                    <a:pt x="52" y="3"/>
                  </a:lnTo>
                  <a:lnTo>
                    <a:pt x="46" y="6"/>
                  </a:lnTo>
                  <a:lnTo>
                    <a:pt x="43" y="12"/>
                  </a:lnTo>
                  <a:lnTo>
                    <a:pt x="40" y="17"/>
                  </a:lnTo>
                  <a:lnTo>
                    <a:pt x="39" y="23"/>
                  </a:lnTo>
                  <a:lnTo>
                    <a:pt x="38" y="27"/>
                  </a:lnTo>
                  <a:lnTo>
                    <a:pt x="38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EB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04" name="Freeform 132"/>
            <p:cNvSpPr>
              <a:spLocks/>
            </p:cNvSpPr>
            <p:nvPr/>
          </p:nvSpPr>
          <p:spPr bwMode="auto">
            <a:xfrm>
              <a:off x="3950" y="2139"/>
              <a:ext cx="120" cy="107"/>
            </a:xfrm>
            <a:custGeom>
              <a:avLst/>
              <a:gdLst/>
              <a:ahLst/>
              <a:cxnLst>
                <a:cxn ang="0">
                  <a:pos x="57" y="25"/>
                </a:cxn>
                <a:cxn ang="0">
                  <a:pos x="51" y="18"/>
                </a:cxn>
                <a:cxn ang="0">
                  <a:pos x="45" y="11"/>
                </a:cxn>
                <a:cxn ang="0">
                  <a:pos x="38" y="5"/>
                </a:cxn>
                <a:cxn ang="0">
                  <a:pos x="30" y="1"/>
                </a:cxn>
                <a:cxn ang="0">
                  <a:pos x="21" y="0"/>
                </a:cxn>
                <a:cxn ang="0">
                  <a:pos x="11" y="4"/>
                </a:cxn>
                <a:cxn ang="0">
                  <a:pos x="3" y="14"/>
                </a:cxn>
                <a:cxn ang="0">
                  <a:pos x="0" y="24"/>
                </a:cxn>
                <a:cxn ang="0">
                  <a:pos x="0" y="32"/>
                </a:cxn>
                <a:cxn ang="0">
                  <a:pos x="2" y="40"/>
                </a:cxn>
                <a:cxn ang="0">
                  <a:pos x="5" y="48"/>
                </a:cxn>
                <a:cxn ang="0">
                  <a:pos x="9" y="56"/>
                </a:cxn>
                <a:cxn ang="0">
                  <a:pos x="13" y="64"/>
                </a:cxn>
                <a:cxn ang="0">
                  <a:pos x="18" y="72"/>
                </a:cxn>
                <a:cxn ang="0">
                  <a:pos x="23" y="79"/>
                </a:cxn>
                <a:cxn ang="0">
                  <a:pos x="28" y="86"/>
                </a:cxn>
                <a:cxn ang="0">
                  <a:pos x="33" y="92"/>
                </a:cxn>
                <a:cxn ang="0">
                  <a:pos x="39" y="99"/>
                </a:cxn>
                <a:cxn ang="0">
                  <a:pos x="45" y="106"/>
                </a:cxn>
                <a:cxn ang="0">
                  <a:pos x="48" y="106"/>
                </a:cxn>
                <a:cxn ang="0">
                  <a:pos x="54" y="101"/>
                </a:cxn>
                <a:cxn ang="0">
                  <a:pos x="63" y="95"/>
                </a:cxn>
                <a:cxn ang="0">
                  <a:pos x="69" y="90"/>
                </a:cxn>
                <a:cxn ang="0">
                  <a:pos x="78" y="85"/>
                </a:cxn>
                <a:cxn ang="0">
                  <a:pos x="86" y="78"/>
                </a:cxn>
                <a:cxn ang="0">
                  <a:pos x="93" y="72"/>
                </a:cxn>
                <a:cxn ang="0">
                  <a:pos x="100" y="65"/>
                </a:cxn>
                <a:cxn ang="0">
                  <a:pos x="107" y="58"/>
                </a:cxn>
                <a:cxn ang="0">
                  <a:pos x="113" y="51"/>
                </a:cxn>
                <a:cxn ang="0">
                  <a:pos x="117" y="44"/>
                </a:cxn>
                <a:cxn ang="0">
                  <a:pos x="119" y="38"/>
                </a:cxn>
                <a:cxn ang="0">
                  <a:pos x="119" y="29"/>
                </a:cxn>
                <a:cxn ang="0">
                  <a:pos x="113" y="19"/>
                </a:cxn>
                <a:cxn ang="0">
                  <a:pos x="103" y="13"/>
                </a:cxn>
                <a:cxn ang="0">
                  <a:pos x="93" y="12"/>
                </a:cxn>
                <a:cxn ang="0">
                  <a:pos x="84" y="14"/>
                </a:cxn>
                <a:cxn ang="0">
                  <a:pos x="75" y="17"/>
                </a:cxn>
                <a:cxn ang="0">
                  <a:pos x="66" y="21"/>
                </a:cxn>
                <a:cxn ang="0">
                  <a:pos x="60" y="28"/>
                </a:cxn>
                <a:cxn ang="0">
                  <a:pos x="58" y="29"/>
                </a:cxn>
              </a:cxnLst>
              <a:rect l="0" t="0" r="r" b="b"/>
              <a:pathLst>
                <a:path w="120" h="107">
                  <a:moveTo>
                    <a:pt x="58" y="29"/>
                  </a:moveTo>
                  <a:lnTo>
                    <a:pt x="57" y="25"/>
                  </a:lnTo>
                  <a:lnTo>
                    <a:pt x="54" y="21"/>
                  </a:lnTo>
                  <a:lnTo>
                    <a:pt x="51" y="18"/>
                  </a:lnTo>
                  <a:lnTo>
                    <a:pt x="49" y="14"/>
                  </a:lnTo>
                  <a:lnTo>
                    <a:pt x="45" y="11"/>
                  </a:lnTo>
                  <a:lnTo>
                    <a:pt x="42" y="8"/>
                  </a:lnTo>
                  <a:lnTo>
                    <a:pt x="38" y="5"/>
                  </a:lnTo>
                  <a:lnTo>
                    <a:pt x="34" y="3"/>
                  </a:lnTo>
                  <a:lnTo>
                    <a:pt x="30" y="1"/>
                  </a:lnTo>
                  <a:lnTo>
                    <a:pt x="26" y="0"/>
                  </a:lnTo>
                  <a:lnTo>
                    <a:pt x="21" y="0"/>
                  </a:lnTo>
                  <a:lnTo>
                    <a:pt x="16" y="1"/>
                  </a:lnTo>
                  <a:lnTo>
                    <a:pt x="11" y="4"/>
                  </a:lnTo>
                  <a:lnTo>
                    <a:pt x="7" y="10"/>
                  </a:lnTo>
                  <a:lnTo>
                    <a:pt x="3" y="14"/>
                  </a:lnTo>
                  <a:lnTo>
                    <a:pt x="1" y="21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32"/>
                  </a:lnTo>
                  <a:lnTo>
                    <a:pt x="1" y="36"/>
                  </a:lnTo>
                  <a:lnTo>
                    <a:pt x="2" y="40"/>
                  </a:lnTo>
                  <a:lnTo>
                    <a:pt x="4" y="44"/>
                  </a:lnTo>
                  <a:lnTo>
                    <a:pt x="5" y="48"/>
                  </a:lnTo>
                  <a:lnTo>
                    <a:pt x="7" y="52"/>
                  </a:lnTo>
                  <a:lnTo>
                    <a:pt x="9" y="56"/>
                  </a:lnTo>
                  <a:lnTo>
                    <a:pt x="11" y="60"/>
                  </a:lnTo>
                  <a:lnTo>
                    <a:pt x="13" y="64"/>
                  </a:lnTo>
                  <a:lnTo>
                    <a:pt x="16" y="69"/>
                  </a:lnTo>
                  <a:lnTo>
                    <a:pt x="18" y="72"/>
                  </a:lnTo>
                  <a:lnTo>
                    <a:pt x="21" y="75"/>
                  </a:lnTo>
                  <a:lnTo>
                    <a:pt x="23" y="79"/>
                  </a:lnTo>
                  <a:lnTo>
                    <a:pt x="26" y="83"/>
                  </a:lnTo>
                  <a:lnTo>
                    <a:pt x="28" y="86"/>
                  </a:lnTo>
                  <a:lnTo>
                    <a:pt x="31" y="89"/>
                  </a:lnTo>
                  <a:lnTo>
                    <a:pt x="33" y="92"/>
                  </a:lnTo>
                  <a:lnTo>
                    <a:pt x="36" y="95"/>
                  </a:lnTo>
                  <a:lnTo>
                    <a:pt x="39" y="99"/>
                  </a:lnTo>
                  <a:lnTo>
                    <a:pt x="42" y="104"/>
                  </a:lnTo>
                  <a:lnTo>
                    <a:pt x="45" y="106"/>
                  </a:lnTo>
                  <a:lnTo>
                    <a:pt x="46" y="107"/>
                  </a:lnTo>
                  <a:lnTo>
                    <a:pt x="48" y="106"/>
                  </a:lnTo>
                  <a:lnTo>
                    <a:pt x="50" y="104"/>
                  </a:lnTo>
                  <a:lnTo>
                    <a:pt x="54" y="101"/>
                  </a:lnTo>
                  <a:lnTo>
                    <a:pt x="60" y="97"/>
                  </a:lnTo>
                  <a:lnTo>
                    <a:pt x="63" y="95"/>
                  </a:lnTo>
                  <a:lnTo>
                    <a:pt x="66" y="93"/>
                  </a:lnTo>
                  <a:lnTo>
                    <a:pt x="69" y="90"/>
                  </a:lnTo>
                  <a:lnTo>
                    <a:pt x="73" y="88"/>
                  </a:lnTo>
                  <a:lnTo>
                    <a:pt x="78" y="85"/>
                  </a:lnTo>
                  <a:lnTo>
                    <a:pt x="82" y="81"/>
                  </a:lnTo>
                  <a:lnTo>
                    <a:pt x="86" y="78"/>
                  </a:lnTo>
                  <a:lnTo>
                    <a:pt x="90" y="75"/>
                  </a:lnTo>
                  <a:lnTo>
                    <a:pt x="93" y="72"/>
                  </a:lnTo>
                  <a:lnTo>
                    <a:pt x="97" y="69"/>
                  </a:lnTo>
                  <a:lnTo>
                    <a:pt x="100" y="65"/>
                  </a:lnTo>
                  <a:lnTo>
                    <a:pt x="104" y="62"/>
                  </a:lnTo>
                  <a:lnTo>
                    <a:pt x="107" y="58"/>
                  </a:lnTo>
                  <a:lnTo>
                    <a:pt x="110" y="55"/>
                  </a:lnTo>
                  <a:lnTo>
                    <a:pt x="113" y="51"/>
                  </a:lnTo>
                  <a:lnTo>
                    <a:pt x="115" y="48"/>
                  </a:lnTo>
                  <a:lnTo>
                    <a:pt x="117" y="44"/>
                  </a:lnTo>
                  <a:lnTo>
                    <a:pt x="118" y="41"/>
                  </a:lnTo>
                  <a:lnTo>
                    <a:pt x="119" y="38"/>
                  </a:lnTo>
                  <a:lnTo>
                    <a:pt x="120" y="35"/>
                  </a:lnTo>
                  <a:lnTo>
                    <a:pt x="119" y="29"/>
                  </a:lnTo>
                  <a:lnTo>
                    <a:pt x="117" y="24"/>
                  </a:lnTo>
                  <a:lnTo>
                    <a:pt x="113" y="19"/>
                  </a:lnTo>
                  <a:lnTo>
                    <a:pt x="108" y="16"/>
                  </a:lnTo>
                  <a:lnTo>
                    <a:pt x="103" y="13"/>
                  </a:lnTo>
                  <a:lnTo>
                    <a:pt x="98" y="12"/>
                  </a:lnTo>
                  <a:lnTo>
                    <a:pt x="93" y="12"/>
                  </a:lnTo>
                  <a:lnTo>
                    <a:pt x="88" y="12"/>
                  </a:lnTo>
                  <a:lnTo>
                    <a:pt x="84" y="14"/>
                  </a:lnTo>
                  <a:lnTo>
                    <a:pt x="80" y="16"/>
                  </a:lnTo>
                  <a:lnTo>
                    <a:pt x="75" y="17"/>
                  </a:lnTo>
                  <a:lnTo>
                    <a:pt x="70" y="19"/>
                  </a:lnTo>
                  <a:lnTo>
                    <a:pt x="66" y="21"/>
                  </a:lnTo>
                  <a:lnTo>
                    <a:pt x="64" y="23"/>
                  </a:lnTo>
                  <a:lnTo>
                    <a:pt x="60" y="28"/>
                  </a:lnTo>
                  <a:lnTo>
                    <a:pt x="58" y="29"/>
                  </a:lnTo>
                  <a:lnTo>
                    <a:pt x="58" y="29"/>
                  </a:lnTo>
                  <a:close/>
                </a:path>
              </a:pathLst>
            </a:custGeom>
            <a:solidFill>
              <a:srgbClr val="B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05" name="Freeform 133"/>
            <p:cNvSpPr>
              <a:spLocks/>
            </p:cNvSpPr>
            <p:nvPr/>
          </p:nvSpPr>
          <p:spPr bwMode="auto">
            <a:xfrm>
              <a:off x="4696" y="1601"/>
              <a:ext cx="670" cy="2333"/>
            </a:xfrm>
            <a:custGeom>
              <a:avLst/>
              <a:gdLst/>
              <a:ahLst/>
              <a:cxnLst>
                <a:cxn ang="0">
                  <a:pos x="20" y="2333"/>
                </a:cxn>
                <a:cxn ang="0">
                  <a:pos x="0" y="324"/>
                </a:cxn>
                <a:cxn ang="0">
                  <a:pos x="325" y="0"/>
                </a:cxn>
                <a:cxn ang="0">
                  <a:pos x="670" y="324"/>
                </a:cxn>
                <a:cxn ang="0">
                  <a:pos x="621" y="2333"/>
                </a:cxn>
                <a:cxn ang="0">
                  <a:pos x="20" y="2333"/>
                </a:cxn>
                <a:cxn ang="0">
                  <a:pos x="20" y="2333"/>
                </a:cxn>
              </a:cxnLst>
              <a:rect l="0" t="0" r="r" b="b"/>
              <a:pathLst>
                <a:path w="670" h="2333">
                  <a:moveTo>
                    <a:pt x="20" y="2333"/>
                  </a:moveTo>
                  <a:lnTo>
                    <a:pt x="0" y="324"/>
                  </a:lnTo>
                  <a:lnTo>
                    <a:pt x="325" y="0"/>
                  </a:lnTo>
                  <a:lnTo>
                    <a:pt x="670" y="324"/>
                  </a:lnTo>
                  <a:lnTo>
                    <a:pt x="621" y="2333"/>
                  </a:lnTo>
                  <a:lnTo>
                    <a:pt x="20" y="2333"/>
                  </a:lnTo>
                  <a:lnTo>
                    <a:pt x="20" y="2333"/>
                  </a:lnTo>
                  <a:close/>
                </a:path>
              </a:pathLst>
            </a:custGeom>
            <a:solidFill>
              <a:srgbClr val="FFA64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06" name="Freeform 134"/>
            <p:cNvSpPr>
              <a:spLocks/>
            </p:cNvSpPr>
            <p:nvPr/>
          </p:nvSpPr>
          <p:spPr bwMode="auto">
            <a:xfrm>
              <a:off x="4754" y="1928"/>
              <a:ext cx="558" cy="2006"/>
            </a:xfrm>
            <a:custGeom>
              <a:avLst/>
              <a:gdLst/>
              <a:ahLst/>
              <a:cxnLst>
                <a:cxn ang="0">
                  <a:pos x="63" y="2006"/>
                </a:cxn>
                <a:cxn ang="0">
                  <a:pos x="0" y="0"/>
                </a:cxn>
                <a:cxn ang="0">
                  <a:pos x="558" y="13"/>
                </a:cxn>
                <a:cxn ang="0">
                  <a:pos x="489" y="2005"/>
                </a:cxn>
                <a:cxn ang="0">
                  <a:pos x="63" y="2006"/>
                </a:cxn>
                <a:cxn ang="0">
                  <a:pos x="63" y="2006"/>
                </a:cxn>
              </a:cxnLst>
              <a:rect l="0" t="0" r="r" b="b"/>
              <a:pathLst>
                <a:path w="558" h="2006">
                  <a:moveTo>
                    <a:pt x="63" y="2006"/>
                  </a:moveTo>
                  <a:lnTo>
                    <a:pt x="0" y="0"/>
                  </a:lnTo>
                  <a:lnTo>
                    <a:pt x="558" y="13"/>
                  </a:lnTo>
                  <a:lnTo>
                    <a:pt x="489" y="2005"/>
                  </a:lnTo>
                  <a:lnTo>
                    <a:pt x="63" y="2006"/>
                  </a:lnTo>
                  <a:lnTo>
                    <a:pt x="63" y="2006"/>
                  </a:lnTo>
                  <a:close/>
                </a:path>
              </a:pathLst>
            </a:custGeom>
            <a:solidFill>
              <a:srgbClr val="E6803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07" name="Freeform 135"/>
            <p:cNvSpPr>
              <a:spLocks/>
            </p:cNvSpPr>
            <p:nvPr/>
          </p:nvSpPr>
          <p:spPr bwMode="auto">
            <a:xfrm>
              <a:off x="4804" y="1965"/>
              <a:ext cx="425" cy="1255"/>
            </a:xfrm>
            <a:custGeom>
              <a:avLst/>
              <a:gdLst/>
              <a:ahLst/>
              <a:cxnLst>
                <a:cxn ang="0">
                  <a:pos x="394" y="1252"/>
                </a:cxn>
                <a:cxn ang="0">
                  <a:pos x="394" y="1242"/>
                </a:cxn>
                <a:cxn ang="0">
                  <a:pos x="394" y="1220"/>
                </a:cxn>
                <a:cxn ang="0">
                  <a:pos x="395" y="1188"/>
                </a:cxn>
                <a:cxn ang="0">
                  <a:pos x="396" y="1148"/>
                </a:cxn>
                <a:cxn ang="0">
                  <a:pos x="398" y="1100"/>
                </a:cxn>
                <a:cxn ang="0">
                  <a:pos x="399" y="1044"/>
                </a:cxn>
                <a:cxn ang="0">
                  <a:pos x="401" y="984"/>
                </a:cxn>
                <a:cxn ang="0">
                  <a:pos x="403" y="918"/>
                </a:cxn>
                <a:cxn ang="0">
                  <a:pos x="407" y="849"/>
                </a:cxn>
                <a:cxn ang="0">
                  <a:pos x="409" y="777"/>
                </a:cxn>
                <a:cxn ang="0">
                  <a:pos x="411" y="704"/>
                </a:cxn>
                <a:cxn ang="0">
                  <a:pos x="412" y="630"/>
                </a:cxn>
                <a:cxn ang="0">
                  <a:pos x="415" y="557"/>
                </a:cxn>
                <a:cxn ang="0">
                  <a:pos x="416" y="486"/>
                </a:cxn>
                <a:cxn ang="0">
                  <a:pos x="419" y="418"/>
                </a:cxn>
                <a:cxn ang="0">
                  <a:pos x="420" y="354"/>
                </a:cxn>
                <a:cxn ang="0">
                  <a:pos x="421" y="295"/>
                </a:cxn>
                <a:cxn ang="0">
                  <a:pos x="423" y="242"/>
                </a:cxn>
                <a:cxn ang="0">
                  <a:pos x="424" y="196"/>
                </a:cxn>
                <a:cxn ang="0">
                  <a:pos x="424" y="160"/>
                </a:cxn>
                <a:cxn ang="0">
                  <a:pos x="425" y="133"/>
                </a:cxn>
                <a:cxn ang="0">
                  <a:pos x="421" y="109"/>
                </a:cxn>
                <a:cxn ang="0">
                  <a:pos x="414" y="89"/>
                </a:cxn>
                <a:cxn ang="0">
                  <a:pos x="401" y="72"/>
                </a:cxn>
                <a:cxn ang="0">
                  <a:pos x="387" y="55"/>
                </a:cxn>
                <a:cxn ang="0">
                  <a:pos x="367" y="42"/>
                </a:cxn>
                <a:cxn ang="0">
                  <a:pos x="345" y="28"/>
                </a:cxn>
                <a:cxn ang="0">
                  <a:pos x="319" y="18"/>
                </a:cxn>
                <a:cxn ang="0">
                  <a:pos x="295" y="11"/>
                </a:cxn>
                <a:cxn ang="0">
                  <a:pos x="267" y="4"/>
                </a:cxn>
                <a:cxn ang="0">
                  <a:pos x="238" y="1"/>
                </a:cxn>
                <a:cxn ang="0">
                  <a:pos x="208" y="0"/>
                </a:cxn>
                <a:cxn ang="0">
                  <a:pos x="179" y="2"/>
                </a:cxn>
                <a:cxn ang="0">
                  <a:pos x="150" y="6"/>
                </a:cxn>
                <a:cxn ang="0">
                  <a:pos x="123" y="12"/>
                </a:cxn>
                <a:cxn ang="0">
                  <a:pos x="97" y="22"/>
                </a:cxn>
                <a:cxn ang="0">
                  <a:pos x="73" y="34"/>
                </a:cxn>
                <a:cxn ang="0">
                  <a:pos x="52" y="48"/>
                </a:cxn>
                <a:cxn ang="0">
                  <a:pos x="33" y="66"/>
                </a:cxn>
                <a:cxn ang="0">
                  <a:pos x="18" y="86"/>
                </a:cxn>
                <a:cxn ang="0">
                  <a:pos x="7" y="111"/>
                </a:cxn>
                <a:cxn ang="0">
                  <a:pos x="0" y="137"/>
                </a:cxn>
                <a:cxn ang="0">
                  <a:pos x="25" y="1255"/>
                </a:cxn>
              </a:cxnLst>
              <a:rect l="0" t="0" r="r" b="b"/>
              <a:pathLst>
                <a:path w="425" h="1255">
                  <a:moveTo>
                    <a:pt x="25" y="1255"/>
                  </a:moveTo>
                  <a:lnTo>
                    <a:pt x="394" y="1253"/>
                  </a:lnTo>
                  <a:lnTo>
                    <a:pt x="394" y="1252"/>
                  </a:lnTo>
                  <a:lnTo>
                    <a:pt x="394" y="1250"/>
                  </a:lnTo>
                  <a:lnTo>
                    <a:pt x="394" y="1246"/>
                  </a:lnTo>
                  <a:lnTo>
                    <a:pt x="394" y="1242"/>
                  </a:lnTo>
                  <a:lnTo>
                    <a:pt x="394" y="1235"/>
                  </a:lnTo>
                  <a:lnTo>
                    <a:pt x="394" y="1229"/>
                  </a:lnTo>
                  <a:lnTo>
                    <a:pt x="394" y="1220"/>
                  </a:lnTo>
                  <a:lnTo>
                    <a:pt x="395" y="1211"/>
                  </a:lnTo>
                  <a:lnTo>
                    <a:pt x="395" y="1200"/>
                  </a:lnTo>
                  <a:lnTo>
                    <a:pt x="395" y="1188"/>
                  </a:lnTo>
                  <a:lnTo>
                    <a:pt x="395" y="1176"/>
                  </a:lnTo>
                  <a:lnTo>
                    <a:pt x="396" y="1162"/>
                  </a:lnTo>
                  <a:lnTo>
                    <a:pt x="396" y="1148"/>
                  </a:lnTo>
                  <a:lnTo>
                    <a:pt x="397" y="1132"/>
                  </a:lnTo>
                  <a:lnTo>
                    <a:pt x="397" y="1117"/>
                  </a:lnTo>
                  <a:lnTo>
                    <a:pt x="398" y="1100"/>
                  </a:lnTo>
                  <a:lnTo>
                    <a:pt x="398" y="1083"/>
                  </a:lnTo>
                  <a:lnTo>
                    <a:pt x="399" y="1064"/>
                  </a:lnTo>
                  <a:lnTo>
                    <a:pt x="399" y="1044"/>
                  </a:lnTo>
                  <a:lnTo>
                    <a:pt x="400" y="1025"/>
                  </a:lnTo>
                  <a:lnTo>
                    <a:pt x="400" y="1004"/>
                  </a:lnTo>
                  <a:lnTo>
                    <a:pt x="401" y="984"/>
                  </a:lnTo>
                  <a:lnTo>
                    <a:pt x="401" y="962"/>
                  </a:lnTo>
                  <a:lnTo>
                    <a:pt x="403" y="940"/>
                  </a:lnTo>
                  <a:lnTo>
                    <a:pt x="403" y="918"/>
                  </a:lnTo>
                  <a:lnTo>
                    <a:pt x="405" y="895"/>
                  </a:lnTo>
                  <a:lnTo>
                    <a:pt x="405" y="872"/>
                  </a:lnTo>
                  <a:lnTo>
                    <a:pt x="407" y="849"/>
                  </a:lnTo>
                  <a:lnTo>
                    <a:pt x="407" y="825"/>
                  </a:lnTo>
                  <a:lnTo>
                    <a:pt x="408" y="801"/>
                  </a:lnTo>
                  <a:lnTo>
                    <a:pt x="409" y="777"/>
                  </a:lnTo>
                  <a:lnTo>
                    <a:pt x="410" y="754"/>
                  </a:lnTo>
                  <a:lnTo>
                    <a:pt x="410" y="729"/>
                  </a:lnTo>
                  <a:lnTo>
                    <a:pt x="411" y="704"/>
                  </a:lnTo>
                  <a:lnTo>
                    <a:pt x="411" y="679"/>
                  </a:lnTo>
                  <a:lnTo>
                    <a:pt x="412" y="655"/>
                  </a:lnTo>
                  <a:lnTo>
                    <a:pt x="412" y="630"/>
                  </a:lnTo>
                  <a:lnTo>
                    <a:pt x="413" y="605"/>
                  </a:lnTo>
                  <a:lnTo>
                    <a:pt x="413" y="581"/>
                  </a:lnTo>
                  <a:lnTo>
                    <a:pt x="415" y="557"/>
                  </a:lnTo>
                  <a:lnTo>
                    <a:pt x="415" y="534"/>
                  </a:lnTo>
                  <a:lnTo>
                    <a:pt x="416" y="510"/>
                  </a:lnTo>
                  <a:lnTo>
                    <a:pt x="416" y="486"/>
                  </a:lnTo>
                  <a:lnTo>
                    <a:pt x="417" y="463"/>
                  </a:lnTo>
                  <a:lnTo>
                    <a:pt x="417" y="440"/>
                  </a:lnTo>
                  <a:lnTo>
                    <a:pt x="419" y="418"/>
                  </a:lnTo>
                  <a:lnTo>
                    <a:pt x="419" y="397"/>
                  </a:lnTo>
                  <a:lnTo>
                    <a:pt x="420" y="376"/>
                  </a:lnTo>
                  <a:lnTo>
                    <a:pt x="420" y="354"/>
                  </a:lnTo>
                  <a:lnTo>
                    <a:pt x="421" y="334"/>
                  </a:lnTo>
                  <a:lnTo>
                    <a:pt x="421" y="315"/>
                  </a:lnTo>
                  <a:lnTo>
                    <a:pt x="421" y="295"/>
                  </a:lnTo>
                  <a:lnTo>
                    <a:pt x="421" y="276"/>
                  </a:lnTo>
                  <a:lnTo>
                    <a:pt x="422" y="260"/>
                  </a:lnTo>
                  <a:lnTo>
                    <a:pt x="423" y="242"/>
                  </a:lnTo>
                  <a:lnTo>
                    <a:pt x="424" y="226"/>
                  </a:lnTo>
                  <a:lnTo>
                    <a:pt x="424" y="211"/>
                  </a:lnTo>
                  <a:lnTo>
                    <a:pt x="424" y="196"/>
                  </a:lnTo>
                  <a:lnTo>
                    <a:pt x="424" y="183"/>
                  </a:lnTo>
                  <a:lnTo>
                    <a:pt x="424" y="170"/>
                  </a:lnTo>
                  <a:lnTo>
                    <a:pt x="424" y="160"/>
                  </a:lnTo>
                  <a:lnTo>
                    <a:pt x="424" y="150"/>
                  </a:lnTo>
                  <a:lnTo>
                    <a:pt x="424" y="140"/>
                  </a:lnTo>
                  <a:lnTo>
                    <a:pt x="425" y="133"/>
                  </a:lnTo>
                  <a:lnTo>
                    <a:pt x="424" y="125"/>
                  </a:lnTo>
                  <a:lnTo>
                    <a:pt x="423" y="117"/>
                  </a:lnTo>
                  <a:lnTo>
                    <a:pt x="421" y="109"/>
                  </a:lnTo>
                  <a:lnTo>
                    <a:pt x="419" y="103"/>
                  </a:lnTo>
                  <a:lnTo>
                    <a:pt x="417" y="97"/>
                  </a:lnTo>
                  <a:lnTo>
                    <a:pt x="414" y="89"/>
                  </a:lnTo>
                  <a:lnTo>
                    <a:pt x="411" y="83"/>
                  </a:lnTo>
                  <a:lnTo>
                    <a:pt x="407" y="78"/>
                  </a:lnTo>
                  <a:lnTo>
                    <a:pt x="401" y="72"/>
                  </a:lnTo>
                  <a:lnTo>
                    <a:pt x="397" y="66"/>
                  </a:lnTo>
                  <a:lnTo>
                    <a:pt x="391" y="60"/>
                  </a:lnTo>
                  <a:lnTo>
                    <a:pt x="387" y="55"/>
                  </a:lnTo>
                  <a:lnTo>
                    <a:pt x="380" y="50"/>
                  </a:lnTo>
                  <a:lnTo>
                    <a:pt x="373" y="46"/>
                  </a:lnTo>
                  <a:lnTo>
                    <a:pt x="367" y="42"/>
                  </a:lnTo>
                  <a:lnTo>
                    <a:pt x="361" y="38"/>
                  </a:lnTo>
                  <a:lnTo>
                    <a:pt x="353" y="33"/>
                  </a:lnTo>
                  <a:lnTo>
                    <a:pt x="345" y="28"/>
                  </a:lnTo>
                  <a:lnTo>
                    <a:pt x="337" y="24"/>
                  </a:lnTo>
                  <a:lnTo>
                    <a:pt x="329" y="22"/>
                  </a:lnTo>
                  <a:lnTo>
                    <a:pt x="319" y="18"/>
                  </a:lnTo>
                  <a:lnTo>
                    <a:pt x="311" y="16"/>
                  </a:lnTo>
                  <a:lnTo>
                    <a:pt x="303" y="13"/>
                  </a:lnTo>
                  <a:lnTo>
                    <a:pt x="295" y="11"/>
                  </a:lnTo>
                  <a:lnTo>
                    <a:pt x="284" y="9"/>
                  </a:lnTo>
                  <a:lnTo>
                    <a:pt x="276" y="6"/>
                  </a:lnTo>
                  <a:lnTo>
                    <a:pt x="267" y="4"/>
                  </a:lnTo>
                  <a:lnTo>
                    <a:pt x="257" y="3"/>
                  </a:lnTo>
                  <a:lnTo>
                    <a:pt x="247" y="2"/>
                  </a:lnTo>
                  <a:lnTo>
                    <a:pt x="238" y="1"/>
                  </a:lnTo>
                  <a:lnTo>
                    <a:pt x="228" y="1"/>
                  </a:lnTo>
                  <a:lnTo>
                    <a:pt x="219" y="1"/>
                  </a:lnTo>
                  <a:lnTo>
                    <a:pt x="208" y="0"/>
                  </a:lnTo>
                  <a:lnTo>
                    <a:pt x="199" y="0"/>
                  </a:lnTo>
                  <a:lnTo>
                    <a:pt x="189" y="1"/>
                  </a:lnTo>
                  <a:lnTo>
                    <a:pt x="179" y="2"/>
                  </a:lnTo>
                  <a:lnTo>
                    <a:pt x="169" y="2"/>
                  </a:lnTo>
                  <a:lnTo>
                    <a:pt x="161" y="4"/>
                  </a:lnTo>
                  <a:lnTo>
                    <a:pt x="150" y="6"/>
                  </a:lnTo>
                  <a:lnTo>
                    <a:pt x="142" y="9"/>
                  </a:lnTo>
                  <a:lnTo>
                    <a:pt x="132" y="10"/>
                  </a:lnTo>
                  <a:lnTo>
                    <a:pt x="123" y="12"/>
                  </a:lnTo>
                  <a:lnTo>
                    <a:pt x="114" y="15"/>
                  </a:lnTo>
                  <a:lnTo>
                    <a:pt x="106" y="18"/>
                  </a:lnTo>
                  <a:lnTo>
                    <a:pt x="97" y="22"/>
                  </a:lnTo>
                  <a:lnTo>
                    <a:pt x="89" y="25"/>
                  </a:lnTo>
                  <a:lnTo>
                    <a:pt x="81" y="29"/>
                  </a:lnTo>
                  <a:lnTo>
                    <a:pt x="73" y="34"/>
                  </a:lnTo>
                  <a:lnTo>
                    <a:pt x="65" y="39"/>
                  </a:lnTo>
                  <a:lnTo>
                    <a:pt x="58" y="44"/>
                  </a:lnTo>
                  <a:lnTo>
                    <a:pt x="52" y="48"/>
                  </a:lnTo>
                  <a:lnTo>
                    <a:pt x="45" y="54"/>
                  </a:lnTo>
                  <a:lnTo>
                    <a:pt x="39" y="59"/>
                  </a:lnTo>
                  <a:lnTo>
                    <a:pt x="33" y="66"/>
                  </a:lnTo>
                  <a:lnTo>
                    <a:pt x="28" y="72"/>
                  </a:lnTo>
                  <a:lnTo>
                    <a:pt x="23" y="80"/>
                  </a:lnTo>
                  <a:lnTo>
                    <a:pt x="18" y="86"/>
                  </a:lnTo>
                  <a:lnTo>
                    <a:pt x="14" y="94"/>
                  </a:lnTo>
                  <a:lnTo>
                    <a:pt x="10" y="103"/>
                  </a:lnTo>
                  <a:lnTo>
                    <a:pt x="7" y="111"/>
                  </a:lnTo>
                  <a:lnTo>
                    <a:pt x="4" y="120"/>
                  </a:lnTo>
                  <a:lnTo>
                    <a:pt x="2" y="128"/>
                  </a:lnTo>
                  <a:lnTo>
                    <a:pt x="0" y="137"/>
                  </a:lnTo>
                  <a:lnTo>
                    <a:pt x="0" y="148"/>
                  </a:lnTo>
                  <a:lnTo>
                    <a:pt x="25" y="1255"/>
                  </a:lnTo>
                  <a:lnTo>
                    <a:pt x="25" y="125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08" name="Freeform 136"/>
            <p:cNvSpPr>
              <a:spLocks/>
            </p:cNvSpPr>
            <p:nvPr/>
          </p:nvSpPr>
          <p:spPr bwMode="auto">
            <a:xfrm>
              <a:off x="4843" y="2011"/>
              <a:ext cx="346" cy="1165"/>
            </a:xfrm>
            <a:custGeom>
              <a:avLst/>
              <a:gdLst/>
              <a:ahLst/>
              <a:cxnLst>
                <a:cxn ang="0">
                  <a:pos x="321" y="1161"/>
                </a:cxn>
                <a:cxn ang="0">
                  <a:pos x="321" y="1141"/>
                </a:cxn>
                <a:cxn ang="0">
                  <a:pos x="322" y="1103"/>
                </a:cxn>
                <a:cxn ang="0">
                  <a:pos x="323" y="1049"/>
                </a:cxn>
                <a:cxn ang="0">
                  <a:pos x="324" y="983"/>
                </a:cxn>
                <a:cxn ang="0">
                  <a:pos x="326" y="907"/>
                </a:cxn>
                <a:cxn ang="0">
                  <a:pos x="328" y="822"/>
                </a:cxn>
                <a:cxn ang="0">
                  <a:pos x="330" y="732"/>
                </a:cxn>
                <a:cxn ang="0">
                  <a:pos x="332" y="640"/>
                </a:cxn>
                <a:cxn ang="0">
                  <a:pos x="334" y="548"/>
                </a:cxn>
                <a:cxn ang="0">
                  <a:pos x="336" y="458"/>
                </a:cxn>
                <a:cxn ang="0">
                  <a:pos x="339" y="371"/>
                </a:cxn>
                <a:cxn ang="0">
                  <a:pos x="341" y="294"/>
                </a:cxn>
                <a:cxn ang="0">
                  <a:pos x="342" y="225"/>
                </a:cxn>
                <a:cxn ang="0">
                  <a:pos x="343" y="168"/>
                </a:cxn>
                <a:cxn ang="0">
                  <a:pos x="345" y="126"/>
                </a:cxn>
                <a:cxn ang="0">
                  <a:pos x="344" y="101"/>
                </a:cxn>
                <a:cxn ang="0">
                  <a:pos x="336" y="77"/>
                </a:cxn>
                <a:cxn ang="0">
                  <a:pos x="322" y="57"/>
                </a:cxn>
                <a:cxn ang="0">
                  <a:pos x="303" y="39"/>
                </a:cxn>
                <a:cxn ang="0">
                  <a:pos x="278" y="25"/>
                </a:cxn>
                <a:cxn ang="0">
                  <a:pos x="250" y="13"/>
                </a:cxn>
                <a:cxn ang="0">
                  <a:pos x="220" y="6"/>
                </a:cxn>
                <a:cxn ang="0">
                  <a:pos x="189" y="1"/>
                </a:cxn>
                <a:cxn ang="0">
                  <a:pos x="156" y="0"/>
                </a:cxn>
                <a:cxn ang="0">
                  <a:pos x="124" y="2"/>
                </a:cxn>
                <a:cxn ang="0">
                  <a:pos x="94" y="7"/>
                </a:cxn>
                <a:cxn ang="0">
                  <a:pos x="66" y="18"/>
                </a:cxn>
                <a:cxn ang="0">
                  <a:pos x="42" y="32"/>
                </a:cxn>
                <a:cxn ang="0">
                  <a:pos x="22" y="51"/>
                </a:cxn>
                <a:cxn ang="0">
                  <a:pos x="8" y="74"/>
                </a:cxn>
                <a:cxn ang="0">
                  <a:pos x="1" y="101"/>
                </a:cxn>
                <a:cxn ang="0">
                  <a:pos x="1" y="135"/>
                </a:cxn>
                <a:cxn ang="0">
                  <a:pos x="1" y="181"/>
                </a:cxn>
                <a:cxn ang="0">
                  <a:pos x="1" y="243"/>
                </a:cxn>
                <a:cxn ang="0">
                  <a:pos x="2" y="313"/>
                </a:cxn>
                <a:cxn ang="0">
                  <a:pos x="3" y="393"/>
                </a:cxn>
                <a:cxn ang="0">
                  <a:pos x="4" y="478"/>
                </a:cxn>
                <a:cxn ang="0">
                  <a:pos x="5" y="569"/>
                </a:cxn>
                <a:cxn ang="0">
                  <a:pos x="6" y="660"/>
                </a:cxn>
                <a:cxn ang="0">
                  <a:pos x="8" y="750"/>
                </a:cxn>
                <a:cxn ang="0">
                  <a:pos x="8" y="836"/>
                </a:cxn>
                <a:cxn ang="0">
                  <a:pos x="9" y="918"/>
                </a:cxn>
                <a:cxn ang="0">
                  <a:pos x="10" y="992"/>
                </a:cxn>
                <a:cxn ang="0">
                  <a:pos x="11" y="1055"/>
                </a:cxn>
                <a:cxn ang="0">
                  <a:pos x="12" y="1106"/>
                </a:cxn>
                <a:cxn ang="0">
                  <a:pos x="13" y="1143"/>
                </a:cxn>
                <a:cxn ang="0">
                  <a:pos x="13" y="1163"/>
                </a:cxn>
              </a:cxnLst>
              <a:rect l="0" t="0" r="r" b="b"/>
              <a:pathLst>
                <a:path w="346" h="1165">
                  <a:moveTo>
                    <a:pt x="13" y="1165"/>
                  </a:moveTo>
                  <a:lnTo>
                    <a:pt x="321" y="1164"/>
                  </a:lnTo>
                  <a:lnTo>
                    <a:pt x="321" y="1163"/>
                  </a:lnTo>
                  <a:lnTo>
                    <a:pt x="321" y="1161"/>
                  </a:lnTo>
                  <a:lnTo>
                    <a:pt x="321" y="1157"/>
                  </a:lnTo>
                  <a:lnTo>
                    <a:pt x="321" y="1154"/>
                  </a:lnTo>
                  <a:lnTo>
                    <a:pt x="321" y="1148"/>
                  </a:lnTo>
                  <a:lnTo>
                    <a:pt x="321" y="1141"/>
                  </a:lnTo>
                  <a:lnTo>
                    <a:pt x="321" y="1133"/>
                  </a:lnTo>
                  <a:lnTo>
                    <a:pt x="322" y="1124"/>
                  </a:lnTo>
                  <a:lnTo>
                    <a:pt x="322" y="1113"/>
                  </a:lnTo>
                  <a:lnTo>
                    <a:pt x="322" y="1103"/>
                  </a:lnTo>
                  <a:lnTo>
                    <a:pt x="322" y="1090"/>
                  </a:lnTo>
                  <a:lnTo>
                    <a:pt x="322" y="1078"/>
                  </a:lnTo>
                  <a:lnTo>
                    <a:pt x="322" y="1064"/>
                  </a:lnTo>
                  <a:lnTo>
                    <a:pt x="323" y="1049"/>
                  </a:lnTo>
                  <a:lnTo>
                    <a:pt x="324" y="1033"/>
                  </a:lnTo>
                  <a:lnTo>
                    <a:pt x="324" y="1018"/>
                  </a:lnTo>
                  <a:lnTo>
                    <a:pt x="324" y="1000"/>
                  </a:lnTo>
                  <a:lnTo>
                    <a:pt x="324" y="983"/>
                  </a:lnTo>
                  <a:lnTo>
                    <a:pt x="325" y="964"/>
                  </a:lnTo>
                  <a:lnTo>
                    <a:pt x="326" y="946"/>
                  </a:lnTo>
                  <a:lnTo>
                    <a:pt x="326" y="927"/>
                  </a:lnTo>
                  <a:lnTo>
                    <a:pt x="326" y="907"/>
                  </a:lnTo>
                  <a:lnTo>
                    <a:pt x="327" y="886"/>
                  </a:lnTo>
                  <a:lnTo>
                    <a:pt x="328" y="865"/>
                  </a:lnTo>
                  <a:lnTo>
                    <a:pt x="328" y="845"/>
                  </a:lnTo>
                  <a:lnTo>
                    <a:pt x="328" y="822"/>
                  </a:lnTo>
                  <a:lnTo>
                    <a:pt x="329" y="800"/>
                  </a:lnTo>
                  <a:lnTo>
                    <a:pt x="330" y="778"/>
                  </a:lnTo>
                  <a:lnTo>
                    <a:pt x="330" y="755"/>
                  </a:lnTo>
                  <a:lnTo>
                    <a:pt x="330" y="732"/>
                  </a:lnTo>
                  <a:lnTo>
                    <a:pt x="331" y="711"/>
                  </a:lnTo>
                  <a:lnTo>
                    <a:pt x="332" y="688"/>
                  </a:lnTo>
                  <a:lnTo>
                    <a:pt x="332" y="664"/>
                  </a:lnTo>
                  <a:lnTo>
                    <a:pt x="332" y="640"/>
                  </a:lnTo>
                  <a:lnTo>
                    <a:pt x="332" y="617"/>
                  </a:lnTo>
                  <a:lnTo>
                    <a:pt x="333" y="594"/>
                  </a:lnTo>
                  <a:lnTo>
                    <a:pt x="333" y="571"/>
                  </a:lnTo>
                  <a:lnTo>
                    <a:pt x="334" y="548"/>
                  </a:lnTo>
                  <a:lnTo>
                    <a:pt x="334" y="525"/>
                  </a:lnTo>
                  <a:lnTo>
                    <a:pt x="335" y="503"/>
                  </a:lnTo>
                  <a:lnTo>
                    <a:pt x="335" y="479"/>
                  </a:lnTo>
                  <a:lnTo>
                    <a:pt x="336" y="458"/>
                  </a:lnTo>
                  <a:lnTo>
                    <a:pt x="336" y="435"/>
                  </a:lnTo>
                  <a:lnTo>
                    <a:pt x="337" y="414"/>
                  </a:lnTo>
                  <a:lnTo>
                    <a:pt x="337" y="393"/>
                  </a:lnTo>
                  <a:lnTo>
                    <a:pt x="339" y="371"/>
                  </a:lnTo>
                  <a:lnTo>
                    <a:pt x="339" y="352"/>
                  </a:lnTo>
                  <a:lnTo>
                    <a:pt x="340" y="332"/>
                  </a:lnTo>
                  <a:lnTo>
                    <a:pt x="340" y="313"/>
                  </a:lnTo>
                  <a:lnTo>
                    <a:pt x="341" y="294"/>
                  </a:lnTo>
                  <a:lnTo>
                    <a:pt x="341" y="276"/>
                  </a:lnTo>
                  <a:lnTo>
                    <a:pt x="341" y="258"/>
                  </a:lnTo>
                  <a:lnTo>
                    <a:pt x="341" y="241"/>
                  </a:lnTo>
                  <a:lnTo>
                    <a:pt x="342" y="225"/>
                  </a:lnTo>
                  <a:lnTo>
                    <a:pt x="343" y="209"/>
                  </a:lnTo>
                  <a:lnTo>
                    <a:pt x="343" y="196"/>
                  </a:lnTo>
                  <a:lnTo>
                    <a:pt x="343" y="181"/>
                  </a:lnTo>
                  <a:lnTo>
                    <a:pt x="343" y="168"/>
                  </a:lnTo>
                  <a:lnTo>
                    <a:pt x="343" y="157"/>
                  </a:lnTo>
                  <a:lnTo>
                    <a:pt x="344" y="146"/>
                  </a:lnTo>
                  <a:lnTo>
                    <a:pt x="344" y="136"/>
                  </a:lnTo>
                  <a:lnTo>
                    <a:pt x="345" y="126"/>
                  </a:lnTo>
                  <a:lnTo>
                    <a:pt x="345" y="118"/>
                  </a:lnTo>
                  <a:lnTo>
                    <a:pt x="346" y="113"/>
                  </a:lnTo>
                  <a:lnTo>
                    <a:pt x="345" y="107"/>
                  </a:lnTo>
                  <a:lnTo>
                    <a:pt x="344" y="101"/>
                  </a:lnTo>
                  <a:lnTo>
                    <a:pt x="343" y="94"/>
                  </a:lnTo>
                  <a:lnTo>
                    <a:pt x="341" y="88"/>
                  </a:lnTo>
                  <a:lnTo>
                    <a:pt x="339" y="82"/>
                  </a:lnTo>
                  <a:lnTo>
                    <a:pt x="336" y="77"/>
                  </a:lnTo>
                  <a:lnTo>
                    <a:pt x="333" y="71"/>
                  </a:lnTo>
                  <a:lnTo>
                    <a:pt x="330" y="67"/>
                  </a:lnTo>
                  <a:lnTo>
                    <a:pt x="326" y="61"/>
                  </a:lnTo>
                  <a:lnTo>
                    <a:pt x="322" y="57"/>
                  </a:lnTo>
                  <a:lnTo>
                    <a:pt x="318" y="53"/>
                  </a:lnTo>
                  <a:lnTo>
                    <a:pt x="314" y="48"/>
                  </a:lnTo>
                  <a:lnTo>
                    <a:pt x="308" y="43"/>
                  </a:lnTo>
                  <a:lnTo>
                    <a:pt x="303" y="39"/>
                  </a:lnTo>
                  <a:lnTo>
                    <a:pt x="298" y="36"/>
                  </a:lnTo>
                  <a:lnTo>
                    <a:pt x="292" y="33"/>
                  </a:lnTo>
                  <a:lnTo>
                    <a:pt x="285" y="28"/>
                  </a:lnTo>
                  <a:lnTo>
                    <a:pt x="278" y="25"/>
                  </a:lnTo>
                  <a:lnTo>
                    <a:pt x="271" y="22"/>
                  </a:lnTo>
                  <a:lnTo>
                    <a:pt x="265" y="20"/>
                  </a:lnTo>
                  <a:lnTo>
                    <a:pt x="258" y="16"/>
                  </a:lnTo>
                  <a:lnTo>
                    <a:pt x="250" y="13"/>
                  </a:lnTo>
                  <a:lnTo>
                    <a:pt x="243" y="11"/>
                  </a:lnTo>
                  <a:lnTo>
                    <a:pt x="237" y="10"/>
                  </a:lnTo>
                  <a:lnTo>
                    <a:pt x="228" y="8"/>
                  </a:lnTo>
                  <a:lnTo>
                    <a:pt x="220" y="6"/>
                  </a:lnTo>
                  <a:lnTo>
                    <a:pt x="213" y="4"/>
                  </a:lnTo>
                  <a:lnTo>
                    <a:pt x="205" y="3"/>
                  </a:lnTo>
                  <a:lnTo>
                    <a:pt x="196" y="2"/>
                  </a:lnTo>
                  <a:lnTo>
                    <a:pt x="189" y="1"/>
                  </a:lnTo>
                  <a:lnTo>
                    <a:pt x="181" y="1"/>
                  </a:lnTo>
                  <a:lnTo>
                    <a:pt x="174" y="1"/>
                  </a:lnTo>
                  <a:lnTo>
                    <a:pt x="164" y="0"/>
                  </a:lnTo>
                  <a:lnTo>
                    <a:pt x="156" y="0"/>
                  </a:lnTo>
                  <a:lnTo>
                    <a:pt x="148" y="0"/>
                  </a:lnTo>
                  <a:lnTo>
                    <a:pt x="140" y="0"/>
                  </a:lnTo>
                  <a:lnTo>
                    <a:pt x="132" y="0"/>
                  </a:lnTo>
                  <a:lnTo>
                    <a:pt x="124" y="2"/>
                  </a:lnTo>
                  <a:lnTo>
                    <a:pt x="116" y="2"/>
                  </a:lnTo>
                  <a:lnTo>
                    <a:pt x="109" y="4"/>
                  </a:lnTo>
                  <a:lnTo>
                    <a:pt x="101" y="6"/>
                  </a:lnTo>
                  <a:lnTo>
                    <a:pt x="94" y="7"/>
                  </a:lnTo>
                  <a:lnTo>
                    <a:pt x="86" y="9"/>
                  </a:lnTo>
                  <a:lnTo>
                    <a:pt x="80" y="12"/>
                  </a:lnTo>
                  <a:lnTo>
                    <a:pt x="73" y="14"/>
                  </a:lnTo>
                  <a:lnTo>
                    <a:pt x="66" y="18"/>
                  </a:lnTo>
                  <a:lnTo>
                    <a:pt x="59" y="21"/>
                  </a:lnTo>
                  <a:lnTo>
                    <a:pt x="54" y="25"/>
                  </a:lnTo>
                  <a:lnTo>
                    <a:pt x="47" y="28"/>
                  </a:lnTo>
                  <a:lnTo>
                    <a:pt x="42" y="32"/>
                  </a:lnTo>
                  <a:lnTo>
                    <a:pt x="37" y="36"/>
                  </a:lnTo>
                  <a:lnTo>
                    <a:pt x="31" y="41"/>
                  </a:lnTo>
                  <a:lnTo>
                    <a:pt x="26" y="46"/>
                  </a:lnTo>
                  <a:lnTo>
                    <a:pt x="22" y="51"/>
                  </a:lnTo>
                  <a:lnTo>
                    <a:pt x="18" y="55"/>
                  </a:lnTo>
                  <a:lnTo>
                    <a:pt x="15" y="61"/>
                  </a:lnTo>
                  <a:lnTo>
                    <a:pt x="10" y="67"/>
                  </a:lnTo>
                  <a:lnTo>
                    <a:pt x="8" y="74"/>
                  </a:lnTo>
                  <a:lnTo>
                    <a:pt x="5" y="80"/>
                  </a:lnTo>
                  <a:lnTo>
                    <a:pt x="3" y="87"/>
                  </a:lnTo>
                  <a:lnTo>
                    <a:pt x="1" y="93"/>
                  </a:lnTo>
                  <a:lnTo>
                    <a:pt x="1" y="101"/>
                  </a:lnTo>
                  <a:lnTo>
                    <a:pt x="0" y="109"/>
                  </a:lnTo>
                  <a:lnTo>
                    <a:pt x="1" y="117"/>
                  </a:lnTo>
                  <a:lnTo>
                    <a:pt x="1" y="124"/>
                  </a:lnTo>
                  <a:lnTo>
                    <a:pt x="1" y="135"/>
                  </a:lnTo>
                  <a:lnTo>
                    <a:pt x="1" y="144"/>
                  </a:lnTo>
                  <a:lnTo>
                    <a:pt x="1" y="157"/>
                  </a:lnTo>
                  <a:lnTo>
                    <a:pt x="1" y="168"/>
                  </a:lnTo>
                  <a:lnTo>
                    <a:pt x="1" y="181"/>
                  </a:lnTo>
                  <a:lnTo>
                    <a:pt x="1" y="195"/>
                  </a:lnTo>
                  <a:lnTo>
                    <a:pt x="1" y="211"/>
                  </a:lnTo>
                  <a:lnTo>
                    <a:pt x="1" y="225"/>
                  </a:lnTo>
                  <a:lnTo>
                    <a:pt x="1" y="243"/>
                  </a:lnTo>
                  <a:lnTo>
                    <a:pt x="1" y="258"/>
                  </a:lnTo>
                  <a:lnTo>
                    <a:pt x="1" y="277"/>
                  </a:lnTo>
                  <a:lnTo>
                    <a:pt x="1" y="295"/>
                  </a:lnTo>
                  <a:lnTo>
                    <a:pt x="2" y="313"/>
                  </a:lnTo>
                  <a:lnTo>
                    <a:pt x="2" y="332"/>
                  </a:lnTo>
                  <a:lnTo>
                    <a:pt x="3" y="353"/>
                  </a:lnTo>
                  <a:lnTo>
                    <a:pt x="3" y="371"/>
                  </a:lnTo>
                  <a:lnTo>
                    <a:pt x="3" y="393"/>
                  </a:lnTo>
                  <a:lnTo>
                    <a:pt x="3" y="414"/>
                  </a:lnTo>
                  <a:lnTo>
                    <a:pt x="3" y="435"/>
                  </a:lnTo>
                  <a:lnTo>
                    <a:pt x="3" y="456"/>
                  </a:lnTo>
                  <a:lnTo>
                    <a:pt x="4" y="478"/>
                  </a:lnTo>
                  <a:lnTo>
                    <a:pt x="4" y="501"/>
                  </a:lnTo>
                  <a:lnTo>
                    <a:pt x="5" y="524"/>
                  </a:lnTo>
                  <a:lnTo>
                    <a:pt x="5" y="546"/>
                  </a:lnTo>
                  <a:lnTo>
                    <a:pt x="5" y="569"/>
                  </a:lnTo>
                  <a:lnTo>
                    <a:pt x="5" y="590"/>
                  </a:lnTo>
                  <a:lnTo>
                    <a:pt x="5" y="614"/>
                  </a:lnTo>
                  <a:lnTo>
                    <a:pt x="5" y="636"/>
                  </a:lnTo>
                  <a:lnTo>
                    <a:pt x="6" y="660"/>
                  </a:lnTo>
                  <a:lnTo>
                    <a:pt x="6" y="683"/>
                  </a:lnTo>
                  <a:lnTo>
                    <a:pt x="8" y="706"/>
                  </a:lnTo>
                  <a:lnTo>
                    <a:pt x="8" y="727"/>
                  </a:lnTo>
                  <a:lnTo>
                    <a:pt x="8" y="750"/>
                  </a:lnTo>
                  <a:lnTo>
                    <a:pt x="8" y="772"/>
                  </a:lnTo>
                  <a:lnTo>
                    <a:pt x="8" y="794"/>
                  </a:lnTo>
                  <a:lnTo>
                    <a:pt x="8" y="816"/>
                  </a:lnTo>
                  <a:lnTo>
                    <a:pt x="8" y="836"/>
                  </a:lnTo>
                  <a:lnTo>
                    <a:pt x="8" y="857"/>
                  </a:lnTo>
                  <a:lnTo>
                    <a:pt x="9" y="879"/>
                  </a:lnTo>
                  <a:lnTo>
                    <a:pt x="9" y="899"/>
                  </a:lnTo>
                  <a:lnTo>
                    <a:pt x="9" y="918"/>
                  </a:lnTo>
                  <a:lnTo>
                    <a:pt x="9" y="937"/>
                  </a:lnTo>
                  <a:lnTo>
                    <a:pt x="10" y="956"/>
                  </a:lnTo>
                  <a:lnTo>
                    <a:pt x="10" y="973"/>
                  </a:lnTo>
                  <a:lnTo>
                    <a:pt x="10" y="992"/>
                  </a:lnTo>
                  <a:lnTo>
                    <a:pt x="10" y="1009"/>
                  </a:lnTo>
                  <a:lnTo>
                    <a:pt x="11" y="1025"/>
                  </a:lnTo>
                  <a:lnTo>
                    <a:pt x="11" y="1041"/>
                  </a:lnTo>
                  <a:lnTo>
                    <a:pt x="11" y="1055"/>
                  </a:lnTo>
                  <a:lnTo>
                    <a:pt x="11" y="1070"/>
                  </a:lnTo>
                  <a:lnTo>
                    <a:pt x="12" y="1082"/>
                  </a:lnTo>
                  <a:lnTo>
                    <a:pt x="12" y="1095"/>
                  </a:lnTo>
                  <a:lnTo>
                    <a:pt x="12" y="1106"/>
                  </a:lnTo>
                  <a:lnTo>
                    <a:pt x="12" y="1117"/>
                  </a:lnTo>
                  <a:lnTo>
                    <a:pt x="13" y="1127"/>
                  </a:lnTo>
                  <a:lnTo>
                    <a:pt x="13" y="1135"/>
                  </a:lnTo>
                  <a:lnTo>
                    <a:pt x="13" y="1143"/>
                  </a:lnTo>
                  <a:lnTo>
                    <a:pt x="13" y="1149"/>
                  </a:lnTo>
                  <a:lnTo>
                    <a:pt x="13" y="1155"/>
                  </a:lnTo>
                  <a:lnTo>
                    <a:pt x="13" y="1159"/>
                  </a:lnTo>
                  <a:lnTo>
                    <a:pt x="13" y="1163"/>
                  </a:lnTo>
                  <a:lnTo>
                    <a:pt x="13" y="1164"/>
                  </a:lnTo>
                  <a:lnTo>
                    <a:pt x="13" y="1165"/>
                  </a:lnTo>
                  <a:lnTo>
                    <a:pt x="13" y="1165"/>
                  </a:lnTo>
                  <a:close/>
                </a:path>
              </a:pathLst>
            </a:custGeom>
            <a:solidFill>
              <a:srgbClr val="9C826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09" name="Freeform 137"/>
            <p:cNvSpPr>
              <a:spLocks/>
            </p:cNvSpPr>
            <p:nvPr/>
          </p:nvSpPr>
          <p:spPr bwMode="auto">
            <a:xfrm>
              <a:off x="4975" y="3471"/>
              <a:ext cx="183" cy="462"/>
            </a:xfrm>
            <a:custGeom>
              <a:avLst/>
              <a:gdLst/>
              <a:ahLst/>
              <a:cxnLst>
                <a:cxn ang="0">
                  <a:pos x="182" y="461"/>
                </a:cxn>
                <a:cxn ang="0">
                  <a:pos x="182" y="448"/>
                </a:cxn>
                <a:cxn ang="0">
                  <a:pos x="182" y="436"/>
                </a:cxn>
                <a:cxn ang="0">
                  <a:pos x="182" y="422"/>
                </a:cxn>
                <a:cxn ang="0">
                  <a:pos x="182" y="405"/>
                </a:cxn>
                <a:cxn ang="0">
                  <a:pos x="182" y="386"/>
                </a:cxn>
                <a:cxn ang="0">
                  <a:pos x="182" y="365"/>
                </a:cxn>
                <a:cxn ang="0">
                  <a:pos x="183" y="342"/>
                </a:cxn>
                <a:cxn ang="0">
                  <a:pos x="183" y="318"/>
                </a:cxn>
                <a:cxn ang="0">
                  <a:pos x="183" y="295"/>
                </a:cxn>
                <a:cxn ang="0">
                  <a:pos x="183" y="269"/>
                </a:cxn>
                <a:cxn ang="0">
                  <a:pos x="183" y="243"/>
                </a:cxn>
                <a:cxn ang="0">
                  <a:pos x="183" y="218"/>
                </a:cxn>
                <a:cxn ang="0">
                  <a:pos x="183" y="193"/>
                </a:cxn>
                <a:cxn ang="0">
                  <a:pos x="183" y="169"/>
                </a:cxn>
                <a:cxn ang="0">
                  <a:pos x="183" y="144"/>
                </a:cxn>
                <a:cxn ang="0">
                  <a:pos x="183" y="123"/>
                </a:cxn>
                <a:cxn ang="0">
                  <a:pos x="183" y="104"/>
                </a:cxn>
                <a:cxn ang="0">
                  <a:pos x="182" y="85"/>
                </a:cxn>
                <a:cxn ang="0">
                  <a:pos x="182" y="69"/>
                </a:cxn>
                <a:cxn ang="0">
                  <a:pos x="181" y="57"/>
                </a:cxn>
                <a:cxn ang="0">
                  <a:pos x="179" y="46"/>
                </a:cxn>
                <a:cxn ang="0">
                  <a:pos x="167" y="26"/>
                </a:cxn>
                <a:cxn ang="0">
                  <a:pos x="150" y="13"/>
                </a:cxn>
                <a:cxn ang="0">
                  <a:pos x="139" y="7"/>
                </a:cxn>
                <a:cxn ang="0">
                  <a:pos x="121" y="2"/>
                </a:cxn>
                <a:cxn ang="0">
                  <a:pos x="109" y="0"/>
                </a:cxn>
                <a:cxn ang="0">
                  <a:pos x="96" y="0"/>
                </a:cxn>
                <a:cxn ang="0">
                  <a:pos x="84" y="0"/>
                </a:cxn>
                <a:cxn ang="0">
                  <a:pos x="72" y="2"/>
                </a:cxn>
                <a:cxn ang="0">
                  <a:pos x="59" y="4"/>
                </a:cxn>
                <a:cxn ang="0">
                  <a:pos x="47" y="7"/>
                </a:cxn>
                <a:cxn ang="0">
                  <a:pos x="33" y="14"/>
                </a:cxn>
                <a:cxn ang="0">
                  <a:pos x="16" y="29"/>
                </a:cxn>
                <a:cxn ang="0">
                  <a:pos x="3" y="46"/>
                </a:cxn>
                <a:cxn ang="0">
                  <a:pos x="0" y="60"/>
                </a:cxn>
                <a:cxn ang="0">
                  <a:pos x="0" y="72"/>
                </a:cxn>
                <a:cxn ang="0">
                  <a:pos x="0" y="86"/>
                </a:cxn>
                <a:cxn ang="0">
                  <a:pos x="0" y="102"/>
                </a:cxn>
                <a:cxn ang="0">
                  <a:pos x="0" y="120"/>
                </a:cxn>
                <a:cxn ang="0">
                  <a:pos x="0" y="140"/>
                </a:cxn>
                <a:cxn ang="0">
                  <a:pos x="0" y="164"/>
                </a:cxn>
                <a:cxn ang="0">
                  <a:pos x="0" y="187"/>
                </a:cxn>
                <a:cxn ang="0">
                  <a:pos x="0" y="211"/>
                </a:cxn>
                <a:cxn ang="0">
                  <a:pos x="0" y="237"/>
                </a:cxn>
                <a:cxn ang="0">
                  <a:pos x="0" y="261"/>
                </a:cxn>
                <a:cxn ang="0">
                  <a:pos x="0" y="286"/>
                </a:cxn>
                <a:cxn ang="0">
                  <a:pos x="0" y="311"/>
                </a:cxn>
                <a:cxn ang="0">
                  <a:pos x="0" y="335"/>
                </a:cxn>
                <a:cxn ang="0">
                  <a:pos x="0" y="359"/>
                </a:cxn>
                <a:cxn ang="0">
                  <a:pos x="0" y="379"/>
                </a:cxn>
                <a:cxn ang="0">
                  <a:pos x="0" y="398"/>
                </a:cxn>
                <a:cxn ang="0">
                  <a:pos x="0" y="416"/>
                </a:cxn>
                <a:cxn ang="0">
                  <a:pos x="0" y="432"/>
                </a:cxn>
                <a:cxn ang="0">
                  <a:pos x="0" y="444"/>
                </a:cxn>
                <a:cxn ang="0">
                  <a:pos x="0" y="458"/>
                </a:cxn>
                <a:cxn ang="0">
                  <a:pos x="0" y="462"/>
                </a:cxn>
              </a:cxnLst>
              <a:rect l="0" t="0" r="r" b="b"/>
              <a:pathLst>
                <a:path w="183" h="462">
                  <a:moveTo>
                    <a:pt x="0" y="462"/>
                  </a:moveTo>
                  <a:lnTo>
                    <a:pt x="182" y="462"/>
                  </a:lnTo>
                  <a:lnTo>
                    <a:pt x="182" y="461"/>
                  </a:lnTo>
                  <a:lnTo>
                    <a:pt x="182" y="458"/>
                  </a:lnTo>
                  <a:lnTo>
                    <a:pt x="182" y="453"/>
                  </a:lnTo>
                  <a:lnTo>
                    <a:pt x="182" y="448"/>
                  </a:lnTo>
                  <a:lnTo>
                    <a:pt x="182" y="444"/>
                  </a:lnTo>
                  <a:lnTo>
                    <a:pt x="182" y="440"/>
                  </a:lnTo>
                  <a:lnTo>
                    <a:pt x="182" y="436"/>
                  </a:lnTo>
                  <a:lnTo>
                    <a:pt x="182" y="432"/>
                  </a:lnTo>
                  <a:lnTo>
                    <a:pt x="182" y="426"/>
                  </a:lnTo>
                  <a:lnTo>
                    <a:pt x="182" y="422"/>
                  </a:lnTo>
                  <a:lnTo>
                    <a:pt x="182" y="416"/>
                  </a:lnTo>
                  <a:lnTo>
                    <a:pt x="182" y="412"/>
                  </a:lnTo>
                  <a:lnTo>
                    <a:pt x="182" y="405"/>
                  </a:lnTo>
                  <a:lnTo>
                    <a:pt x="182" y="398"/>
                  </a:lnTo>
                  <a:lnTo>
                    <a:pt x="182" y="392"/>
                  </a:lnTo>
                  <a:lnTo>
                    <a:pt x="182" y="386"/>
                  </a:lnTo>
                  <a:lnTo>
                    <a:pt x="182" y="379"/>
                  </a:lnTo>
                  <a:lnTo>
                    <a:pt x="182" y="372"/>
                  </a:lnTo>
                  <a:lnTo>
                    <a:pt x="182" y="365"/>
                  </a:lnTo>
                  <a:lnTo>
                    <a:pt x="183" y="358"/>
                  </a:lnTo>
                  <a:lnTo>
                    <a:pt x="183" y="351"/>
                  </a:lnTo>
                  <a:lnTo>
                    <a:pt x="183" y="342"/>
                  </a:lnTo>
                  <a:lnTo>
                    <a:pt x="183" y="335"/>
                  </a:lnTo>
                  <a:lnTo>
                    <a:pt x="183" y="327"/>
                  </a:lnTo>
                  <a:lnTo>
                    <a:pt x="183" y="318"/>
                  </a:lnTo>
                  <a:lnTo>
                    <a:pt x="183" y="311"/>
                  </a:lnTo>
                  <a:lnTo>
                    <a:pt x="183" y="302"/>
                  </a:lnTo>
                  <a:lnTo>
                    <a:pt x="183" y="295"/>
                  </a:lnTo>
                  <a:lnTo>
                    <a:pt x="183" y="285"/>
                  </a:lnTo>
                  <a:lnTo>
                    <a:pt x="183" y="277"/>
                  </a:lnTo>
                  <a:lnTo>
                    <a:pt x="183" y="269"/>
                  </a:lnTo>
                  <a:lnTo>
                    <a:pt x="183" y="260"/>
                  </a:lnTo>
                  <a:lnTo>
                    <a:pt x="183" y="252"/>
                  </a:lnTo>
                  <a:lnTo>
                    <a:pt x="183" y="243"/>
                  </a:lnTo>
                  <a:lnTo>
                    <a:pt x="183" y="234"/>
                  </a:lnTo>
                  <a:lnTo>
                    <a:pt x="183" y="226"/>
                  </a:lnTo>
                  <a:lnTo>
                    <a:pt x="183" y="218"/>
                  </a:lnTo>
                  <a:lnTo>
                    <a:pt x="183" y="210"/>
                  </a:lnTo>
                  <a:lnTo>
                    <a:pt x="183" y="201"/>
                  </a:lnTo>
                  <a:lnTo>
                    <a:pt x="183" y="193"/>
                  </a:lnTo>
                  <a:lnTo>
                    <a:pt x="183" y="185"/>
                  </a:lnTo>
                  <a:lnTo>
                    <a:pt x="183" y="176"/>
                  </a:lnTo>
                  <a:lnTo>
                    <a:pt x="183" y="169"/>
                  </a:lnTo>
                  <a:lnTo>
                    <a:pt x="183" y="161"/>
                  </a:lnTo>
                  <a:lnTo>
                    <a:pt x="183" y="152"/>
                  </a:lnTo>
                  <a:lnTo>
                    <a:pt x="183" y="144"/>
                  </a:lnTo>
                  <a:lnTo>
                    <a:pt x="183" y="137"/>
                  </a:lnTo>
                  <a:lnTo>
                    <a:pt x="183" y="131"/>
                  </a:lnTo>
                  <a:lnTo>
                    <a:pt x="183" y="123"/>
                  </a:lnTo>
                  <a:lnTo>
                    <a:pt x="183" y="116"/>
                  </a:lnTo>
                  <a:lnTo>
                    <a:pt x="183" y="110"/>
                  </a:lnTo>
                  <a:lnTo>
                    <a:pt x="183" y="104"/>
                  </a:lnTo>
                  <a:lnTo>
                    <a:pt x="182" y="97"/>
                  </a:lnTo>
                  <a:lnTo>
                    <a:pt x="182" y="91"/>
                  </a:lnTo>
                  <a:lnTo>
                    <a:pt x="182" y="85"/>
                  </a:lnTo>
                  <a:lnTo>
                    <a:pt x="182" y="80"/>
                  </a:lnTo>
                  <a:lnTo>
                    <a:pt x="182" y="75"/>
                  </a:lnTo>
                  <a:lnTo>
                    <a:pt x="182" y="69"/>
                  </a:lnTo>
                  <a:lnTo>
                    <a:pt x="182" y="65"/>
                  </a:lnTo>
                  <a:lnTo>
                    <a:pt x="182" y="61"/>
                  </a:lnTo>
                  <a:lnTo>
                    <a:pt x="181" y="57"/>
                  </a:lnTo>
                  <a:lnTo>
                    <a:pt x="181" y="53"/>
                  </a:lnTo>
                  <a:lnTo>
                    <a:pt x="179" y="49"/>
                  </a:lnTo>
                  <a:lnTo>
                    <a:pt x="179" y="46"/>
                  </a:lnTo>
                  <a:lnTo>
                    <a:pt x="175" y="38"/>
                  </a:lnTo>
                  <a:lnTo>
                    <a:pt x="172" y="32"/>
                  </a:lnTo>
                  <a:lnTo>
                    <a:pt x="167" y="26"/>
                  </a:lnTo>
                  <a:lnTo>
                    <a:pt x="162" y="22"/>
                  </a:lnTo>
                  <a:lnTo>
                    <a:pt x="157" y="17"/>
                  </a:lnTo>
                  <a:lnTo>
                    <a:pt x="150" y="13"/>
                  </a:lnTo>
                  <a:lnTo>
                    <a:pt x="146" y="11"/>
                  </a:lnTo>
                  <a:lnTo>
                    <a:pt x="143" y="9"/>
                  </a:lnTo>
                  <a:lnTo>
                    <a:pt x="139" y="7"/>
                  </a:lnTo>
                  <a:lnTo>
                    <a:pt x="136" y="6"/>
                  </a:lnTo>
                  <a:lnTo>
                    <a:pt x="129" y="3"/>
                  </a:lnTo>
                  <a:lnTo>
                    <a:pt x="121" y="2"/>
                  </a:lnTo>
                  <a:lnTo>
                    <a:pt x="117" y="0"/>
                  </a:lnTo>
                  <a:lnTo>
                    <a:pt x="113" y="0"/>
                  </a:lnTo>
                  <a:lnTo>
                    <a:pt x="109" y="0"/>
                  </a:lnTo>
                  <a:lnTo>
                    <a:pt x="105" y="0"/>
                  </a:lnTo>
                  <a:lnTo>
                    <a:pt x="101" y="0"/>
                  </a:lnTo>
                  <a:lnTo>
                    <a:pt x="96" y="0"/>
                  </a:lnTo>
                  <a:lnTo>
                    <a:pt x="91" y="0"/>
                  </a:lnTo>
                  <a:lnTo>
                    <a:pt x="88" y="0"/>
                  </a:lnTo>
                  <a:lnTo>
                    <a:pt x="84" y="0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2" y="2"/>
                  </a:lnTo>
                  <a:lnTo>
                    <a:pt x="67" y="2"/>
                  </a:lnTo>
                  <a:lnTo>
                    <a:pt x="63" y="3"/>
                  </a:lnTo>
                  <a:lnTo>
                    <a:pt x="59" y="4"/>
                  </a:lnTo>
                  <a:lnTo>
                    <a:pt x="55" y="5"/>
                  </a:lnTo>
                  <a:lnTo>
                    <a:pt x="51" y="6"/>
                  </a:lnTo>
                  <a:lnTo>
                    <a:pt x="47" y="7"/>
                  </a:lnTo>
                  <a:lnTo>
                    <a:pt x="44" y="9"/>
                  </a:lnTo>
                  <a:lnTo>
                    <a:pt x="39" y="11"/>
                  </a:lnTo>
                  <a:lnTo>
                    <a:pt x="33" y="14"/>
                  </a:lnTo>
                  <a:lnTo>
                    <a:pt x="27" y="20"/>
                  </a:lnTo>
                  <a:lnTo>
                    <a:pt x="21" y="24"/>
                  </a:lnTo>
                  <a:lnTo>
                    <a:pt x="16" y="29"/>
                  </a:lnTo>
                  <a:lnTo>
                    <a:pt x="10" y="33"/>
                  </a:lnTo>
                  <a:lnTo>
                    <a:pt x="6" y="40"/>
                  </a:lnTo>
                  <a:lnTo>
                    <a:pt x="3" y="46"/>
                  </a:lnTo>
                  <a:lnTo>
                    <a:pt x="1" y="53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8"/>
                  </a:lnTo>
                  <a:lnTo>
                    <a:pt x="0" y="72"/>
                  </a:lnTo>
                  <a:lnTo>
                    <a:pt x="0" y="76"/>
                  </a:lnTo>
                  <a:lnTo>
                    <a:pt x="0" y="80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0" y="95"/>
                  </a:lnTo>
                  <a:lnTo>
                    <a:pt x="0" y="102"/>
                  </a:lnTo>
                  <a:lnTo>
                    <a:pt x="0" y="108"/>
                  </a:lnTo>
                  <a:lnTo>
                    <a:pt x="0" y="114"/>
                  </a:lnTo>
                  <a:lnTo>
                    <a:pt x="0" y="120"/>
                  </a:lnTo>
                  <a:lnTo>
                    <a:pt x="0" y="128"/>
                  </a:lnTo>
                  <a:lnTo>
                    <a:pt x="0" y="134"/>
                  </a:lnTo>
                  <a:lnTo>
                    <a:pt x="0" y="140"/>
                  </a:lnTo>
                  <a:lnTo>
                    <a:pt x="0" y="148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0" y="171"/>
                  </a:lnTo>
                  <a:lnTo>
                    <a:pt x="0" y="178"/>
                  </a:lnTo>
                  <a:lnTo>
                    <a:pt x="0" y="187"/>
                  </a:lnTo>
                  <a:lnTo>
                    <a:pt x="0" y="195"/>
                  </a:lnTo>
                  <a:lnTo>
                    <a:pt x="0" y="202"/>
                  </a:lnTo>
                  <a:lnTo>
                    <a:pt x="0" y="211"/>
                  </a:lnTo>
                  <a:lnTo>
                    <a:pt x="0" y="219"/>
                  </a:lnTo>
                  <a:lnTo>
                    <a:pt x="0" y="228"/>
                  </a:lnTo>
                  <a:lnTo>
                    <a:pt x="0" y="237"/>
                  </a:lnTo>
                  <a:lnTo>
                    <a:pt x="0" y="245"/>
                  </a:lnTo>
                  <a:lnTo>
                    <a:pt x="0" y="253"/>
                  </a:lnTo>
                  <a:lnTo>
                    <a:pt x="0" y="261"/>
                  </a:lnTo>
                  <a:lnTo>
                    <a:pt x="0" y="270"/>
                  </a:lnTo>
                  <a:lnTo>
                    <a:pt x="0" y="278"/>
                  </a:lnTo>
                  <a:lnTo>
                    <a:pt x="0" y="286"/>
                  </a:lnTo>
                  <a:lnTo>
                    <a:pt x="0" y="296"/>
                  </a:lnTo>
                  <a:lnTo>
                    <a:pt x="0" y="303"/>
                  </a:lnTo>
                  <a:lnTo>
                    <a:pt x="0" y="311"/>
                  </a:lnTo>
                  <a:lnTo>
                    <a:pt x="0" y="320"/>
                  </a:lnTo>
                  <a:lnTo>
                    <a:pt x="0" y="328"/>
                  </a:lnTo>
                  <a:lnTo>
                    <a:pt x="0" y="335"/>
                  </a:lnTo>
                  <a:lnTo>
                    <a:pt x="0" y="343"/>
                  </a:lnTo>
                  <a:lnTo>
                    <a:pt x="0" y="351"/>
                  </a:lnTo>
                  <a:lnTo>
                    <a:pt x="0" y="359"/>
                  </a:lnTo>
                  <a:lnTo>
                    <a:pt x="0" y="365"/>
                  </a:lnTo>
                  <a:lnTo>
                    <a:pt x="0" y="372"/>
                  </a:lnTo>
                  <a:lnTo>
                    <a:pt x="0" y="379"/>
                  </a:lnTo>
                  <a:lnTo>
                    <a:pt x="0" y="386"/>
                  </a:lnTo>
                  <a:lnTo>
                    <a:pt x="0" y="392"/>
                  </a:lnTo>
                  <a:lnTo>
                    <a:pt x="0" y="398"/>
                  </a:lnTo>
                  <a:lnTo>
                    <a:pt x="0" y="405"/>
                  </a:lnTo>
                  <a:lnTo>
                    <a:pt x="0" y="412"/>
                  </a:lnTo>
                  <a:lnTo>
                    <a:pt x="0" y="416"/>
                  </a:lnTo>
                  <a:lnTo>
                    <a:pt x="0" y="422"/>
                  </a:lnTo>
                  <a:lnTo>
                    <a:pt x="0" y="426"/>
                  </a:lnTo>
                  <a:lnTo>
                    <a:pt x="0" y="432"/>
                  </a:lnTo>
                  <a:lnTo>
                    <a:pt x="0" y="436"/>
                  </a:lnTo>
                  <a:lnTo>
                    <a:pt x="0" y="440"/>
                  </a:lnTo>
                  <a:lnTo>
                    <a:pt x="0" y="444"/>
                  </a:lnTo>
                  <a:lnTo>
                    <a:pt x="0" y="448"/>
                  </a:lnTo>
                  <a:lnTo>
                    <a:pt x="0" y="453"/>
                  </a:lnTo>
                  <a:lnTo>
                    <a:pt x="0" y="458"/>
                  </a:lnTo>
                  <a:lnTo>
                    <a:pt x="0" y="461"/>
                  </a:lnTo>
                  <a:lnTo>
                    <a:pt x="0" y="462"/>
                  </a:lnTo>
                  <a:lnTo>
                    <a:pt x="0" y="46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10" name="Freeform 138"/>
            <p:cNvSpPr>
              <a:spLocks/>
            </p:cNvSpPr>
            <p:nvPr/>
          </p:nvSpPr>
          <p:spPr bwMode="auto">
            <a:xfrm>
              <a:off x="5007" y="3526"/>
              <a:ext cx="132" cy="405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4" y="405"/>
                </a:cxn>
                <a:cxn ang="0">
                  <a:pos x="112" y="405"/>
                </a:cxn>
                <a:cxn ang="0">
                  <a:pos x="132" y="0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132" h="405">
                  <a:moveTo>
                    <a:pt x="0" y="4"/>
                  </a:moveTo>
                  <a:lnTo>
                    <a:pt x="4" y="405"/>
                  </a:lnTo>
                  <a:lnTo>
                    <a:pt x="112" y="405"/>
                  </a:lnTo>
                  <a:lnTo>
                    <a:pt x="132" y="0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11" name="Freeform 139"/>
            <p:cNvSpPr>
              <a:spLocks/>
            </p:cNvSpPr>
            <p:nvPr/>
          </p:nvSpPr>
          <p:spPr bwMode="auto">
            <a:xfrm>
              <a:off x="4705" y="2882"/>
              <a:ext cx="40" cy="30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0" y="0"/>
                </a:cxn>
                <a:cxn ang="0">
                  <a:pos x="40" y="0"/>
                </a:cxn>
                <a:cxn ang="0">
                  <a:pos x="40" y="30"/>
                </a:cxn>
                <a:cxn ang="0">
                  <a:pos x="0" y="29"/>
                </a:cxn>
                <a:cxn ang="0">
                  <a:pos x="0" y="29"/>
                </a:cxn>
              </a:cxnLst>
              <a:rect l="0" t="0" r="r" b="b"/>
              <a:pathLst>
                <a:path w="40" h="30">
                  <a:moveTo>
                    <a:pt x="0" y="29"/>
                  </a:moveTo>
                  <a:lnTo>
                    <a:pt x="0" y="0"/>
                  </a:lnTo>
                  <a:lnTo>
                    <a:pt x="40" y="0"/>
                  </a:lnTo>
                  <a:lnTo>
                    <a:pt x="40" y="30"/>
                  </a:lnTo>
                  <a:lnTo>
                    <a:pt x="0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B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12" name="Freeform 140"/>
            <p:cNvSpPr>
              <a:spLocks/>
            </p:cNvSpPr>
            <p:nvPr/>
          </p:nvSpPr>
          <p:spPr bwMode="auto">
            <a:xfrm>
              <a:off x="4707" y="3159"/>
              <a:ext cx="51" cy="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75"/>
                </a:cxn>
                <a:cxn ang="0">
                  <a:pos x="48" y="75"/>
                </a:cxn>
                <a:cxn ang="0">
                  <a:pos x="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1" h="75">
                  <a:moveTo>
                    <a:pt x="0" y="0"/>
                  </a:moveTo>
                  <a:lnTo>
                    <a:pt x="1" y="75"/>
                  </a:lnTo>
                  <a:lnTo>
                    <a:pt x="48" y="75"/>
                  </a:lnTo>
                  <a:lnTo>
                    <a:pt x="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13" name="Freeform 141"/>
            <p:cNvSpPr>
              <a:spLocks/>
            </p:cNvSpPr>
            <p:nvPr/>
          </p:nvSpPr>
          <p:spPr bwMode="auto">
            <a:xfrm>
              <a:off x="4754" y="1667"/>
              <a:ext cx="556" cy="283"/>
            </a:xfrm>
            <a:custGeom>
              <a:avLst/>
              <a:gdLst/>
              <a:ahLst/>
              <a:cxnLst>
                <a:cxn ang="0">
                  <a:pos x="0" y="265"/>
                </a:cxn>
                <a:cxn ang="0">
                  <a:pos x="267" y="0"/>
                </a:cxn>
                <a:cxn ang="0">
                  <a:pos x="556" y="283"/>
                </a:cxn>
                <a:cxn ang="0">
                  <a:pos x="0" y="265"/>
                </a:cxn>
                <a:cxn ang="0">
                  <a:pos x="0" y="265"/>
                </a:cxn>
              </a:cxnLst>
              <a:rect l="0" t="0" r="r" b="b"/>
              <a:pathLst>
                <a:path w="556" h="283">
                  <a:moveTo>
                    <a:pt x="0" y="265"/>
                  </a:moveTo>
                  <a:lnTo>
                    <a:pt x="267" y="0"/>
                  </a:lnTo>
                  <a:lnTo>
                    <a:pt x="556" y="283"/>
                  </a:lnTo>
                  <a:lnTo>
                    <a:pt x="0" y="265"/>
                  </a:lnTo>
                  <a:lnTo>
                    <a:pt x="0" y="265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14" name="Freeform 142"/>
            <p:cNvSpPr>
              <a:spLocks/>
            </p:cNvSpPr>
            <p:nvPr/>
          </p:nvSpPr>
          <p:spPr bwMode="auto">
            <a:xfrm>
              <a:off x="3528" y="3486"/>
              <a:ext cx="23" cy="43"/>
            </a:xfrm>
            <a:custGeom>
              <a:avLst/>
              <a:gdLst/>
              <a:ahLst/>
              <a:cxnLst>
                <a:cxn ang="0">
                  <a:pos x="23" y="3"/>
                </a:cxn>
                <a:cxn ang="0">
                  <a:pos x="20" y="0"/>
                </a:cxn>
                <a:cxn ang="0">
                  <a:pos x="14" y="2"/>
                </a:cxn>
                <a:cxn ang="0">
                  <a:pos x="10" y="3"/>
                </a:cxn>
                <a:cxn ang="0">
                  <a:pos x="7" y="5"/>
                </a:cxn>
                <a:cxn ang="0">
                  <a:pos x="5" y="8"/>
                </a:cxn>
                <a:cxn ang="0">
                  <a:pos x="3" y="10"/>
                </a:cxn>
                <a:cxn ang="0">
                  <a:pos x="2" y="13"/>
                </a:cxn>
                <a:cxn ang="0">
                  <a:pos x="2" y="17"/>
                </a:cxn>
                <a:cxn ang="0">
                  <a:pos x="0" y="23"/>
                </a:cxn>
                <a:cxn ang="0">
                  <a:pos x="3" y="30"/>
                </a:cxn>
                <a:cxn ang="0">
                  <a:pos x="5" y="34"/>
                </a:cxn>
                <a:cxn ang="0">
                  <a:pos x="10" y="38"/>
                </a:cxn>
                <a:cxn ang="0">
                  <a:pos x="13" y="40"/>
                </a:cxn>
                <a:cxn ang="0">
                  <a:pos x="17" y="42"/>
                </a:cxn>
                <a:cxn ang="0">
                  <a:pos x="20" y="42"/>
                </a:cxn>
                <a:cxn ang="0">
                  <a:pos x="21" y="43"/>
                </a:cxn>
                <a:cxn ang="0">
                  <a:pos x="23" y="3"/>
                </a:cxn>
                <a:cxn ang="0">
                  <a:pos x="23" y="3"/>
                </a:cxn>
              </a:cxnLst>
              <a:rect l="0" t="0" r="r" b="b"/>
              <a:pathLst>
                <a:path w="23" h="43">
                  <a:moveTo>
                    <a:pt x="23" y="3"/>
                  </a:moveTo>
                  <a:lnTo>
                    <a:pt x="20" y="0"/>
                  </a:lnTo>
                  <a:lnTo>
                    <a:pt x="14" y="2"/>
                  </a:lnTo>
                  <a:lnTo>
                    <a:pt x="10" y="3"/>
                  </a:lnTo>
                  <a:lnTo>
                    <a:pt x="7" y="5"/>
                  </a:lnTo>
                  <a:lnTo>
                    <a:pt x="5" y="8"/>
                  </a:lnTo>
                  <a:lnTo>
                    <a:pt x="3" y="10"/>
                  </a:lnTo>
                  <a:lnTo>
                    <a:pt x="2" y="13"/>
                  </a:lnTo>
                  <a:lnTo>
                    <a:pt x="2" y="17"/>
                  </a:lnTo>
                  <a:lnTo>
                    <a:pt x="0" y="23"/>
                  </a:lnTo>
                  <a:lnTo>
                    <a:pt x="3" y="30"/>
                  </a:lnTo>
                  <a:lnTo>
                    <a:pt x="5" y="34"/>
                  </a:lnTo>
                  <a:lnTo>
                    <a:pt x="10" y="38"/>
                  </a:lnTo>
                  <a:lnTo>
                    <a:pt x="13" y="40"/>
                  </a:lnTo>
                  <a:lnTo>
                    <a:pt x="17" y="42"/>
                  </a:lnTo>
                  <a:lnTo>
                    <a:pt x="20" y="42"/>
                  </a:lnTo>
                  <a:lnTo>
                    <a:pt x="21" y="43"/>
                  </a:lnTo>
                  <a:lnTo>
                    <a:pt x="23" y="3"/>
                  </a:lnTo>
                  <a:lnTo>
                    <a:pt x="23" y="3"/>
                  </a:lnTo>
                  <a:close/>
                </a:path>
              </a:pathLst>
            </a:custGeom>
            <a:solidFill>
              <a:srgbClr val="EB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15" name="Freeform 143"/>
            <p:cNvSpPr>
              <a:spLocks/>
            </p:cNvSpPr>
            <p:nvPr/>
          </p:nvSpPr>
          <p:spPr bwMode="auto">
            <a:xfrm>
              <a:off x="3548" y="3489"/>
              <a:ext cx="21" cy="41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8" y="1"/>
                </a:cxn>
                <a:cxn ang="0">
                  <a:pos x="13" y="4"/>
                </a:cxn>
                <a:cxn ang="0">
                  <a:pos x="16" y="7"/>
                </a:cxn>
                <a:cxn ang="0">
                  <a:pos x="20" y="11"/>
                </a:cxn>
                <a:cxn ang="0">
                  <a:pos x="21" y="16"/>
                </a:cxn>
                <a:cxn ang="0">
                  <a:pos x="21" y="23"/>
                </a:cxn>
                <a:cxn ang="0">
                  <a:pos x="18" y="29"/>
                </a:cxn>
                <a:cxn ang="0">
                  <a:pos x="16" y="33"/>
                </a:cxn>
                <a:cxn ang="0">
                  <a:pos x="13" y="36"/>
                </a:cxn>
                <a:cxn ang="0">
                  <a:pos x="10" y="39"/>
                </a:cxn>
                <a:cxn ang="0">
                  <a:pos x="2" y="40"/>
                </a:cxn>
                <a:cxn ang="0">
                  <a:pos x="0" y="41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1" h="41">
                  <a:moveTo>
                    <a:pt x="2" y="0"/>
                  </a:moveTo>
                  <a:lnTo>
                    <a:pt x="2" y="0"/>
                  </a:lnTo>
                  <a:lnTo>
                    <a:pt x="4" y="0"/>
                  </a:lnTo>
                  <a:lnTo>
                    <a:pt x="8" y="1"/>
                  </a:lnTo>
                  <a:lnTo>
                    <a:pt x="13" y="4"/>
                  </a:lnTo>
                  <a:lnTo>
                    <a:pt x="16" y="7"/>
                  </a:lnTo>
                  <a:lnTo>
                    <a:pt x="20" y="11"/>
                  </a:lnTo>
                  <a:lnTo>
                    <a:pt x="21" y="16"/>
                  </a:lnTo>
                  <a:lnTo>
                    <a:pt x="21" y="23"/>
                  </a:lnTo>
                  <a:lnTo>
                    <a:pt x="18" y="29"/>
                  </a:lnTo>
                  <a:lnTo>
                    <a:pt x="16" y="33"/>
                  </a:lnTo>
                  <a:lnTo>
                    <a:pt x="13" y="36"/>
                  </a:lnTo>
                  <a:lnTo>
                    <a:pt x="10" y="39"/>
                  </a:lnTo>
                  <a:lnTo>
                    <a:pt x="2" y="40"/>
                  </a:lnTo>
                  <a:lnTo>
                    <a:pt x="0" y="4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B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16" name="Freeform 144"/>
            <p:cNvSpPr>
              <a:spLocks/>
            </p:cNvSpPr>
            <p:nvPr/>
          </p:nvSpPr>
          <p:spPr bwMode="auto">
            <a:xfrm>
              <a:off x="3857" y="3153"/>
              <a:ext cx="84" cy="77"/>
            </a:xfrm>
            <a:custGeom>
              <a:avLst/>
              <a:gdLst/>
              <a:ahLst/>
              <a:cxnLst>
                <a:cxn ang="0">
                  <a:pos x="44" y="41"/>
                </a:cxn>
                <a:cxn ang="0">
                  <a:pos x="42" y="39"/>
                </a:cxn>
                <a:cxn ang="0">
                  <a:pos x="38" y="38"/>
                </a:cxn>
                <a:cxn ang="0">
                  <a:pos x="32" y="37"/>
                </a:cxn>
                <a:cxn ang="0">
                  <a:pos x="24" y="35"/>
                </a:cxn>
                <a:cxn ang="0">
                  <a:pos x="20" y="35"/>
                </a:cxn>
                <a:cxn ang="0">
                  <a:pos x="17" y="35"/>
                </a:cxn>
                <a:cxn ang="0">
                  <a:pos x="13" y="35"/>
                </a:cxn>
                <a:cxn ang="0">
                  <a:pos x="10" y="37"/>
                </a:cxn>
                <a:cxn ang="0">
                  <a:pos x="7" y="39"/>
                </a:cxn>
                <a:cxn ang="0">
                  <a:pos x="5" y="41"/>
                </a:cxn>
                <a:cxn ang="0">
                  <a:pos x="3" y="45"/>
                </a:cxn>
                <a:cxn ang="0">
                  <a:pos x="1" y="49"/>
                </a:cxn>
                <a:cxn ang="0">
                  <a:pos x="0" y="54"/>
                </a:cxn>
                <a:cxn ang="0">
                  <a:pos x="3" y="58"/>
                </a:cxn>
                <a:cxn ang="0">
                  <a:pos x="5" y="61"/>
                </a:cxn>
                <a:cxn ang="0">
                  <a:pos x="9" y="65"/>
                </a:cxn>
                <a:cxn ang="0">
                  <a:pos x="14" y="67"/>
                </a:cxn>
                <a:cxn ang="0">
                  <a:pos x="20" y="69"/>
                </a:cxn>
                <a:cxn ang="0">
                  <a:pos x="26" y="72"/>
                </a:cxn>
                <a:cxn ang="0">
                  <a:pos x="35" y="74"/>
                </a:cxn>
                <a:cxn ang="0">
                  <a:pos x="42" y="74"/>
                </a:cxn>
                <a:cxn ang="0">
                  <a:pos x="48" y="76"/>
                </a:cxn>
                <a:cxn ang="0">
                  <a:pos x="55" y="76"/>
                </a:cxn>
                <a:cxn ang="0">
                  <a:pos x="62" y="77"/>
                </a:cxn>
                <a:cxn ang="0">
                  <a:pos x="67" y="77"/>
                </a:cxn>
                <a:cxn ang="0">
                  <a:pos x="71" y="77"/>
                </a:cxn>
                <a:cxn ang="0">
                  <a:pos x="75" y="77"/>
                </a:cxn>
                <a:cxn ang="0">
                  <a:pos x="77" y="77"/>
                </a:cxn>
                <a:cxn ang="0">
                  <a:pos x="77" y="75"/>
                </a:cxn>
                <a:cxn ang="0">
                  <a:pos x="78" y="73"/>
                </a:cxn>
                <a:cxn ang="0">
                  <a:pos x="79" y="69"/>
                </a:cxn>
                <a:cxn ang="0">
                  <a:pos x="80" y="65"/>
                </a:cxn>
                <a:cxn ang="0">
                  <a:pos x="81" y="60"/>
                </a:cxn>
                <a:cxn ang="0">
                  <a:pos x="82" y="54"/>
                </a:cxn>
                <a:cxn ang="0">
                  <a:pos x="83" y="48"/>
                </a:cxn>
                <a:cxn ang="0">
                  <a:pos x="84" y="43"/>
                </a:cxn>
                <a:cxn ang="0">
                  <a:pos x="83" y="36"/>
                </a:cxn>
                <a:cxn ang="0">
                  <a:pos x="83" y="29"/>
                </a:cxn>
                <a:cxn ang="0">
                  <a:pos x="83" y="23"/>
                </a:cxn>
                <a:cxn ang="0">
                  <a:pos x="83" y="18"/>
                </a:cxn>
                <a:cxn ang="0">
                  <a:pos x="81" y="12"/>
                </a:cxn>
                <a:cxn ang="0">
                  <a:pos x="80" y="8"/>
                </a:cxn>
                <a:cxn ang="0">
                  <a:pos x="77" y="3"/>
                </a:cxn>
                <a:cxn ang="0">
                  <a:pos x="75" y="2"/>
                </a:cxn>
                <a:cxn ang="0">
                  <a:pos x="71" y="0"/>
                </a:cxn>
                <a:cxn ang="0">
                  <a:pos x="68" y="0"/>
                </a:cxn>
                <a:cxn ang="0">
                  <a:pos x="65" y="1"/>
                </a:cxn>
                <a:cxn ang="0">
                  <a:pos x="62" y="3"/>
                </a:cxn>
                <a:cxn ang="0">
                  <a:pos x="60" y="6"/>
                </a:cxn>
                <a:cxn ang="0">
                  <a:pos x="56" y="9"/>
                </a:cxn>
                <a:cxn ang="0">
                  <a:pos x="54" y="13"/>
                </a:cxn>
                <a:cxn ang="0">
                  <a:pos x="52" y="17"/>
                </a:cxn>
                <a:cxn ang="0">
                  <a:pos x="50" y="21"/>
                </a:cxn>
                <a:cxn ang="0">
                  <a:pos x="48" y="25"/>
                </a:cxn>
                <a:cxn ang="0">
                  <a:pos x="46" y="28"/>
                </a:cxn>
                <a:cxn ang="0">
                  <a:pos x="46" y="33"/>
                </a:cxn>
                <a:cxn ang="0">
                  <a:pos x="44" y="38"/>
                </a:cxn>
                <a:cxn ang="0">
                  <a:pos x="44" y="41"/>
                </a:cxn>
                <a:cxn ang="0">
                  <a:pos x="44" y="41"/>
                </a:cxn>
              </a:cxnLst>
              <a:rect l="0" t="0" r="r" b="b"/>
              <a:pathLst>
                <a:path w="84" h="77">
                  <a:moveTo>
                    <a:pt x="44" y="41"/>
                  </a:moveTo>
                  <a:lnTo>
                    <a:pt x="42" y="39"/>
                  </a:lnTo>
                  <a:lnTo>
                    <a:pt x="38" y="38"/>
                  </a:lnTo>
                  <a:lnTo>
                    <a:pt x="32" y="37"/>
                  </a:lnTo>
                  <a:lnTo>
                    <a:pt x="24" y="35"/>
                  </a:lnTo>
                  <a:lnTo>
                    <a:pt x="20" y="35"/>
                  </a:lnTo>
                  <a:lnTo>
                    <a:pt x="17" y="35"/>
                  </a:lnTo>
                  <a:lnTo>
                    <a:pt x="13" y="35"/>
                  </a:lnTo>
                  <a:lnTo>
                    <a:pt x="10" y="37"/>
                  </a:lnTo>
                  <a:lnTo>
                    <a:pt x="7" y="39"/>
                  </a:lnTo>
                  <a:lnTo>
                    <a:pt x="5" y="41"/>
                  </a:lnTo>
                  <a:lnTo>
                    <a:pt x="3" y="45"/>
                  </a:lnTo>
                  <a:lnTo>
                    <a:pt x="1" y="49"/>
                  </a:lnTo>
                  <a:lnTo>
                    <a:pt x="0" y="54"/>
                  </a:lnTo>
                  <a:lnTo>
                    <a:pt x="3" y="58"/>
                  </a:lnTo>
                  <a:lnTo>
                    <a:pt x="5" y="61"/>
                  </a:lnTo>
                  <a:lnTo>
                    <a:pt x="9" y="65"/>
                  </a:lnTo>
                  <a:lnTo>
                    <a:pt x="14" y="67"/>
                  </a:lnTo>
                  <a:lnTo>
                    <a:pt x="20" y="69"/>
                  </a:lnTo>
                  <a:lnTo>
                    <a:pt x="26" y="72"/>
                  </a:lnTo>
                  <a:lnTo>
                    <a:pt x="35" y="74"/>
                  </a:lnTo>
                  <a:lnTo>
                    <a:pt x="42" y="74"/>
                  </a:lnTo>
                  <a:lnTo>
                    <a:pt x="48" y="76"/>
                  </a:lnTo>
                  <a:lnTo>
                    <a:pt x="55" y="76"/>
                  </a:lnTo>
                  <a:lnTo>
                    <a:pt x="62" y="77"/>
                  </a:lnTo>
                  <a:lnTo>
                    <a:pt x="67" y="77"/>
                  </a:lnTo>
                  <a:lnTo>
                    <a:pt x="71" y="77"/>
                  </a:lnTo>
                  <a:lnTo>
                    <a:pt x="75" y="77"/>
                  </a:lnTo>
                  <a:lnTo>
                    <a:pt x="77" y="77"/>
                  </a:lnTo>
                  <a:lnTo>
                    <a:pt x="77" y="75"/>
                  </a:lnTo>
                  <a:lnTo>
                    <a:pt x="78" y="73"/>
                  </a:lnTo>
                  <a:lnTo>
                    <a:pt x="79" y="69"/>
                  </a:lnTo>
                  <a:lnTo>
                    <a:pt x="80" y="65"/>
                  </a:lnTo>
                  <a:lnTo>
                    <a:pt x="81" y="60"/>
                  </a:lnTo>
                  <a:lnTo>
                    <a:pt x="82" y="54"/>
                  </a:lnTo>
                  <a:lnTo>
                    <a:pt x="83" y="48"/>
                  </a:lnTo>
                  <a:lnTo>
                    <a:pt x="84" y="43"/>
                  </a:lnTo>
                  <a:lnTo>
                    <a:pt x="83" y="36"/>
                  </a:lnTo>
                  <a:lnTo>
                    <a:pt x="83" y="29"/>
                  </a:lnTo>
                  <a:lnTo>
                    <a:pt x="83" y="23"/>
                  </a:lnTo>
                  <a:lnTo>
                    <a:pt x="83" y="18"/>
                  </a:lnTo>
                  <a:lnTo>
                    <a:pt x="81" y="12"/>
                  </a:lnTo>
                  <a:lnTo>
                    <a:pt x="80" y="8"/>
                  </a:lnTo>
                  <a:lnTo>
                    <a:pt x="77" y="3"/>
                  </a:lnTo>
                  <a:lnTo>
                    <a:pt x="75" y="2"/>
                  </a:lnTo>
                  <a:lnTo>
                    <a:pt x="71" y="0"/>
                  </a:lnTo>
                  <a:lnTo>
                    <a:pt x="68" y="0"/>
                  </a:lnTo>
                  <a:lnTo>
                    <a:pt x="65" y="1"/>
                  </a:lnTo>
                  <a:lnTo>
                    <a:pt x="62" y="3"/>
                  </a:lnTo>
                  <a:lnTo>
                    <a:pt x="60" y="6"/>
                  </a:lnTo>
                  <a:lnTo>
                    <a:pt x="56" y="9"/>
                  </a:lnTo>
                  <a:lnTo>
                    <a:pt x="54" y="13"/>
                  </a:lnTo>
                  <a:lnTo>
                    <a:pt x="52" y="17"/>
                  </a:lnTo>
                  <a:lnTo>
                    <a:pt x="50" y="21"/>
                  </a:lnTo>
                  <a:lnTo>
                    <a:pt x="48" y="25"/>
                  </a:lnTo>
                  <a:lnTo>
                    <a:pt x="46" y="28"/>
                  </a:lnTo>
                  <a:lnTo>
                    <a:pt x="46" y="33"/>
                  </a:lnTo>
                  <a:lnTo>
                    <a:pt x="44" y="38"/>
                  </a:lnTo>
                  <a:lnTo>
                    <a:pt x="44" y="41"/>
                  </a:lnTo>
                  <a:lnTo>
                    <a:pt x="44" y="41"/>
                  </a:lnTo>
                  <a:close/>
                </a:path>
              </a:pathLst>
            </a:custGeom>
            <a:solidFill>
              <a:srgbClr val="EB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17" name="Freeform 145"/>
            <p:cNvSpPr>
              <a:spLocks/>
            </p:cNvSpPr>
            <p:nvPr/>
          </p:nvSpPr>
          <p:spPr bwMode="auto">
            <a:xfrm>
              <a:off x="3868" y="3161"/>
              <a:ext cx="58" cy="58"/>
            </a:xfrm>
            <a:custGeom>
              <a:avLst/>
              <a:gdLst/>
              <a:ahLst/>
              <a:cxnLst>
                <a:cxn ang="0">
                  <a:pos x="37" y="39"/>
                </a:cxn>
                <a:cxn ang="0">
                  <a:pos x="0" y="44"/>
                </a:cxn>
                <a:cxn ang="0">
                  <a:pos x="58" y="58"/>
                </a:cxn>
                <a:cxn ang="0">
                  <a:pos x="56" y="0"/>
                </a:cxn>
                <a:cxn ang="0">
                  <a:pos x="37" y="39"/>
                </a:cxn>
                <a:cxn ang="0">
                  <a:pos x="37" y="39"/>
                </a:cxn>
              </a:cxnLst>
              <a:rect l="0" t="0" r="r" b="b"/>
              <a:pathLst>
                <a:path w="58" h="58">
                  <a:moveTo>
                    <a:pt x="37" y="39"/>
                  </a:moveTo>
                  <a:lnTo>
                    <a:pt x="0" y="44"/>
                  </a:lnTo>
                  <a:lnTo>
                    <a:pt x="58" y="58"/>
                  </a:lnTo>
                  <a:lnTo>
                    <a:pt x="56" y="0"/>
                  </a:lnTo>
                  <a:lnTo>
                    <a:pt x="37" y="39"/>
                  </a:lnTo>
                  <a:lnTo>
                    <a:pt x="37" y="39"/>
                  </a:lnTo>
                  <a:close/>
                </a:path>
              </a:pathLst>
            </a:custGeom>
            <a:solidFill>
              <a:srgbClr val="B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18" name="Freeform 146"/>
            <p:cNvSpPr>
              <a:spLocks/>
            </p:cNvSpPr>
            <p:nvPr/>
          </p:nvSpPr>
          <p:spPr bwMode="auto">
            <a:xfrm>
              <a:off x="4246" y="2060"/>
              <a:ext cx="234" cy="118"/>
            </a:xfrm>
            <a:custGeom>
              <a:avLst/>
              <a:gdLst/>
              <a:ahLst/>
              <a:cxnLst>
                <a:cxn ang="0">
                  <a:pos x="2" y="116"/>
                </a:cxn>
                <a:cxn ang="0">
                  <a:pos x="0" y="108"/>
                </a:cxn>
                <a:cxn ang="0">
                  <a:pos x="0" y="99"/>
                </a:cxn>
                <a:cxn ang="0">
                  <a:pos x="1" y="91"/>
                </a:cxn>
                <a:cxn ang="0">
                  <a:pos x="2" y="81"/>
                </a:cxn>
                <a:cxn ang="0">
                  <a:pos x="6" y="71"/>
                </a:cxn>
                <a:cxn ang="0">
                  <a:pos x="12" y="63"/>
                </a:cxn>
                <a:cxn ang="0">
                  <a:pos x="19" y="55"/>
                </a:cxn>
                <a:cxn ang="0">
                  <a:pos x="29" y="51"/>
                </a:cxn>
                <a:cxn ang="0">
                  <a:pos x="39" y="51"/>
                </a:cxn>
                <a:cxn ang="0">
                  <a:pos x="49" y="52"/>
                </a:cxn>
                <a:cxn ang="0">
                  <a:pos x="59" y="56"/>
                </a:cxn>
                <a:cxn ang="0">
                  <a:pos x="67" y="59"/>
                </a:cxn>
                <a:cxn ang="0">
                  <a:pos x="75" y="64"/>
                </a:cxn>
                <a:cxn ang="0">
                  <a:pos x="77" y="64"/>
                </a:cxn>
                <a:cxn ang="0">
                  <a:pos x="80" y="58"/>
                </a:cxn>
                <a:cxn ang="0">
                  <a:pos x="85" y="49"/>
                </a:cxn>
                <a:cxn ang="0">
                  <a:pos x="92" y="37"/>
                </a:cxn>
                <a:cxn ang="0">
                  <a:pos x="100" y="26"/>
                </a:cxn>
                <a:cxn ang="0">
                  <a:pos x="110" y="13"/>
                </a:cxn>
                <a:cxn ang="0">
                  <a:pos x="121" y="5"/>
                </a:cxn>
                <a:cxn ang="0">
                  <a:pos x="134" y="0"/>
                </a:cxn>
                <a:cxn ang="0">
                  <a:pos x="146" y="1"/>
                </a:cxn>
                <a:cxn ang="0">
                  <a:pos x="156" y="4"/>
                </a:cxn>
                <a:cxn ang="0">
                  <a:pos x="165" y="10"/>
                </a:cxn>
                <a:cxn ang="0">
                  <a:pos x="171" y="17"/>
                </a:cxn>
                <a:cxn ang="0">
                  <a:pos x="176" y="26"/>
                </a:cxn>
                <a:cxn ang="0">
                  <a:pos x="179" y="32"/>
                </a:cxn>
                <a:cxn ang="0">
                  <a:pos x="182" y="39"/>
                </a:cxn>
                <a:cxn ang="0">
                  <a:pos x="183" y="40"/>
                </a:cxn>
                <a:cxn ang="0">
                  <a:pos x="193" y="35"/>
                </a:cxn>
                <a:cxn ang="0">
                  <a:pos x="204" y="32"/>
                </a:cxn>
                <a:cxn ang="0">
                  <a:pos x="212" y="32"/>
                </a:cxn>
                <a:cxn ang="0">
                  <a:pos x="220" y="34"/>
                </a:cxn>
                <a:cxn ang="0">
                  <a:pos x="227" y="41"/>
                </a:cxn>
                <a:cxn ang="0">
                  <a:pos x="233" y="49"/>
                </a:cxn>
                <a:cxn ang="0">
                  <a:pos x="233" y="61"/>
                </a:cxn>
                <a:cxn ang="0">
                  <a:pos x="230" y="73"/>
                </a:cxn>
                <a:cxn ang="0">
                  <a:pos x="226" y="85"/>
                </a:cxn>
                <a:cxn ang="0">
                  <a:pos x="218" y="94"/>
                </a:cxn>
                <a:cxn ang="0">
                  <a:pos x="211" y="102"/>
                </a:cxn>
                <a:cxn ang="0">
                  <a:pos x="206" y="109"/>
                </a:cxn>
                <a:cxn ang="0">
                  <a:pos x="203" y="113"/>
                </a:cxn>
                <a:cxn ang="0">
                  <a:pos x="2" y="118"/>
                </a:cxn>
              </a:cxnLst>
              <a:rect l="0" t="0" r="r" b="b"/>
              <a:pathLst>
                <a:path w="234" h="118">
                  <a:moveTo>
                    <a:pt x="2" y="118"/>
                  </a:moveTo>
                  <a:lnTo>
                    <a:pt x="2" y="116"/>
                  </a:lnTo>
                  <a:lnTo>
                    <a:pt x="1" y="111"/>
                  </a:lnTo>
                  <a:lnTo>
                    <a:pt x="0" y="108"/>
                  </a:lnTo>
                  <a:lnTo>
                    <a:pt x="0" y="104"/>
                  </a:lnTo>
                  <a:lnTo>
                    <a:pt x="0" y="99"/>
                  </a:lnTo>
                  <a:lnTo>
                    <a:pt x="1" y="95"/>
                  </a:lnTo>
                  <a:lnTo>
                    <a:pt x="1" y="91"/>
                  </a:lnTo>
                  <a:lnTo>
                    <a:pt x="2" y="86"/>
                  </a:lnTo>
                  <a:lnTo>
                    <a:pt x="2" y="81"/>
                  </a:lnTo>
                  <a:lnTo>
                    <a:pt x="4" y="75"/>
                  </a:lnTo>
                  <a:lnTo>
                    <a:pt x="6" y="71"/>
                  </a:lnTo>
                  <a:lnTo>
                    <a:pt x="8" y="67"/>
                  </a:lnTo>
                  <a:lnTo>
                    <a:pt x="12" y="63"/>
                  </a:lnTo>
                  <a:lnTo>
                    <a:pt x="16" y="59"/>
                  </a:lnTo>
                  <a:lnTo>
                    <a:pt x="19" y="55"/>
                  </a:lnTo>
                  <a:lnTo>
                    <a:pt x="23" y="53"/>
                  </a:lnTo>
                  <a:lnTo>
                    <a:pt x="29" y="51"/>
                  </a:lnTo>
                  <a:lnTo>
                    <a:pt x="35" y="51"/>
                  </a:lnTo>
                  <a:lnTo>
                    <a:pt x="39" y="51"/>
                  </a:lnTo>
                  <a:lnTo>
                    <a:pt x="44" y="52"/>
                  </a:lnTo>
                  <a:lnTo>
                    <a:pt x="49" y="52"/>
                  </a:lnTo>
                  <a:lnTo>
                    <a:pt x="55" y="54"/>
                  </a:lnTo>
                  <a:lnTo>
                    <a:pt x="59" y="56"/>
                  </a:lnTo>
                  <a:lnTo>
                    <a:pt x="63" y="58"/>
                  </a:lnTo>
                  <a:lnTo>
                    <a:pt x="67" y="59"/>
                  </a:lnTo>
                  <a:lnTo>
                    <a:pt x="71" y="61"/>
                  </a:lnTo>
                  <a:lnTo>
                    <a:pt x="75" y="64"/>
                  </a:lnTo>
                  <a:lnTo>
                    <a:pt x="77" y="65"/>
                  </a:lnTo>
                  <a:lnTo>
                    <a:pt x="77" y="64"/>
                  </a:lnTo>
                  <a:lnTo>
                    <a:pt x="78" y="62"/>
                  </a:lnTo>
                  <a:lnTo>
                    <a:pt x="80" y="58"/>
                  </a:lnTo>
                  <a:lnTo>
                    <a:pt x="83" y="55"/>
                  </a:lnTo>
                  <a:lnTo>
                    <a:pt x="85" y="49"/>
                  </a:lnTo>
                  <a:lnTo>
                    <a:pt x="89" y="43"/>
                  </a:lnTo>
                  <a:lnTo>
                    <a:pt x="92" y="37"/>
                  </a:lnTo>
                  <a:lnTo>
                    <a:pt x="96" y="32"/>
                  </a:lnTo>
                  <a:lnTo>
                    <a:pt x="100" y="26"/>
                  </a:lnTo>
                  <a:lnTo>
                    <a:pt x="104" y="18"/>
                  </a:lnTo>
                  <a:lnTo>
                    <a:pt x="110" y="13"/>
                  </a:lnTo>
                  <a:lnTo>
                    <a:pt x="116" y="9"/>
                  </a:lnTo>
                  <a:lnTo>
                    <a:pt x="121" y="5"/>
                  </a:lnTo>
                  <a:lnTo>
                    <a:pt x="128" y="2"/>
                  </a:lnTo>
                  <a:lnTo>
                    <a:pt x="134" y="0"/>
                  </a:lnTo>
                  <a:lnTo>
                    <a:pt x="141" y="1"/>
                  </a:lnTo>
                  <a:lnTo>
                    <a:pt x="146" y="1"/>
                  </a:lnTo>
                  <a:lnTo>
                    <a:pt x="152" y="2"/>
                  </a:lnTo>
                  <a:lnTo>
                    <a:pt x="156" y="4"/>
                  </a:lnTo>
                  <a:lnTo>
                    <a:pt x="160" y="8"/>
                  </a:lnTo>
                  <a:lnTo>
                    <a:pt x="165" y="10"/>
                  </a:lnTo>
                  <a:lnTo>
                    <a:pt x="168" y="14"/>
                  </a:lnTo>
                  <a:lnTo>
                    <a:pt x="171" y="17"/>
                  </a:lnTo>
                  <a:lnTo>
                    <a:pt x="174" y="21"/>
                  </a:lnTo>
                  <a:lnTo>
                    <a:pt x="176" y="26"/>
                  </a:lnTo>
                  <a:lnTo>
                    <a:pt x="178" y="29"/>
                  </a:lnTo>
                  <a:lnTo>
                    <a:pt x="179" y="32"/>
                  </a:lnTo>
                  <a:lnTo>
                    <a:pt x="180" y="35"/>
                  </a:lnTo>
                  <a:lnTo>
                    <a:pt x="182" y="39"/>
                  </a:lnTo>
                  <a:lnTo>
                    <a:pt x="182" y="41"/>
                  </a:lnTo>
                  <a:lnTo>
                    <a:pt x="183" y="40"/>
                  </a:lnTo>
                  <a:lnTo>
                    <a:pt x="187" y="38"/>
                  </a:lnTo>
                  <a:lnTo>
                    <a:pt x="193" y="35"/>
                  </a:lnTo>
                  <a:lnTo>
                    <a:pt x="200" y="33"/>
                  </a:lnTo>
                  <a:lnTo>
                    <a:pt x="204" y="32"/>
                  </a:lnTo>
                  <a:lnTo>
                    <a:pt x="208" y="32"/>
                  </a:lnTo>
                  <a:lnTo>
                    <a:pt x="212" y="32"/>
                  </a:lnTo>
                  <a:lnTo>
                    <a:pt x="216" y="33"/>
                  </a:lnTo>
                  <a:lnTo>
                    <a:pt x="220" y="34"/>
                  </a:lnTo>
                  <a:lnTo>
                    <a:pt x="224" y="37"/>
                  </a:lnTo>
                  <a:lnTo>
                    <a:pt x="227" y="41"/>
                  </a:lnTo>
                  <a:lnTo>
                    <a:pt x="231" y="45"/>
                  </a:lnTo>
                  <a:lnTo>
                    <a:pt x="233" y="49"/>
                  </a:lnTo>
                  <a:lnTo>
                    <a:pt x="234" y="56"/>
                  </a:lnTo>
                  <a:lnTo>
                    <a:pt x="233" y="61"/>
                  </a:lnTo>
                  <a:lnTo>
                    <a:pt x="233" y="67"/>
                  </a:lnTo>
                  <a:lnTo>
                    <a:pt x="230" y="73"/>
                  </a:lnTo>
                  <a:lnTo>
                    <a:pt x="228" y="79"/>
                  </a:lnTo>
                  <a:lnTo>
                    <a:pt x="226" y="85"/>
                  </a:lnTo>
                  <a:lnTo>
                    <a:pt x="223" y="90"/>
                  </a:lnTo>
                  <a:lnTo>
                    <a:pt x="218" y="94"/>
                  </a:lnTo>
                  <a:lnTo>
                    <a:pt x="215" y="99"/>
                  </a:lnTo>
                  <a:lnTo>
                    <a:pt x="211" y="102"/>
                  </a:lnTo>
                  <a:lnTo>
                    <a:pt x="209" y="107"/>
                  </a:lnTo>
                  <a:lnTo>
                    <a:pt x="206" y="109"/>
                  </a:lnTo>
                  <a:lnTo>
                    <a:pt x="204" y="112"/>
                  </a:lnTo>
                  <a:lnTo>
                    <a:pt x="203" y="113"/>
                  </a:lnTo>
                  <a:lnTo>
                    <a:pt x="203" y="114"/>
                  </a:lnTo>
                  <a:lnTo>
                    <a:pt x="2" y="118"/>
                  </a:lnTo>
                  <a:lnTo>
                    <a:pt x="2" y="118"/>
                  </a:lnTo>
                  <a:close/>
                </a:path>
              </a:pathLst>
            </a:custGeom>
            <a:solidFill>
              <a:srgbClr val="EB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19" name="Freeform 147"/>
            <p:cNvSpPr>
              <a:spLocks/>
            </p:cNvSpPr>
            <p:nvPr/>
          </p:nvSpPr>
          <p:spPr bwMode="auto">
            <a:xfrm>
              <a:off x="4449" y="2566"/>
              <a:ext cx="170" cy="149"/>
            </a:xfrm>
            <a:custGeom>
              <a:avLst/>
              <a:gdLst/>
              <a:ahLst/>
              <a:cxnLst>
                <a:cxn ang="0">
                  <a:pos x="70" y="57"/>
                </a:cxn>
                <a:cxn ang="0">
                  <a:pos x="68" y="53"/>
                </a:cxn>
                <a:cxn ang="0">
                  <a:pos x="64" y="46"/>
                </a:cxn>
                <a:cxn ang="0">
                  <a:pos x="59" y="36"/>
                </a:cxn>
                <a:cxn ang="0">
                  <a:pos x="53" y="26"/>
                </a:cxn>
                <a:cxn ang="0">
                  <a:pos x="46" y="16"/>
                </a:cxn>
                <a:cxn ang="0">
                  <a:pos x="39" y="7"/>
                </a:cxn>
                <a:cxn ang="0">
                  <a:pos x="34" y="1"/>
                </a:cxn>
                <a:cxn ang="0">
                  <a:pos x="28" y="0"/>
                </a:cxn>
                <a:cxn ang="0">
                  <a:pos x="23" y="5"/>
                </a:cxn>
                <a:cxn ang="0">
                  <a:pos x="17" y="17"/>
                </a:cxn>
                <a:cxn ang="0">
                  <a:pos x="12" y="27"/>
                </a:cxn>
                <a:cxn ang="0">
                  <a:pos x="9" y="35"/>
                </a:cxn>
                <a:cxn ang="0">
                  <a:pos x="6" y="44"/>
                </a:cxn>
                <a:cxn ang="0">
                  <a:pos x="4" y="52"/>
                </a:cxn>
                <a:cxn ang="0">
                  <a:pos x="2" y="59"/>
                </a:cxn>
                <a:cxn ang="0">
                  <a:pos x="1" y="67"/>
                </a:cxn>
                <a:cxn ang="0">
                  <a:pos x="0" y="77"/>
                </a:cxn>
                <a:cxn ang="0">
                  <a:pos x="1" y="87"/>
                </a:cxn>
                <a:cxn ang="0">
                  <a:pos x="4" y="91"/>
                </a:cxn>
                <a:cxn ang="0">
                  <a:pos x="11" y="92"/>
                </a:cxn>
                <a:cxn ang="0">
                  <a:pos x="21" y="90"/>
                </a:cxn>
                <a:cxn ang="0">
                  <a:pos x="32" y="88"/>
                </a:cxn>
                <a:cxn ang="0">
                  <a:pos x="42" y="85"/>
                </a:cxn>
                <a:cxn ang="0">
                  <a:pos x="53" y="81"/>
                </a:cxn>
                <a:cxn ang="0">
                  <a:pos x="61" y="79"/>
                </a:cxn>
                <a:cxn ang="0">
                  <a:pos x="65" y="78"/>
                </a:cxn>
                <a:cxn ang="0">
                  <a:pos x="66" y="78"/>
                </a:cxn>
                <a:cxn ang="0">
                  <a:pos x="68" y="84"/>
                </a:cxn>
                <a:cxn ang="0">
                  <a:pos x="74" y="96"/>
                </a:cxn>
                <a:cxn ang="0">
                  <a:pos x="78" y="105"/>
                </a:cxn>
                <a:cxn ang="0">
                  <a:pos x="82" y="112"/>
                </a:cxn>
                <a:cxn ang="0">
                  <a:pos x="86" y="119"/>
                </a:cxn>
                <a:cxn ang="0">
                  <a:pos x="90" y="127"/>
                </a:cxn>
                <a:cxn ang="0">
                  <a:pos x="95" y="136"/>
                </a:cxn>
                <a:cxn ang="0">
                  <a:pos x="104" y="144"/>
                </a:cxn>
                <a:cxn ang="0">
                  <a:pos x="112" y="149"/>
                </a:cxn>
                <a:cxn ang="0">
                  <a:pos x="118" y="146"/>
                </a:cxn>
                <a:cxn ang="0">
                  <a:pos x="128" y="139"/>
                </a:cxn>
                <a:cxn ang="0">
                  <a:pos x="136" y="129"/>
                </a:cxn>
                <a:cxn ang="0">
                  <a:pos x="145" y="116"/>
                </a:cxn>
                <a:cxn ang="0">
                  <a:pos x="151" y="106"/>
                </a:cxn>
                <a:cxn ang="0">
                  <a:pos x="156" y="99"/>
                </a:cxn>
                <a:cxn ang="0">
                  <a:pos x="160" y="92"/>
                </a:cxn>
                <a:cxn ang="0">
                  <a:pos x="163" y="85"/>
                </a:cxn>
                <a:cxn ang="0">
                  <a:pos x="167" y="77"/>
                </a:cxn>
                <a:cxn ang="0">
                  <a:pos x="169" y="66"/>
                </a:cxn>
                <a:cxn ang="0">
                  <a:pos x="168" y="59"/>
                </a:cxn>
                <a:cxn ang="0">
                  <a:pos x="159" y="55"/>
                </a:cxn>
                <a:cxn ang="0">
                  <a:pos x="148" y="53"/>
                </a:cxn>
                <a:cxn ang="0">
                  <a:pos x="140" y="53"/>
                </a:cxn>
                <a:cxn ang="0">
                  <a:pos x="132" y="53"/>
                </a:cxn>
                <a:cxn ang="0">
                  <a:pos x="123" y="53"/>
                </a:cxn>
                <a:cxn ang="0">
                  <a:pos x="114" y="53"/>
                </a:cxn>
                <a:cxn ang="0">
                  <a:pos x="106" y="54"/>
                </a:cxn>
                <a:cxn ang="0">
                  <a:pos x="97" y="55"/>
                </a:cxn>
                <a:cxn ang="0">
                  <a:pos x="88" y="55"/>
                </a:cxn>
                <a:cxn ang="0">
                  <a:pos x="80" y="57"/>
                </a:cxn>
                <a:cxn ang="0">
                  <a:pos x="73" y="58"/>
                </a:cxn>
                <a:cxn ang="0">
                  <a:pos x="72" y="59"/>
                </a:cxn>
              </a:cxnLst>
              <a:rect l="0" t="0" r="r" b="b"/>
              <a:pathLst>
                <a:path w="170" h="149">
                  <a:moveTo>
                    <a:pt x="72" y="59"/>
                  </a:moveTo>
                  <a:lnTo>
                    <a:pt x="70" y="57"/>
                  </a:lnTo>
                  <a:lnTo>
                    <a:pt x="70" y="56"/>
                  </a:lnTo>
                  <a:lnTo>
                    <a:pt x="68" y="53"/>
                  </a:lnTo>
                  <a:lnTo>
                    <a:pt x="66" y="51"/>
                  </a:lnTo>
                  <a:lnTo>
                    <a:pt x="64" y="46"/>
                  </a:lnTo>
                  <a:lnTo>
                    <a:pt x="62" y="42"/>
                  </a:lnTo>
                  <a:lnTo>
                    <a:pt x="59" y="36"/>
                  </a:lnTo>
                  <a:lnTo>
                    <a:pt x="56" y="31"/>
                  </a:lnTo>
                  <a:lnTo>
                    <a:pt x="53" y="26"/>
                  </a:lnTo>
                  <a:lnTo>
                    <a:pt x="49" y="20"/>
                  </a:lnTo>
                  <a:lnTo>
                    <a:pt x="46" y="16"/>
                  </a:lnTo>
                  <a:lnTo>
                    <a:pt x="42" y="11"/>
                  </a:lnTo>
                  <a:lnTo>
                    <a:pt x="39" y="7"/>
                  </a:lnTo>
                  <a:lnTo>
                    <a:pt x="36" y="3"/>
                  </a:lnTo>
                  <a:lnTo>
                    <a:pt x="34" y="1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5" y="2"/>
                  </a:lnTo>
                  <a:lnTo>
                    <a:pt x="23" y="5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4" y="24"/>
                  </a:lnTo>
                  <a:lnTo>
                    <a:pt x="12" y="27"/>
                  </a:lnTo>
                  <a:lnTo>
                    <a:pt x="10" y="31"/>
                  </a:lnTo>
                  <a:lnTo>
                    <a:pt x="9" y="35"/>
                  </a:lnTo>
                  <a:lnTo>
                    <a:pt x="8" y="39"/>
                  </a:lnTo>
                  <a:lnTo>
                    <a:pt x="6" y="44"/>
                  </a:lnTo>
                  <a:lnTo>
                    <a:pt x="5" y="48"/>
                  </a:lnTo>
                  <a:lnTo>
                    <a:pt x="4" y="52"/>
                  </a:lnTo>
                  <a:lnTo>
                    <a:pt x="3" y="56"/>
                  </a:lnTo>
                  <a:lnTo>
                    <a:pt x="2" y="59"/>
                  </a:lnTo>
                  <a:lnTo>
                    <a:pt x="1" y="64"/>
                  </a:lnTo>
                  <a:lnTo>
                    <a:pt x="1" y="67"/>
                  </a:lnTo>
                  <a:lnTo>
                    <a:pt x="1" y="72"/>
                  </a:lnTo>
                  <a:lnTo>
                    <a:pt x="0" y="77"/>
                  </a:lnTo>
                  <a:lnTo>
                    <a:pt x="0" y="83"/>
                  </a:lnTo>
                  <a:lnTo>
                    <a:pt x="1" y="87"/>
                  </a:lnTo>
                  <a:lnTo>
                    <a:pt x="3" y="90"/>
                  </a:lnTo>
                  <a:lnTo>
                    <a:pt x="4" y="91"/>
                  </a:lnTo>
                  <a:lnTo>
                    <a:pt x="7" y="92"/>
                  </a:lnTo>
                  <a:lnTo>
                    <a:pt x="11" y="92"/>
                  </a:lnTo>
                  <a:lnTo>
                    <a:pt x="17" y="92"/>
                  </a:lnTo>
                  <a:lnTo>
                    <a:pt x="21" y="90"/>
                  </a:lnTo>
                  <a:lnTo>
                    <a:pt x="26" y="90"/>
                  </a:lnTo>
                  <a:lnTo>
                    <a:pt x="32" y="88"/>
                  </a:lnTo>
                  <a:lnTo>
                    <a:pt x="38" y="87"/>
                  </a:lnTo>
                  <a:lnTo>
                    <a:pt x="42" y="85"/>
                  </a:lnTo>
                  <a:lnTo>
                    <a:pt x="48" y="83"/>
                  </a:lnTo>
                  <a:lnTo>
                    <a:pt x="53" y="81"/>
                  </a:lnTo>
                  <a:lnTo>
                    <a:pt x="58" y="81"/>
                  </a:lnTo>
                  <a:lnTo>
                    <a:pt x="61" y="79"/>
                  </a:lnTo>
                  <a:lnTo>
                    <a:pt x="64" y="78"/>
                  </a:lnTo>
                  <a:lnTo>
                    <a:pt x="65" y="78"/>
                  </a:lnTo>
                  <a:lnTo>
                    <a:pt x="66" y="78"/>
                  </a:lnTo>
                  <a:lnTo>
                    <a:pt x="66" y="78"/>
                  </a:lnTo>
                  <a:lnTo>
                    <a:pt x="67" y="81"/>
                  </a:lnTo>
                  <a:lnTo>
                    <a:pt x="68" y="84"/>
                  </a:lnTo>
                  <a:lnTo>
                    <a:pt x="72" y="90"/>
                  </a:lnTo>
                  <a:lnTo>
                    <a:pt x="74" y="96"/>
                  </a:lnTo>
                  <a:lnTo>
                    <a:pt x="77" y="102"/>
                  </a:lnTo>
                  <a:lnTo>
                    <a:pt x="78" y="105"/>
                  </a:lnTo>
                  <a:lnTo>
                    <a:pt x="80" y="109"/>
                  </a:lnTo>
                  <a:lnTo>
                    <a:pt x="82" y="112"/>
                  </a:lnTo>
                  <a:lnTo>
                    <a:pt x="84" y="116"/>
                  </a:lnTo>
                  <a:lnTo>
                    <a:pt x="86" y="119"/>
                  </a:lnTo>
                  <a:lnTo>
                    <a:pt x="88" y="122"/>
                  </a:lnTo>
                  <a:lnTo>
                    <a:pt x="90" y="127"/>
                  </a:lnTo>
                  <a:lnTo>
                    <a:pt x="92" y="130"/>
                  </a:lnTo>
                  <a:lnTo>
                    <a:pt x="95" y="136"/>
                  </a:lnTo>
                  <a:lnTo>
                    <a:pt x="100" y="141"/>
                  </a:lnTo>
                  <a:lnTo>
                    <a:pt x="104" y="144"/>
                  </a:lnTo>
                  <a:lnTo>
                    <a:pt x="108" y="148"/>
                  </a:lnTo>
                  <a:lnTo>
                    <a:pt x="112" y="149"/>
                  </a:lnTo>
                  <a:lnTo>
                    <a:pt x="116" y="149"/>
                  </a:lnTo>
                  <a:lnTo>
                    <a:pt x="118" y="146"/>
                  </a:lnTo>
                  <a:lnTo>
                    <a:pt x="123" y="144"/>
                  </a:lnTo>
                  <a:lnTo>
                    <a:pt x="128" y="139"/>
                  </a:lnTo>
                  <a:lnTo>
                    <a:pt x="132" y="135"/>
                  </a:lnTo>
                  <a:lnTo>
                    <a:pt x="136" y="129"/>
                  </a:lnTo>
                  <a:lnTo>
                    <a:pt x="141" y="122"/>
                  </a:lnTo>
                  <a:lnTo>
                    <a:pt x="145" y="116"/>
                  </a:lnTo>
                  <a:lnTo>
                    <a:pt x="150" y="110"/>
                  </a:lnTo>
                  <a:lnTo>
                    <a:pt x="151" y="106"/>
                  </a:lnTo>
                  <a:lnTo>
                    <a:pt x="153" y="103"/>
                  </a:lnTo>
                  <a:lnTo>
                    <a:pt x="156" y="99"/>
                  </a:lnTo>
                  <a:lnTo>
                    <a:pt x="158" y="97"/>
                  </a:lnTo>
                  <a:lnTo>
                    <a:pt x="160" y="92"/>
                  </a:lnTo>
                  <a:lnTo>
                    <a:pt x="162" y="89"/>
                  </a:lnTo>
                  <a:lnTo>
                    <a:pt x="163" y="85"/>
                  </a:lnTo>
                  <a:lnTo>
                    <a:pt x="165" y="83"/>
                  </a:lnTo>
                  <a:lnTo>
                    <a:pt x="167" y="77"/>
                  </a:lnTo>
                  <a:lnTo>
                    <a:pt x="169" y="71"/>
                  </a:lnTo>
                  <a:lnTo>
                    <a:pt x="169" y="66"/>
                  </a:lnTo>
                  <a:lnTo>
                    <a:pt x="170" y="63"/>
                  </a:lnTo>
                  <a:lnTo>
                    <a:pt x="168" y="59"/>
                  </a:lnTo>
                  <a:lnTo>
                    <a:pt x="165" y="57"/>
                  </a:lnTo>
                  <a:lnTo>
                    <a:pt x="159" y="55"/>
                  </a:lnTo>
                  <a:lnTo>
                    <a:pt x="152" y="54"/>
                  </a:lnTo>
                  <a:lnTo>
                    <a:pt x="148" y="53"/>
                  </a:lnTo>
                  <a:lnTo>
                    <a:pt x="145" y="53"/>
                  </a:lnTo>
                  <a:lnTo>
                    <a:pt x="140" y="53"/>
                  </a:lnTo>
                  <a:lnTo>
                    <a:pt x="137" y="53"/>
                  </a:lnTo>
                  <a:lnTo>
                    <a:pt x="132" y="53"/>
                  </a:lnTo>
                  <a:lnTo>
                    <a:pt x="128" y="53"/>
                  </a:lnTo>
                  <a:lnTo>
                    <a:pt x="123" y="53"/>
                  </a:lnTo>
                  <a:lnTo>
                    <a:pt x="119" y="53"/>
                  </a:lnTo>
                  <a:lnTo>
                    <a:pt x="114" y="53"/>
                  </a:lnTo>
                  <a:lnTo>
                    <a:pt x="110" y="53"/>
                  </a:lnTo>
                  <a:lnTo>
                    <a:pt x="106" y="54"/>
                  </a:lnTo>
                  <a:lnTo>
                    <a:pt x="102" y="55"/>
                  </a:lnTo>
                  <a:lnTo>
                    <a:pt x="97" y="55"/>
                  </a:lnTo>
                  <a:lnTo>
                    <a:pt x="92" y="55"/>
                  </a:lnTo>
                  <a:lnTo>
                    <a:pt x="88" y="55"/>
                  </a:lnTo>
                  <a:lnTo>
                    <a:pt x="86" y="56"/>
                  </a:lnTo>
                  <a:lnTo>
                    <a:pt x="80" y="57"/>
                  </a:lnTo>
                  <a:lnTo>
                    <a:pt x="76" y="57"/>
                  </a:lnTo>
                  <a:lnTo>
                    <a:pt x="73" y="58"/>
                  </a:lnTo>
                  <a:lnTo>
                    <a:pt x="72" y="59"/>
                  </a:lnTo>
                  <a:lnTo>
                    <a:pt x="72" y="59"/>
                  </a:lnTo>
                  <a:close/>
                </a:path>
              </a:pathLst>
            </a:custGeom>
            <a:solidFill>
              <a:srgbClr val="ED4DB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20" name="Freeform 148"/>
            <p:cNvSpPr>
              <a:spLocks/>
            </p:cNvSpPr>
            <p:nvPr/>
          </p:nvSpPr>
          <p:spPr bwMode="auto">
            <a:xfrm>
              <a:off x="4489" y="2604"/>
              <a:ext cx="67" cy="65"/>
            </a:xfrm>
            <a:custGeom>
              <a:avLst/>
              <a:gdLst/>
              <a:ahLst/>
              <a:cxnLst>
                <a:cxn ang="0">
                  <a:pos x="33" y="1"/>
                </a:cxn>
                <a:cxn ang="0">
                  <a:pos x="26" y="1"/>
                </a:cxn>
                <a:cxn ang="0">
                  <a:pos x="22" y="3"/>
                </a:cxn>
                <a:cxn ang="0">
                  <a:pos x="18" y="5"/>
                </a:cxn>
                <a:cxn ang="0">
                  <a:pos x="14" y="7"/>
                </a:cxn>
                <a:cxn ang="0">
                  <a:pos x="10" y="9"/>
                </a:cxn>
                <a:cxn ang="0">
                  <a:pos x="7" y="12"/>
                </a:cxn>
                <a:cxn ang="0">
                  <a:pos x="5" y="15"/>
                </a:cxn>
                <a:cxn ang="0">
                  <a:pos x="2" y="19"/>
                </a:cxn>
                <a:cxn ang="0">
                  <a:pos x="0" y="21"/>
                </a:cxn>
                <a:cxn ang="0">
                  <a:pos x="0" y="26"/>
                </a:cxn>
                <a:cxn ang="0">
                  <a:pos x="0" y="29"/>
                </a:cxn>
                <a:cxn ang="0">
                  <a:pos x="0" y="35"/>
                </a:cxn>
                <a:cxn ang="0">
                  <a:pos x="1" y="39"/>
                </a:cxn>
                <a:cxn ang="0">
                  <a:pos x="4" y="43"/>
                </a:cxn>
                <a:cxn ang="0">
                  <a:pos x="6" y="48"/>
                </a:cxn>
                <a:cxn ang="0">
                  <a:pos x="10" y="53"/>
                </a:cxn>
                <a:cxn ang="0">
                  <a:pos x="13" y="56"/>
                </a:cxn>
                <a:cxn ang="0">
                  <a:pos x="17" y="61"/>
                </a:cxn>
                <a:cxn ang="0">
                  <a:pos x="21" y="63"/>
                </a:cxn>
                <a:cxn ang="0">
                  <a:pos x="25" y="65"/>
                </a:cxn>
                <a:cxn ang="0">
                  <a:pos x="29" y="65"/>
                </a:cxn>
                <a:cxn ang="0">
                  <a:pos x="34" y="65"/>
                </a:cxn>
                <a:cxn ang="0">
                  <a:pos x="38" y="64"/>
                </a:cxn>
                <a:cxn ang="0">
                  <a:pos x="43" y="63"/>
                </a:cxn>
                <a:cxn ang="0">
                  <a:pos x="46" y="61"/>
                </a:cxn>
                <a:cxn ang="0">
                  <a:pos x="50" y="59"/>
                </a:cxn>
                <a:cxn ang="0">
                  <a:pos x="54" y="55"/>
                </a:cxn>
                <a:cxn ang="0">
                  <a:pos x="57" y="52"/>
                </a:cxn>
                <a:cxn ang="0">
                  <a:pos x="61" y="48"/>
                </a:cxn>
                <a:cxn ang="0">
                  <a:pos x="64" y="44"/>
                </a:cxn>
                <a:cxn ang="0">
                  <a:pos x="65" y="40"/>
                </a:cxn>
                <a:cxn ang="0">
                  <a:pos x="67" y="37"/>
                </a:cxn>
                <a:cxn ang="0">
                  <a:pos x="67" y="32"/>
                </a:cxn>
                <a:cxn ang="0">
                  <a:pos x="67" y="27"/>
                </a:cxn>
                <a:cxn ang="0">
                  <a:pos x="66" y="23"/>
                </a:cxn>
                <a:cxn ang="0">
                  <a:pos x="65" y="19"/>
                </a:cxn>
                <a:cxn ang="0">
                  <a:pos x="62" y="13"/>
                </a:cxn>
                <a:cxn ang="0">
                  <a:pos x="56" y="9"/>
                </a:cxn>
                <a:cxn ang="0">
                  <a:pos x="50" y="4"/>
                </a:cxn>
                <a:cxn ang="0">
                  <a:pos x="44" y="1"/>
                </a:cxn>
                <a:cxn ang="0">
                  <a:pos x="38" y="0"/>
                </a:cxn>
                <a:cxn ang="0">
                  <a:pos x="33" y="1"/>
                </a:cxn>
                <a:cxn ang="0">
                  <a:pos x="33" y="1"/>
                </a:cxn>
              </a:cxnLst>
              <a:rect l="0" t="0" r="r" b="b"/>
              <a:pathLst>
                <a:path w="67" h="65">
                  <a:moveTo>
                    <a:pt x="33" y="1"/>
                  </a:moveTo>
                  <a:lnTo>
                    <a:pt x="26" y="1"/>
                  </a:lnTo>
                  <a:lnTo>
                    <a:pt x="22" y="3"/>
                  </a:lnTo>
                  <a:lnTo>
                    <a:pt x="18" y="5"/>
                  </a:lnTo>
                  <a:lnTo>
                    <a:pt x="14" y="7"/>
                  </a:lnTo>
                  <a:lnTo>
                    <a:pt x="10" y="9"/>
                  </a:lnTo>
                  <a:lnTo>
                    <a:pt x="7" y="12"/>
                  </a:lnTo>
                  <a:lnTo>
                    <a:pt x="5" y="15"/>
                  </a:lnTo>
                  <a:lnTo>
                    <a:pt x="2" y="19"/>
                  </a:lnTo>
                  <a:lnTo>
                    <a:pt x="0" y="21"/>
                  </a:lnTo>
                  <a:lnTo>
                    <a:pt x="0" y="26"/>
                  </a:lnTo>
                  <a:lnTo>
                    <a:pt x="0" y="29"/>
                  </a:lnTo>
                  <a:lnTo>
                    <a:pt x="0" y="35"/>
                  </a:lnTo>
                  <a:lnTo>
                    <a:pt x="1" y="39"/>
                  </a:lnTo>
                  <a:lnTo>
                    <a:pt x="4" y="43"/>
                  </a:lnTo>
                  <a:lnTo>
                    <a:pt x="6" y="48"/>
                  </a:lnTo>
                  <a:lnTo>
                    <a:pt x="10" y="53"/>
                  </a:lnTo>
                  <a:lnTo>
                    <a:pt x="13" y="56"/>
                  </a:lnTo>
                  <a:lnTo>
                    <a:pt x="17" y="61"/>
                  </a:lnTo>
                  <a:lnTo>
                    <a:pt x="21" y="63"/>
                  </a:lnTo>
                  <a:lnTo>
                    <a:pt x="25" y="65"/>
                  </a:lnTo>
                  <a:lnTo>
                    <a:pt x="29" y="65"/>
                  </a:lnTo>
                  <a:lnTo>
                    <a:pt x="34" y="65"/>
                  </a:lnTo>
                  <a:lnTo>
                    <a:pt x="38" y="64"/>
                  </a:lnTo>
                  <a:lnTo>
                    <a:pt x="43" y="63"/>
                  </a:lnTo>
                  <a:lnTo>
                    <a:pt x="46" y="61"/>
                  </a:lnTo>
                  <a:lnTo>
                    <a:pt x="50" y="59"/>
                  </a:lnTo>
                  <a:lnTo>
                    <a:pt x="54" y="55"/>
                  </a:lnTo>
                  <a:lnTo>
                    <a:pt x="57" y="52"/>
                  </a:lnTo>
                  <a:lnTo>
                    <a:pt x="61" y="48"/>
                  </a:lnTo>
                  <a:lnTo>
                    <a:pt x="64" y="44"/>
                  </a:lnTo>
                  <a:lnTo>
                    <a:pt x="65" y="40"/>
                  </a:lnTo>
                  <a:lnTo>
                    <a:pt x="67" y="37"/>
                  </a:lnTo>
                  <a:lnTo>
                    <a:pt x="67" y="32"/>
                  </a:lnTo>
                  <a:lnTo>
                    <a:pt x="67" y="27"/>
                  </a:lnTo>
                  <a:lnTo>
                    <a:pt x="66" y="23"/>
                  </a:lnTo>
                  <a:lnTo>
                    <a:pt x="65" y="19"/>
                  </a:lnTo>
                  <a:lnTo>
                    <a:pt x="62" y="13"/>
                  </a:lnTo>
                  <a:lnTo>
                    <a:pt x="56" y="9"/>
                  </a:lnTo>
                  <a:lnTo>
                    <a:pt x="50" y="4"/>
                  </a:lnTo>
                  <a:lnTo>
                    <a:pt x="44" y="1"/>
                  </a:lnTo>
                  <a:lnTo>
                    <a:pt x="38" y="0"/>
                  </a:lnTo>
                  <a:lnTo>
                    <a:pt x="33" y="1"/>
                  </a:lnTo>
                  <a:lnTo>
                    <a:pt x="33" y="1"/>
                  </a:lnTo>
                  <a:close/>
                </a:path>
              </a:pathLst>
            </a:custGeom>
            <a:solidFill>
              <a:srgbClr val="F7B3E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21" name="Freeform 149"/>
            <p:cNvSpPr>
              <a:spLocks/>
            </p:cNvSpPr>
            <p:nvPr/>
          </p:nvSpPr>
          <p:spPr bwMode="auto">
            <a:xfrm>
              <a:off x="4892" y="2079"/>
              <a:ext cx="242" cy="10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6" y="1014"/>
                </a:cxn>
                <a:cxn ang="0">
                  <a:pos x="190" y="1018"/>
                </a:cxn>
                <a:cxn ang="0">
                  <a:pos x="242" y="1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" h="1018">
                  <a:moveTo>
                    <a:pt x="0" y="0"/>
                  </a:moveTo>
                  <a:lnTo>
                    <a:pt x="26" y="1014"/>
                  </a:lnTo>
                  <a:lnTo>
                    <a:pt x="190" y="1018"/>
                  </a:lnTo>
                  <a:lnTo>
                    <a:pt x="242" y="1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A68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22" name="Freeform 150"/>
            <p:cNvSpPr>
              <a:spLocks/>
            </p:cNvSpPr>
            <p:nvPr/>
          </p:nvSpPr>
          <p:spPr bwMode="auto">
            <a:xfrm>
              <a:off x="4985" y="1985"/>
              <a:ext cx="53" cy="1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217"/>
                </a:cxn>
                <a:cxn ang="0">
                  <a:pos x="39" y="1225"/>
                </a:cxn>
                <a:cxn ang="0">
                  <a:pos x="53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" h="1225">
                  <a:moveTo>
                    <a:pt x="0" y="0"/>
                  </a:moveTo>
                  <a:lnTo>
                    <a:pt x="1" y="1217"/>
                  </a:lnTo>
                  <a:lnTo>
                    <a:pt x="39" y="1225"/>
                  </a:lnTo>
                  <a:lnTo>
                    <a:pt x="53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23" name="Freeform 151"/>
            <p:cNvSpPr>
              <a:spLocks/>
            </p:cNvSpPr>
            <p:nvPr/>
          </p:nvSpPr>
          <p:spPr bwMode="auto">
            <a:xfrm>
              <a:off x="4832" y="2233"/>
              <a:ext cx="367" cy="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7" y="24"/>
                </a:cxn>
                <a:cxn ang="0">
                  <a:pos x="367" y="63"/>
                </a:cxn>
                <a:cxn ang="0">
                  <a:pos x="0" y="6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67" h="63">
                  <a:moveTo>
                    <a:pt x="0" y="0"/>
                  </a:moveTo>
                  <a:lnTo>
                    <a:pt x="367" y="24"/>
                  </a:lnTo>
                  <a:lnTo>
                    <a:pt x="367" y="63"/>
                  </a:lnTo>
                  <a:lnTo>
                    <a:pt x="0" y="6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24" name="Freeform 152"/>
            <p:cNvSpPr>
              <a:spLocks/>
            </p:cNvSpPr>
            <p:nvPr/>
          </p:nvSpPr>
          <p:spPr bwMode="auto">
            <a:xfrm>
              <a:off x="4830" y="2487"/>
              <a:ext cx="365" cy="6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65" y="21"/>
                </a:cxn>
                <a:cxn ang="0">
                  <a:pos x="364" y="60"/>
                </a:cxn>
                <a:cxn ang="0">
                  <a:pos x="0" y="53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365" h="60">
                  <a:moveTo>
                    <a:pt x="4" y="0"/>
                  </a:moveTo>
                  <a:lnTo>
                    <a:pt x="365" y="21"/>
                  </a:lnTo>
                  <a:lnTo>
                    <a:pt x="364" y="60"/>
                  </a:lnTo>
                  <a:lnTo>
                    <a:pt x="0" y="5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25" name="Freeform 153"/>
            <p:cNvSpPr>
              <a:spLocks/>
            </p:cNvSpPr>
            <p:nvPr/>
          </p:nvSpPr>
          <p:spPr bwMode="auto">
            <a:xfrm>
              <a:off x="4832" y="2702"/>
              <a:ext cx="355" cy="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5" y="19"/>
                </a:cxn>
                <a:cxn ang="0">
                  <a:pos x="354" y="57"/>
                </a:cxn>
                <a:cxn ang="0">
                  <a:pos x="0" y="6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55" h="62">
                  <a:moveTo>
                    <a:pt x="0" y="0"/>
                  </a:moveTo>
                  <a:lnTo>
                    <a:pt x="355" y="19"/>
                  </a:lnTo>
                  <a:lnTo>
                    <a:pt x="354" y="57"/>
                  </a:lnTo>
                  <a:lnTo>
                    <a:pt x="0" y="6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26" name="Freeform 154"/>
            <p:cNvSpPr>
              <a:spLocks/>
            </p:cNvSpPr>
            <p:nvPr/>
          </p:nvSpPr>
          <p:spPr bwMode="auto">
            <a:xfrm>
              <a:off x="4831" y="2957"/>
              <a:ext cx="352" cy="5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52" y="15"/>
                </a:cxn>
                <a:cxn ang="0">
                  <a:pos x="351" y="53"/>
                </a:cxn>
                <a:cxn ang="0">
                  <a:pos x="0" y="53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352" h="53">
                  <a:moveTo>
                    <a:pt x="3" y="0"/>
                  </a:moveTo>
                  <a:lnTo>
                    <a:pt x="352" y="15"/>
                  </a:lnTo>
                  <a:lnTo>
                    <a:pt x="351" y="53"/>
                  </a:lnTo>
                  <a:lnTo>
                    <a:pt x="0" y="53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fi-FI" dirty="0" smtClean="0"/>
              <a:t>Esityksellä pitää olla selkeä ”juoni”.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4138" lvl="0" indent="-1588">
              <a:buNone/>
            </a:pPr>
            <a:r>
              <a:rPr lang="fi-FI" dirty="0" smtClean="0"/>
              <a:t>Erottuuko kokonaisuudesta alku, keskikohta ja loppu?</a:t>
            </a:r>
          </a:p>
        </p:txBody>
      </p:sp>
      <p:pic>
        <p:nvPicPr>
          <p:cNvPr id="2050" name="Picture 2" descr="C:\Users\Outi\Pictures\Microsoft Clip Organizer\j04017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2428868"/>
            <a:ext cx="3252394" cy="3929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fi-FI" dirty="0" smtClean="0"/>
              <a:t>Esiintyminen on vuorovaikutusta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Vuorovaikutuksen</a:t>
            </a:r>
            <a:r>
              <a:rPr lang="fi-FI" baseline="0" dirty="0" smtClean="0"/>
              <a:t> osatekijöitä ovat </a:t>
            </a:r>
          </a:p>
          <a:p>
            <a:pPr lvl="1"/>
            <a:r>
              <a:rPr lang="fi-FI" dirty="0" smtClean="0"/>
              <a:t>esiintyjä</a:t>
            </a:r>
          </a:p>
          <a:p>
            <a:pPr lvl="1"/>
            <a:r>
              <a:rPr lang="fi-FI" dirty="0" smtClean="0"/>
              <a:t>yleisö</a:t>
            </a:r>
          </a:p>
          <a:p>
            <a:pPr lvl="1"/>
            <a:r>
              <a:rPr lang="fi-FI" dirty="0" smtClean="0"/>
              <a:t>sisältö.</a:t>
            </a:r>
          </a:p>
          <a:p>
            <a:r>
              <a:rPr lang="fi-FI" dirty="0" smtClean="0"/>
              <a:t>Vuorovaikutukseen kuuluu </a:t>
            </a:r>
          </a:p>
          <a:p>
            <a:pPr lvl="1"/>
            <a:r>
              <a:rPr lang="fi-FI" dirty="0" smtClean="0"/>
              <a:t>esityksen pitäminen</a:t>
            </a:r>
          </a:p>
          <a:p>
            <a:pPr lvl="1"/>
            <a:r>
              <a:rPr lang="fi-FI" dirty="0" smtClean="0"/>
              <a:t>yleisön reaktioiden huomioiminen</a:t>
            </a:r>
          </a:p>
          <a:p>
            <a:pPr lvl="1"/>
            <a:r>
              <a:rPr lang="fi-FI" dirty="0" smtClean="0"/>
              <a:t>sisällön esitystavan muutos tarvittaessa.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äivänseisaus">
  <a:themeElements>
    <a:clrScheme name="Päivänseisaus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Päivänseisaus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äivänseisaus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482</TotalTime>
  <Words>85</Words>
  <Application>Microsoft Office PowerPoint</Application>
  <PresentationFormat>Näytössä katseltava diaesitys (4:3)</PresentationFormat>
  <Paragraphs>23</Paragraphs>
  <Slides>5</Slides>
  <Notes>2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6" baseType="lpstr">
      <vt:lpstr>Päivänseisaus</vt:lpstr>
      <vt:lpstr>Ajatuksia diaesityksestä</vt:lpstr>
      <vt:lpstr>Diaesityksen  tavoitteena on viestin välittäminen. </vt:lpstr>
      <vt:lpstr>Esityksen sisällön tarkoitus on tukea tavoitetta.</vt:lpstr>
      <vt:lpstr>Esityksellä pitää olla selkeä ”juoni”.</vt:lpstr>
      <vt:lpstr>Esiintyminen on vuorovaikutusta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Outi Lammi</dc:creator>
  <cp:lastModifiedBy>Outi Lammi</cp:lastModifiedBy>
  <cp:revision>52</cp:revision>
  <dcterms:created xsi:type="dcterms:W3CDTF">2007-05-08T06:27:54Z</dcterms:created>
  <dcterms:modified xsi:type="dcterms:W3CDTF">2007-05-29T13:12:49Z</dcterms:modified>
</cp:coreProperties>
</file>