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htmlPubPr showSpeakerNotes="0" pubBrowser="v4" r:id="rId1">
    <p:sldAll/>
  </p:htmlPubPr>
  <p:webPr organizeInFolders="0" encoding="windows-1252" clr="presentationAccent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9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Props.xml.rels><?xml version="1.0" encoding="UTF-8" standalone="yes"?>
<Relationships xmlns="http://schemas.openxmlformats.org/package/2006/relationships"><Relationship Id="rId1" Type="http://schemas.openxmlformats.org/officeDocument/2006/relationships/htmlPubSaveAs" Target="file:///D:\MS%20Office%202007\AB_peruskirja\Ratkaisut\Kertausta\Viikonloppupaketit.mht" TargetMode="External"/></Relationships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819A6B-B16D-4235-B22F-E0311E98AED2}" type="doc">
      <dgm:prSet loTypeId="urn:microsoft.com/office/officeart/2005/8/layout/target3" loCatId="list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fi-FI"/>
        </a:p>
      </dgm:t>
    </dgm:pt>
    <dgm:pt modelId="{4657F2DE-41AD-4549-A934-B00453516060}">
      <dgm:prSet/>
      <dgm:spPr/>
      <dgm:t>
        <a:bodyPr/>
        <a:lstStyle/>
        <a:p>
          <a:pPr rtl="0"/>
          <a:r>
            <a:rPr lang="fi-FI" dirty="0" smtClean="0"/>
            <a:t>Uteliaisuus</a:t>
          </a:r>
          <a:endParaRPr lang="fi-FI" dirty="0"/>
        </a:p>
      </dgm:t>
    </dgm:pt>
    <dgm:pt modelId="{886204E7-13C4-4617-9254-FA1F7E9AC8B0}" type="parTrans" cxnId="{47382AB4-EA21-4FB7-832E-BC71D2B3606E}">
      <dgm:prSet/>
      <dgm:spPr/>
      <dgm:t>
        <a:bodyPr/>
        <a:lstStyle/>
        <a:p>
          <a:endParaRPr lang="fi-FI"/>
        </a:p>
      </dgm:t>
    </dgm:pt>
    <dgm:pt modelId="{F28E0701-459D-47B9-A84D-2B4FAB6F1FF6}" type="sibTrans" cxnId="{47382AB4-EA21-4FB7-832E-BC71D2B3606E}">
      <dgm:prSet/>
      <dgm:spPr/>
      <dgm:t>
        <a:bodyPr/>
        <a:lstStyle/>
        <a:p>
          <a:endParaRPr lang="fi-FI"/>
        </a:p>
      </dgm:t>
    </dgm:pt>
    <dgm:pt modelId="{4FD031A3-4773-4190-B61B-2BC9C8D5A8FA}">
      <dgm:prSet/>
      <dgm:spPr/>
      <dgm:t>
        <a:bodyPr/>
        <a:lstStyle/>
        <a:p>
          <a:pPr rtl="0"/>
          <a:r>
            <a:rPr lang="fi-FI" dirty="0" smtClean="0"/>
            <a:t>Ennakkoluulottomuus</a:t>
          </a:r>
          <a:endParaRPr lang="fi-FI" dirty="0"/>
        </a:p>
      </dgm:t>
    </dgm:pt>
    <dgm:pt modelId="{FCD6B3D5-28C1-4F2E-A1ED-485228DB2F39}" type="parTrans" cxnId="{58A82E6D-F72E-45CC-A9FA-519409573AD6}">
      <dgm:prSet/>
      <dgm:spPr/>
      <dgm:t>
        <a:bodyPr/>
        <a:lstStyle/>
        <a:p>
          <a:endParaRPr lang="fi-FI"/>
        </a:p>
      </dgm:t>
    </dgm:pt>
    <dgm:pt modelId="{E6D98FE8-0FDE-4E3F-A748-3B8EEA6B29B6}" type="sibTrans" cxnId="{58A82E6D-F72E-45CC-A9FA-519409573AD6}">
      <dgm:prSet/>
      <dgm:spPr/>
      <dgm:t>
        <a:bodyPr/>
        <a:lstStyle/>
        <a:p>
          <a:endParaRPr lang="fi-FI"/>
        </a:p>
      </dgm:t>
    </dgm:pt>
    <dgm:pt modelId="{EF3F0064-AE91-47D4-A413-9DA08AC4E1CB}">
      <dgm:prSet/>
      <dgm:spPr/>
      <dgm:t>
        <a:bodyPr/>
        <a:lstStyle/>
        <a:p>
          <a:pPr rtl="0"/>
          <a:r>
            <a:rPr lang="fi-FI" dirty="0" smtClean="0"/>
            <a:t>Aktiivisuus</a:t>
          </a:r>
          <a:endParaRPr lang="fi-FI" dirty="0"/>
        </a:p>
      </dgm:t>
    </dgm:pt>
    <dgm:pt modelId="{CFD36708-3652-4F41-AA1F-B57EB9E639BC}" type="parTrans" cxnId="{E039F513-4F19-4296-9819-58BC2C11F8CA}">
      <dgm:prSet/>
      <dgm:spPr/>
      <dgm:t>
        <a:bodyPr/>
        <a:lstStyle/>
        <a:p>
          <a:endParaRPr lang="fi-FI"/>
        </a:p>
      </dgm:t>
    </dgm:pt>
    <dgm:pt modelId="{913A5BE7-EE6D-47B0-9D0A-CC600A67C1D5}" type="sibTrans" cxnId="{E039F513-4F19-4296-9819-58BC2C11F8CA}">
      <dgm:prSet/>
      <dgm:spPr/>
      <dgm:t>
        <a:bodyPr/>
        <a:lstStyle/>
        <a:p>
          <a:endParaRPr lang="fi-FI"/>
        </a:p>
      </dgm:t>
    </dgm:pt>
    <dgm:pt modelId="{A8F1C2FC-6BAF-405F-9F77-8587EEADD8F8}" type="pres">
      <dgm:prSet presAssocID="{6B819A6B-B16D-4235-B22F-E0311E98AED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B0829908-F89C-4E8F-A6BB-A7DB0A6CA820}" type="pres">
      <dgm:prSet presAssocID="{4657F2DE-41AD-4549-A934-B00453516060}" presName="circle1" presStyleLbl="node1" presStyleIdx="0" presStyleCnt="3"/>
      <dgm:spPr/>
    </dgm:pt>
    <dgm:pt modelId="{AFEDF73F-ECC0-45C4-BA16-68F70C47457C}" type="pres">
      <dgm:prSet presAssocID="{4657F2DE-41AD-4549-A934-B00453516060}" presName="space" presStyleCnt="0"/>
      <dgm:spPr/>
    </dgm:pt>
    <dgm:pt modelId="{8533DA4F-EB39-4A8D-8800-69C6113EADFC}" type="pres">
      <dgm:prSet presAssocID="{4657F2DE-41AD-4549-A934-B00453516060}" presName="rect1" presStyleLbl="alignAcc1" presStyleIdx="0" presStyleCnt="3"/>
      <dgm:spPr/>
      <dgm:t>
        <a:bodyPr/>
        <a:lstStyle/>
        <a:p>
          <a:endParaRPr lang="fi-FI"/>
        </a:p>
      </dgm:t>
    </dgm:pt>
    <dgm:pt modelId="{BC2B2017-C79C-45DD-B288-BB98F0AB33D3}" type="pres">
      <dgm:prSet presAssocID="{4FD031A3-4773-4190-B61B-2BC9C8D5A8FA}" presName="vertSpace2" presStyleLbl="node1" presStyleIdx="0" presStyleCnt="3"/>
      <dgm:spPr/>
    </dgm:pt>
    <dgm:pt modelId="{52B22B52-ECFB-441A-B201-412A636E26C6}" type="pres">
      <dgm:prSet presAssocID="{4FD031A3-4773-4190-B61B-2BC9C8D5A8FA}" presName="circle2" presStyleLbl="node1" presStyleIdx="1" presStyleCnt="3"/>
      <dgm:spPr/>
    </dgm:pt>
    <dgm:pt modelId="{0F12E2B4-81E1-49EE-A553-1DA90982D4D0}" type="pres">
      <dgm:prSet presAssocID="{4FD031A3-4773-4190-B61B-2BC9C8D5A8FA}" presName="rect2" presStyleLbl="alignAcc1" presStyleIdx="1" presStyleCnt="3"/>
      <dgm:spPr/>
      <dgm:t>
        <a:bodyPr/>
        <a:lstStyle/>
        <a:p>
          <a:endParaRPr lang="fi-FI"/>
        </a:p>
      </dgm:t>
    </dgm:pt>
    <dgm:pt modelId="{E1B9314B-A707-468E-A03E-E0EA4CA6989B}" type="pres">
      <dgm:prSet presAssocID="{EF3F0064-AE91-47D4-A413-9DA08AC4E1CB}" presName="vertSpace3" presStyleLbl="node1" presStyleIdx="1" presStyleCnt="3"/>
      <dgm:spPr/>
    </dgm:pt>
    <dgm:pt modelId="{CB1E2859-7BDA-45CA-9D0A-A3A26B252789}" type="pres">
      <dgm:prSet presAssocID="{EF3F0064-AE91-47D4-A413-9DA08AC4E1CB}" presName="circle3" presStyleLbl="node1" presStyleIdx="2" presStyleCnt="3"/>
      <dgm:spPr/>
    </dgm:pt>
    <dgm:pt modelId="{4DF6A0B3-4733-4196-8340-50CD1FF2564A}" type="pres">
      <dgm:prSet presAssocID="{EF3F0064-AE91-47D4-A413-9DA08AC4E1CB}" presName="rect3" presStyleLbl="alignAcc1" presStyleIdx="2" presStyleCnt="3"/>
      <dgm:spPr/>
      <dgm:t>
        <a:bodyPr/>
        <a:lstStyle/>
        <a:p>
          <a:endParaRPr lang="fi-FI"/>
        </a:p>
      </dgm:t>
    </dgm:pt>
    <dgm:pt modelId="{F9FD3350-9CAA-4145-99F2-D4723D7EE96D}" type="pres">
      <dgm:prSet presAssocID="{4657F2DE-41AD-4549-A934-B00453516060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7487BE45-BF84-4718-8597-C7CDF68BB479}" type="pres">
      <dgm:prSet presAssocID="{4FD031A3-4773-4190-B61B-2BC9C8D5A8FA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A5817B09-3111-43C2-B1AC-F31EFA41DF26}" type="pres">
      <dgm:prSet presAssocID="{EF3F0064-AE91-47D4-A413-9DA08AC4E1CB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E039F513-4F19-4296-9819-58BC2C11F8CA}" srcId="{6B819A6B-B16D-4235-B22F-E0311E98AED2}" destId="{EF3F0064-AE91-47D4-A413-9DA08AC4E1CB}" srcOrd="2" destOrd="0" parTransId="{CFD36708-3652-4F41-AA1F-B57EB9E639BC}" sibTransId="{913A5BE7-EE6D-47B0-9D0A-CC600A67C1D5}"/>
    <dgm:cxn modelId="{BCF904D9-6746-45B2-AA60-C14DA7D561D2}" type="presOf" srcId="{4FD031A3-4773-4190-B61B-2BC9C8D5A8FA}" destId="{7487BE45-BF84-4718-8597-C7CDF68BB479}" srcOrd="1" destOrd="0" presId="urn:microsoft.com/office/officeart/2005/8/layout/target3"/>
    <dgm:cxn modelId="{773AEE28-0A27-48C0-83D8-DB750D9DD341}" type="presOf" srcId="{4657F2DE-41AD-4549-A934-B00453516060}" destId="{F9FD3350-9CAA-4145-99F2-D4723D7EE96D}" srcOrd="1" destOrd="0" presId="urn:microsoft.com/office/officeart/2005/8/layout/target3"/>
    <dgm:cxn modelId="{C44B8468-7E05-4975-A96E-0DDEF459E3D8}" type="presOf" srcId="{4657F2DE-41AD-4549-A934-B00453516060}" destId="{8533DA4F-EB39-4A8D-8800-69C6113EADFC}" srcOrd="0" destOrd="0" presId="urn:microsoft.com/office/officeart/2005/8/layout/target3"/>
    <dgm:cxn modelId="{45BA0470-B345-48E8-9507-B498ACF39DD5}" type="presOf" srcId="{4FD031A3-4773-4190-B61B-2BC9C8D5A8FA}" destId="{0F12E2B4-81E1-49EE-A553-1DA90982D4D0}" srcOrd="0" destOrd="0" presId="urn:microsoft.com/office/officeart/2005/8/layout/target3"/>
    <dgm:cxn modelId="{25185592-1676-4633-BA9A-CCBBE844CD28}" type="presOf" srcId="{EF3F0064-AE91-47D4-A413-9DA08AC4E1CB}" destId="{4DF6A0B3-4733-4196-8340-50CD1FF2564A}" srcOrd="0" destOrd="0" presId="urn:microsoft.com/office/officeart/2005/8/layout/target3"/>
    <dgm:cxn modelId="{F048629C-AC40-48E5-AE02-31E0CA1C0492}" type="presOf" srcId="{6B819A6B-B16D-4235-B22F-E0311E98AED2}" destId="{A8F1C2FC-6BAF-405F-9F77-8587EEADD8F8}" srcOrd="0" destOrd="0" presId="urn:microsoft.com/office/officeart/2005/8/layout/target3"/>
    <dgm:cxn modelId="{1784A369-1BDA-41F2-8AB6-6261ADF54AAB}" type="presOf" srcId="{EF3F0064-AE91-47D4-A413-9DA08AC4E1CB}" destId="{A5817B09-3111-43C2-B1AC-F31EFA41DF26}" srcOrd="1" destOrd="0" presId="urn:microsoft.com/office/officeart/2005/8/layout/target3"/>
    <dgm:cxn modelId="{47382AB4-EA21-4FB7-832E-BC71D2B3606E}" srcId="{6B819A6B-B16D-4235-B22F-E0311E98AED2}" destId="{4657F2DE-41AD-4549-A934-B00453516060}" srcOrd="0" destOrd="0" parTransId="{886204E7-13C4-4617-9254-FA1F7E9AC8B0}" sibTransId="{F28E0701-459D-47B9-A84D-2B4FAB6F1FF6}"/>
    <dgm:cxn modelId="{58A82E6D-F72E-45CC-A9FA-519409573AD6}" srcId="{6B819A6B-B16D-4235-B22F-E0311E98AED2}" destId="{4FD031A3-4773-4190-B61B-2BC9C8D5A8FA}" srcOrd="1" destOrd="0" parTransId="{FCD6B3D5-28C1-4F2E-A1ED-485228DB2F39}" sibTransId="{E6D98FE8-0FDE-4E3F-A748-3B8EEA6B29B6}"/>
    <dgm:cxn modelId="{70A96DB2-6D82-4EFC-B01A-009B3035BD08}" type="presParOf" srcId="{A8F1C2FC-6BAF-405F-9F77-8587EEADD8F8}" destId="{B0829908-F89C-4E8F-A6BB-A7DB0A6CA820}" srcOrd="0" destOrd="0" presId="urn:microsoft.com/office/officeart/2005/8/layout/target3"/>
    <dgm:cxn modelId="{26A06B6D-A114-4931-950A-15A87A18E0EC}" type="presParOf" srcId="{A8F1C2FC-6BAF-405F-9F77-8587EEADD8F8}" destId="{AFEDF73F-ECC0-45C4-BA16-68F70C47457C}" srcOrd="1" destOrd="0" presId="urn:microsoft.com/office/officeart/2005/8/layout/target3"/>
    <dgm:cxn modelId="{0FADA7BB-D45A-4FDC-A4AB-14F090B6E4C6}" type="presParOf" srcId="{A8F1C2FC-6BAF-405F-9F77-8587EEADD8F8}" destId="{8533DA4F-EB39-4A8D-8800-69C6113EADFC}" srcOrd="2" destOrd="0" presId="urn:microsoft.com/office/officeart/2005/8/layout/target3"/>
    <dgm:cxn modelId="{55697599-37B1-4932-AAF7-A35886DA55C1}" type="presParOf" srcId="{A8F1C2FC-6BAF-405F-9F77-8587EEADD8F8}" destId="{BC2B2017-C79C-45DD-B288-BB98F0AB33D3}" srcOrd="3" destOrd="0" presId="urn:microsoft.com/office/officeart/2005/8/layout/target3"/>
    <dgm:cxn modelId="{998EF7E5-FACD-4F07-97ED-F90216C18541}" type="presParOf" srcId="{A8F1C2FC-6BAF-405F-9F77-8587EEADD8F8}" destId="{52B22B52-ECFB-441A-B201-412A636E26C6}" srcOrd="4" destOrd="0" presId="urn:microsoft.com/office/officeart/2005/8/layout/target3"/>
    <dgm:cxn modelId="{5C2040F4-12B5-4CEB-ABF8-98ADD05E2E4C}" type="presParOf" srcId="{A8F1C2FC-6BAF-405F-9F77-8587EEADD8F8}" destId="{0F12E2B4-81E1-49EE-A553-1DA90982D4D0}" srcOrd="5" destOrd="0" presId="urn:microsoft.com/office/officeart/2005/8/layout/target3"/>
    <dgm:cxn modelId="{9BD4D882-A097-413B-B492-0E084E5BBE4D}" type="presParOf" srcId="{A8F1C2FC-6BAF-405F-9F77-8587EEADD8F8}" destId="{E1B9314B-A707-468E-A03E-E0EA4CA6989B}" srcOrd="6" destOrd="0" presId="urn:microsoft.com/office/officeart/2005/8/layout/target3"/>
    <dgm:cxn modelId="{5E55F380-4849-4118-9EED-6C014526B526}" type="presParOf" srcId="{A8F1C2FC-6BAF-405F-9F77-8587EEADD8F8}" destId="{CB1E2859-7BDA-45CA-9D0A-A3A26B252789}" srcOrd="7" destOrd="0" presId="urn:microsoft.com/office/officeart/2005/8/layout/target3"/>
    <dgm:cxn modelId="{39B984CD-003E-41D5-8876-15C39D1DE9C2}" type="presParOf" srcId="{A8F1C2FC-6BAF-405F-9F77-8587EEADD8F8}" destId="{4DF6A0B3-4733-4196-8340-50CD1FF2564A}" srcOrd="8" destOrd="0" presId="urn:microsoft.com/office/officeart/2005/8/layout/target3"/>
    <dgm:cxn modelId="{AC374E44-CE76-4A60-B68D-3EFB092EA31E}" type="presParOf" srcId="{A8F1C2FC-6BAF-405F-9F77-8587EEADD8F8}" destId="{F9FD3350-9CAA-4145-99F2-D4723D7EE96D}" srcOrd="9" destOrd="0" presId="urn:microsoft.com/office/officeart/2005/8/layout/target3"/>
    <dgm:cxn modelId="{3DFC2FD5-D256-49EA-A91C-981602063807}" type="presParOf" srcId="{A8F1C2FC-6BAF-405F-9F77-8587EEADD8F8}" destId="{7487BE45-BF84-4718-8597-C7CDF68BB479}" srcOrd="10" destOrd="0" presId="urn:microsoft.com/office/officeart/2005/8/layout/target3"/>
    <dgm:cxn modelId="{CEB2940B-1D02-4914-876B-9CD2EEE44583}" type="presParOf" srcId="{A8F1C2FC-6BAF-405F-9F77-8587EEADD8F8}" destId="{A5817B09-3111-43C2-B1AC-F31EFA41DF26}" srcOrd="11" destOrd="0" presId="urn:microsoft.com/office/officeart/2005/8/layout/targe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0D9D1-8BDF-49EE-AC22-82105BE62B50}" type="datetimeFigureOut">
              <a:rPr lang="fi-FI" smtClean="0"/>
              <a:pPr/>
              <a:t>10.7.2007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D015B-3D2A-4B9C-9BDF-21BC98B049D8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 yhdysviiv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Otsikk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16" name="Päivämäärän paikkamerkki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B7384-A9A2-421E-B902-DDFE56BF75FB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2" name="Alatunnisteen paikkamerk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Dian numeron paikkamerkki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tsikk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7" name="Sisällön paikkamerkk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25" name="Päivämäärän paikkamerkki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1DC-DE7A-4E9A-A97E-62FC28E23751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19" name="Alatunnisteen paikkamerkki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i-FI"/>
          </a:p>
        </p:txBody>
      </p:sp>
      <p:sp>
        <p:nvSpPr>
          <p:cNvPr id="16" name="Dian numeron paikkamerkki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 yhdysviiv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kstin paikkamerkki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9" name="Päivämäärän paikkamerkki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56FF2-8FFF-4B7B-AD3B-9F49DB6B0AAD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11" name="Alatunnisteen paikkamerk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Dian numeron paikkamerkki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tsikk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4" name="Sisällön paikkamerkki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21" name="Päivämäärän paikkamerkki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26231-6E4D-4549-A933-AC1D1ACD5BEC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1" name="Dian numeron paikkamerkki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tsikk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25" name="Tekstin paikkamerkki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28" name="Sisällön paikkamerkki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B4C2-32E0-4CCC-AA5A-0DAEBE9209DC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Suora yhdysviiv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tsikk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E6C9A-366F-4E1E-89CD-C56FD2D5B1AC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21" name="Alatunnisteen paikkamerk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34D28-4E16-4E13-BF19-9047CB43D7DB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24" name="Alatunnisteen paikkamerk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 yhdysviiv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tsikk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6" name="Tekstin paikkamerkki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4" name="Sisällön paikkamerkki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25" name="Päivämäärän paikkamerkki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EC87-8E42-42DD-BF75-663B80A74361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29" name="Alatunnisteen paikkamerk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5E68F-39CF-43A5-815C-702A7D101B86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1" name="Dian numeron paikkamerkki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7" name="Otsikk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6" name="Tekstin paikkamerkki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grpSp>
        <p:nvGrpSpPr>
          <p:cNvPr id="8" name="Group 6"/>
          <p:cNvGrpSpPr>
            <a:grpSpLocks noChangeAspect="1"/>
          </p:cNvGrpSpPr>
          <p:nvPr userDrawn="1"/>
        </p:nvGrpSpPr>
        <p:grpSpPr bwMode="auto">
          <a:xfrm>
            <a:off x="8501090" y="6215082"/>
            <a:ext cx="500098" cy="500098"/>
            <a:chOff x="2598" y="675"/>
            <a:chExt cx="1767" cy="1767"/>
          </a:xfrm>
        </p:grpSpPr>
        <p:sp>
          <p:nvSpPr>
            <p:cNvPr id="9" name="AutoShape 5"/>
            <p:cNvSpPr>
              <a:spLocks noChangeAspect="1" noChangeArrowheads="1" noTextEdit="1"/>
            </p:cNvSpPr>
            <p:nvPr/>
          </p:nvSpPr>
          <p:spPr bwMode="auto">
            <a:xfrm>
              <a:off x="2598" y="675"/>
              <a:ext cx="1767" cy="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2598" y="675"/>
              <a:ext cx="1767" cy="1767"/>
            </a:xfrm>
            <a:custGeom>
              <a:avLst/>
              <a:gdLst/>
              <a:ahLst/>
              <a:cxnLst>
                <a:cxn ang="0">
                  <a:pos x="973" y="1762"/>
                </a:cxn>
                <a:cxn ang="0">
                  <a:pos x="1144" y="1727"/>
                </a:cxn>
                <a:cxn ang="0">
                  <a:pos x="1303" y="1661"/>
                </a:cxn>
                <a:cxn ang="0">
                  <a:pos x="1444" y="1565"/>
                </a:cxn>
                <a:cxn ang="0">
                  <a:pos x="1565" y="1444"/>
                </a:cxn>
                <a:cxn ang="0">
                  <a:pos x="1661" y="1303"/>
                </a:cxn>
                <a:cxn ang="0">
                  <a:pos x="1727" y="1144"/>
                </a:cxn>
                <a:cxn ang="0">
                  <a:pos x="1762" y="973"/>
                </a:cxn>
                <a:cxn ang="0">
                  <a:pos x="1762" y="792"/>
                </a:cxn>
                <a:cxn ang="0">
                  <a:pos x="1727" y="621"/>
                </a:cxn>
                <a:cxn ang="0">
                  <a:pos x="1661" y="462"/>
                </a:cxn>
                <a:cxn ang="0">
                  <a:pos x="1565" y="321"/>
                </a:cxn>
                <a:cxn ang="0">
                  <a:pos x="1444" y="202"/>
                </a:cxn>
                <a:cxn ang="0">
                  <a:pos x="1303" y="106"/>
                </a:cxn>
                <a:cxn ang="0">
                  <a:pos x="1144" y="40"/>
                </a:cxn>
                <a:cxn ang="0">
                  <a:pos x="973" y="5"/>
                </a:cxn>
                <a:cxn ang="0">
                  <a:pos x="792" y="5"/>
                </a:cxn>
                <a:cxn ang="0">
                  <a:pos x="621" y="40"/>
                </a:cxn>
                <a:cxn ang="0">
                  <a:pos x="462" y="106"/>
                </a:cxn>
                <a:cxn ang="0">
                  <a:pos x="321" y="202"/>
                </a:cxn>
                <a:cxn ang="0">
                  <a:pos x="202" y="321"/>
                </a:cxn>
                <a:cxn ang="0">
                  <a:pos x="106" y="462"/>
                </a:cxn>
                <a:cxn ang="0">
                  <a:pos x="40" y="621"/>
                </a:cxn>
                <a:cxn ang="0">
                  <a:pos x="5" y="792"/>
                </a:cxn>
                <a:cxn ang="0">
                  <a:pos x="5" y="973"/>
                </a:cxn>
                <a:cxn ang="0">
                  <a:pos x="40" y="1144"/>
                </a:cxn>
                <a:cxn ang="0">
                  <a:pos x="106" y="1303"/>
                </a:cxn>
                <a:cxn ang="0">
                  <a:pos x="202" y="1444"/>
                </a:cxn>
                <a:cxn ang="0">
                  <a:pos x="321" y="1565"/>
                </a:cxn>
                <a:cxn ang="0">
                  <a:pos x="462" y="1661"/>
                </a:cxn>
                <a:cxn ang="0">
                  <a:pos x="621" y="1727"/>
                </a:cxn>
                <a:cxn ang="0">
                  <a:pos x="792" y="1762"/>
                </a:cxn>
              </a:cxnLst>
              <a:rect l="0" t="0" r="r" b="b"/>
              <a:pathLst>
                <a:path w="1767" h="1767">
                  <a:moveTo>
                    <a:pt x="883" y="1767"/>
                  </a:moveTo>
                  <a:lnTo>
                    <a:pt x="973" y="1762"/>
                  </a:lnTo>
                  <a:lnTo>
                    <a:pt x="1061" y="1749"/>
                  </a:lnTo>
                  <a:lnTo>
                    <a:pt x="1144" y="1727"/>
                  </a:lnTo>
                  <a:lnTo>
                    <a:pt x="1226" y="1697"/>
                  </a:lnTo>
                  <a:lnTo>
                    <a:pt x="1303" y="1661"/>
                  </a:lnTo>
                  <a:lnTo>
                    <a:pt x="1377" y="1615"/>
                  </a:lnTo>
                  <a:lnTo>
                    <a:pt x="1444" y="1565"/>
                  </a:lnTo>
                  <a:lnTo>
                    <a:pt x="1507" y="1507"/>
                  </a:lnTo>
                  <a:lnTo>
                    <a:pt x="1565" y="1444"/>
                  </a:lnTo>
                  <a:lnTo>
                    <a:pt x="1615" y="1377"/>
                  </a:lnTo>
                  <a:lnTo>
                    <a:pt x="1661" y="1303"/>
                  </a:lnTo>
                  <a:lnTo>
                    <a:pt x="1697" y="1226"/>
                  </a:lnTo>
                  <a:lnTo>
                    <a:pt x="1727" y="1144"/>
                  </a:lnTo>
                  <a:lnTo>
                    <a:pt x="1749" y="1061"/>
                  </a:lnTo>
                  <a:lnTo>
                    <a:pt x="1762" y="973"/>
                  </a:lnTo>
                  <a:lnTo>
                    <a:pt x="1767" y="883"/>
                  </a:lnTo>
                  <a:lnTo>
                    <a:pt x="1762" y="792"/>
                  </a:lnTo>
                  <a:lnTo>
                    <a:pt x="1749" y="706"/>
                  </a:lnTo>
                  <a:lnTo>
                    <a:pt x="1727" y="621"/>
                  </a:lnTo>
                  <a:lnTo>
                    <a:pt x="1697" y="540"/>
                  </a:lnTo>
                  <a:lnTo>
                    <a:pt x="1661" y="462"/>
                  </a:lnTo>
                  <a:lnTo>
                    <a:pt x="1615" y="390"/>
                  </a:lnTo>
                  <a:lnTo>
                    <a:pt x="1565" y="321"/>
                  </a:lnTo>
                  <a:lnTo>
                    <a:pt x="1507" y="260"/>
                  </a:lnTo>
                  <a:lnTo>
                    <a:pt x="1444" y="202"/>
                  </a:lnTo>
                  <a:lnTo>
                    <a:pt x="1377" y="152"/>
                  </a:lnTo>
                  <a:lnTo>
                    <a:pt x="1303" y="106"/>
                  </a:lnTo>
                  <a:lnTo>
                    <a:pt x="1226" y="70"/>
                  </a:lnTo>
                  <a:lnTo>
                    <a:pt x="1144" y="40"/>
                  </a:lnTo>
                  <a:lnTo>
                    <a:pt x="1061" y="18"/>
                  </a:lnTo>
                  <a:lnTo>
                    <a:pt x="973" y="5"/>
                  </a:lnTo>
                  <a:lnTo>
                    <a:pt x="883" y="0"/>
                  </a:lnTo>
                  <a:lnTo>
                    <a:pt x="792" y="5"/>
                  </a:lnTo>
                  <a:lnTo>
                    <a:pt x="706" y="18"/>
                  </a:lnTo>
                  <a:lnTo>
                    <a:pt x="621" y="40"/>
                  </a:lnTo>
                  <a:lnTo>
                    <a:pt x="540" y="70"/>
                  </a:lnTo>
                  <a:lnTo>
                    <a:pt x="462" y="106"/>
                  </a:lnTo>
                  <a:lnTo>
                    <a:pt x="390" y="152"/>
                  </a:lnTo>
                  <a:lnTo>
                    <a:pt x="321" y="202"/>
                  </a:lnTo>
                  <a:lnTo>
                    <a:pt x="260" y="260"/>
                  </a:lnTo>
                  <a:lnTo>
                    <a:pt x="202" y="321"/>
                  </a:lnTo>
                  <a:lnTo>
                    <a:pt x="152" y="390"/>
                  </a:lnTo>
                  <a:lnTo>
                    <a:pt x="106" y="462"/>
                  </a:lnTo>
                  <a:lnTo>
                    <a:pt x="70" y="540"/>
                  </a:lnTo>
                  <a:lnTo>
                    <a:pt x="40" y="621"/>
                  </a:lnTo>
                  <a:lnTo>
                    <a:pt x="18" y="706"/>
                  </a:lnTo>
                  <a:lnTo>
                    <a:pt x="5" y="792"/>
                  </a:lnTo>
                  <a:lnTo>
                    <a:pt x="0" y="883"/>
                  </a:lnTo>
                  <a:lnTo>
                    <a:pt x="5" y="973"/>
                  </a:lnTo>
                  <a:lnTo>
                    <a:pt x="18" y="1061"/>
                  </a:lnTo>
                  <a:lnTo>
                    <a:pt x="40" y="1144"/>
                  </a:lnTo>
                  <a:lnTo>
                    <a:pt x="70" y="1226"/>
                  </a:lnTo>
                  <a:lnTo>
                    <a:pt x="106" y="1303"/>
                  </a:lnTo>
                  <a:lnTo>
                    <a:pt x="152" y="1377"/>
                  </a:lnTo>
                  <a:lnTo>
                    <a:pt x="202" y="1444"/>
                  </a:lnTo>
                  <a:lnTo>
                    <a:pt x="260" y="1507"/>
                  </a:lnTo>
                  <a:lnTo>
                    <a:pt x="321" y="1565"/>
                  </a:lnTo>
                  <a:lnTo>
                    <a:pt x="390" y="1615"/>
                  </a:lnTo>
                  <a:lnTo>
                    <a:pt x="462" y="1661"/>
                  </a:lnTo>
                  <a:lnTo>
                    <a:pt x="540" y="1697"/>
                  </a:lnTo>
                  <a:lnTo>
                    <a:pt x="621" y="1727"/>
                  </a:lnTo>
                  <a:lnTo>
                    <a:pt x="706" y="1749"/>
                  </a:lnTo>
                  <a:lnTo>
                    <a:pt x="792" y="1762"/>
                  </a:lnTo>
                  <a:lnTo>
                    <a:pt x="883" y="1767"/>
                  </a:lnTo>
                  <a:close/>
                </a:path>
              </a:pathLst>
            </a:custGeom>
            <a:solidFill>
              <a:srgbClr val="FC0A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2677" y="756"/>
              <a:ext cx="1607" cy="1605"/>
            </a:xfrm>
            <a:custGeom>
              <a:avLst/>
              <a:gdLst/>
              <a:ahLst/>
              <a:cxnLst>
                <a:cxn ang="0">
                  <a:pos x="4" y="720"/>
                </a:cxn>
                <a:cxn ang="0">
                  <a:pos x="37" y="563"/>
                </a:cxn>
                <a:cxn ang="0">
                  <a:pos x="98" y="419"/>
                </a:cxn>
                <a:cxn ang="0">
                  <a:pos x="185" y="293"/>
                </a:cxn>
                <a:cxn ang="0">
                  <a:pos x="293" y="183"/>
                </a:cxn>
                <a:cxn ang="0">
                  <a:pos x="421" y="98"/>
                </a:cxn>
                <a:cxn ang="0">
                  <a:pos x="565" y="36"/>
                </a:cxn>
                <a:cxn ang="0">
                  <a:pos x="722" y="4"/>
                </a:cxn>
                <a:cxn ang="0">
                  <a:pos x="885" y="4"/>
                </a:cxn>
                <a:cxn ang="0">
                  <a:pos x="1042" y="36"/>
                </a:cxn>
                <a:cxn ang="0">
                  <a:pos x="1186" y="98"/>
                </a:cxn>
                <a:cxn ang="0">
                  <a:pos x="1314" y="183"/>
                </a:cxn>
                <a:cxn ang="0">
                  <a:pos x="1423" y="293"/>
                </a:cxn>
                <a:cxn ang="0">
                  <a:pos x="1509" y="419"/>
                </a:cxn>
                <a:cxn ang="0">
                  <a:pos x="1571" y="563"/>
                </a:cxn>
                <a:cxn ang="0">
                  <a:pos x="1603" y="720"/>
                </a:cxn>
                <a:cxn ang="0">
                  <a:pos x="1603" y="883"/>
                </a:cxn>
                <a:cxn ang="0">
                  <a:pos x="1571" y="1040"/>
                </a:cxn>
                <a:cxn ang="0">
                  <a:pos x="1509" y="1184"/>
                </a:cxn>
                <a:cxn ang="0">
                  <a:pos x="1423" y="1312"/>
                </a:cxn>
                <a:cxn ang="0">
                  <a:pos x="1314" y="1421"/>
                </a:cxn>
                <a:cxn ang="0">
                  <a:pos x="1186" y="1507"/>
                </a:cxn>
                <a:cxn ang="0">
                  <a:pos x="1042" y="1569"/>
                </a:cxn>
                <a:cxn ang="0">
                  <a:pos x="885" y="1601"/>
                </a:cxn>
                <a:cxn ang="0">
                  <a:pos x="722" y="1601"/>
                </a:cxn>
                <a:cxn ang="0">
                  <a:pos x="565" y="1569"/>
                </a:cxn>
                <a:cxn ang="0">
                  <a:pos x="421" y="1507"/>
                </a:cxn>
                <a:cxn ang="0">
                  <a:pos x="293" y="1421"/>
                </a:cxn>
                <a:cxn ang="0">
                  <a:pos x="185" y="1312"/>
                </a:cxn>
                <a:cxn ang="0">
                  <a:pos x="98" y="1184"/>
                </a:cxn>
                <a:cxn ang="0">
                  <a:pos x="37" y="1040"/>
                </a:cxn>
                <a:cxn ang="0">
                  <a:pos x="4" y="883"/>
                </a:cxn>
              </a:cxnLst>
              <a:rect l="0" t="0" r="r" b="b"/>
              <a:pathLst>
                <a:path w="1607" h="1605">
                  <a:moveTo>
                    <a:pt x="0" y="802"/>
                  </a:moveTo>
                  <a:lnTo>
                    <a:pt x="4" y="720"/>
                  </a:lnTo>
                  <a:lnTo>
                    <a:pt x="17" y="641"/>
                  </a:lnTo>
                  <a:lnTo>
                    <a:pt x="37" y="563"/>
                  </a:lnTo>
                  <a:lnTo>
                    <a:pt x="64" y="489"/>
                  </a:lnTo>
                  <a:lnTo>
                    <a:pt x="98" y="419"/>
                  </a:lnTo>
                  <a:lnTo>
                    <a:pt x="138" y="354"/>
                  </a:lnTo>
                  <a:lnTo>
                    <a:pt x="185" y="293"/>
                  </a:lnTo>
                  <a:lnTo>
                    <a:pt x="237" y="235"/>
                  </a:lnTo>
                  <a:lnTo>
                    <a:pt x="293" y="183"/>
                  </a:lnTo>
                  <a:lnTo>
                    <a:pt x="356" y="137"/>
                  </a:lnTo>
                  <a:lnTo>
                    <a:pt x="421" y="98"/>
                  </a:lnTo>
                  <a:lnTo>
                    <a:pt x="491" y="63"/>
                  </a:lnTo>
                  <a:lnTo>
                    <a:pt x="565" y="36"/>
                  </a:lnTo>
                  <a:lnTo>
                    <a:pt x="643" y="16"/>
                  </a:lnTo>
                  <a:lnTo>
                    <a:pt x="722" y="4"/>
                  </a:lnTo>
                  <a:lnTo>
                    <a:pt x="804" y="0"/>
                  </a:lnTo>
                  <a:lnTo>
                    <a:pt x="885" y="4"/>
                  </a:lnTo>
                  <a:lnTo>
                    <a:pt x="964" y="16"/>
                  </a:lnTo>
                  <a:lnTo>
                    <a:pt x="1042" y="36"/>
                  </a:lnTo>
                  <a:lnTo>
                    <a:pt x="1116" y="63"/>
                  </a:lnTo>
                  <a:lnTo>
                    <a:pt x="1186" y="98"/>
                  </a:lnTo>
                  <a:lnTo>
                    <a:pt x="1251" y="137"/>
                  </a:lnTo>
                  <a:lnTo>
                    <a:pt x="1314" y="183"/>
                  </a:lnTo>
                  <a:lnTo>
                    <a:pt x="1370" y="235"/>
                  </a:lnTo>
                  <a:lnTo>
                    <a:pt x="1423" y="293"/>
                  </a:lnTo>
                  <a:lnTo>
                    <a:pt x="1470" y="354"/>
                  </a:lnTo>
                  <a:lnTo>
                    <a:pt x="1509" y="419"/>
                  </a:lnTo>
                  <a:lnTo>
                    <a:pt x="1544" y="489"/>
                  </a:lnTo>
                  <a:lnTo>
                    <a:pt x="1571" y="563"/>
                  </a:lnTo>
                  <a:lnTo>
                    <a:pt x="1591" y="641"/>
                  </a:lnTo>
                  <a:lnTo>
                    <a:pt x="1603" y="720"/>
                  </a:lnTo>
                  <a:lnTo>
                    <a:pt x="1607" y="802"/>
                  </a:lnTo>
                  <a:lnTo>
                    <a:pt x="1603" y="883"/>
                  </a:lnTo>
                  <a:lnTo>
                    <a:pt x="1591" y="962"/>
                  </a:lnTo>
                  <a:lnTo>
                    <a:pt x="1571" y="1040"/>
                  </a:lnTo>
                  <a:lnTo>
                    <a:pt x="1544" y="1114"/>
                  </a:lnTo>
                  <a:lnTo>
                    <a:pt x="1509" y="1184"/>
                  </a:lnTo>
                  <a:lnTo>
                    <a:pt x="1470" y="1249"/>
                  </a:lnTo>
                  <a:lnTo>
                    <a:pt x="1423" y="1312"/>
                  </a:lnTo>
                  <a:lnTo>
                    <a:pt x="1370" y="1368"/>
                  </a:lnTo>
                  <a:lnTo>
                    <a:pt x="1314" y="1421"/>
                  </a:lnTo>
                  <a:lnTo>
                    <a:pt x="1251" y="1468"/>
                  </a:lnTo>
                  <a:lnTo>
                    <a:pt x="1186" y="1507"/>
                  </a:lnTo>
                  <a:lnTo>
                    <a:pt x="1116" y="1542"/>
                  </a:lnTo>
                  <a:lnTo>
                    <a:pt x="1042" y="1569"/>
                  </a:lnTo>
                  <a:lnTo>
                    <a:pt x="964" y="1589"/>
                  </a:lnTo>
                  <a:lnTo>
                    <a:pt x="885" y="1601"/>
                  </a:lnTo>
                  <a:lnTo>
                    <a:pt x="804" y="1605"/>
                  </a:lnTo>
                  <a:lnTo>
                    <a:pt x="722" y="1601"/>
                  </a:lnTo>
                  <a:lnTo>
                    <a:pt x="643" y="1589"/>
                  </a:lnTo>
                  <a:lnTo>
                    <a:pt x="565" y="1569"/>
                  </a:lnTo>
                  <a:lnTo>
                    <a:pt x="491" y="1542"/>
                  </a:lnTo>
                  <a:lnTo>
                    <a:pt x="421" y="1507"/>
                  </a:lnTo>
                  <a:lnTo>
                    <a:pt x="356" y="1468"/>
                  </a:lnTo>
                  <a:lnTo>
                    <a:pt x="293" y="1421"/>
                  </a:lnTo>
                  <a:lnTo>
                    <a:pt x="237" y="1368"/>
                  </a:lnTo>
                  <a:lnTo>
                    <a:pt x="185" y="1312"/>
                  </a:lnTo>
                  <a:lnTo>
                    <a:pt x="138" y="1249"/>
                  </a:lnTo>
                  <a:lnTo>
                    <a:pt x="98" y="1184"/>
                  </a:lnTo>
                  <a:lnTo>
                    <a:pt x="64" y="1114"/>
                  </a:lnTo>
                  <a:lnTo>
                    <a:pt x="37" y="1040"/>
                  </a:lnTo>
                  <a:lnTo>
                    <a:pt x="17" y="962"/>
                  </a:lnTo>
                  <a:lnTo>
                    <a:pt x="4" y="883"/>
                  </a:lnTo>
                  <a:lnTo>
                    <a:pt x="0" y="8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2742" y="821"/>
              <a:ext cx="1471" cy="1473"/>
            </a:xfrm>
            <a:custGeom>
              <a:avLst/>
              <a:gdLst/>
              <a:ahLst/>
              <a:cxnLst>
                <a:cxn ang="0">
                  <a:pos x="811" y="1469"/>
                </a:cxn>
                <a:cxn ang="0">
                  <a:pos x="953" y="1441"/>
                </a:cxn>
                <a:cxn ang="0">
                  <a:pos x="1085" y="1385"/>
                </a:cxn>
                <a:cxn ang="0">
                  <a:pos x="1202" y="1305"/>
                </a:cxn>
                <a:cxn ang="0">
                  <a:pos x="1304" y="1204"/>
                </a:cxn>
                <a:cxn ang="0">
                  <a:pos x="1383" y="1087"/>
                </a:cxn>
                <a:cxn ang="0">
                  <a:pos x="1439" y="955"/>
                </a:cxn>
                <a:cxn ang="0">
                  <a:pos x="1468" y="812"/>
                </a:cxn>
                <a:cxn ang="0">
                  <a:pos x="1468" y="661"/>
                </a:cxn>
                <a:cxn ang="0">
                  <a:pos x="1439" y="518"/>
                </a:cxn>
                <a:cxn ang="0">
                  <a:pos x="1383" y="386"/>
                </a:cxn>
                <a:cxn ang="0">
                  <a:pos x="1304" y="269"/>
                </a:cxn>
                <a:cxn ang="0">
                  <a:pos x="1202" y="168"/>
                </a:cxn>
                <a:cxn ang="0">
                  <a:pos x="1085" y="89"/>
                </a:cxn>
                <a:cxn ang="0">
                  <a:pos x="953" y="33"/>
                </a:cxn>
                <a:cxn ang="0">
                  <a:pos x="811" y="4"/>
                </a:cxn>
                <a:cxn ang="0">
                  <a:pos x="661" y="4"/>
                </a:cxn>
                <a:cxn ang="0">
                  <a:pos x="517" y="33"/>
                </a:cxn>
                <a:cxn ang="0">
                  <a:pos x="385" y="89"/>
                </a:cxn>
                <a:cxn ang="0">
                  <a:pos x="268" y="168"/>
                </a:cxn>
                <a:cxn ang="0">
                  <a:pos x="168" y="269"/>
                </a:cxn>
                <a:cxn ang="0">
                  <a:pos x="89" y="386"/>
                </a:cxn>
                <a:cxn ang="0">
                  <a:pos x="33" y="518"/>
                </a:cxn>
                <a:cxn ang="0">
                  <a:pos x="4" y="661"/>
                </a:cxn>
                <a:cxn ang="0">
                  <a:pos x="4" y="812"/>
                </a:cxn>
                <a:cxn ang="0">
                  <a:pos x="33" y="955"/>
                </a:cxn>
                <a:cxn ang="0">
                  <a:pos x="89" y="1087"/>
                </a:cxn>
                <a:cxn ang="0">
                  <a:pos x="168" y="1204"/>
                </a:cxn>
                <a:cxn ang="0">
                  <a:pos x="268" y="1305"/>
                </a:cxn>
                <a:cxn ang="0">
                  <a:pos x="385" y="1385"/>
                </a:cxn>
                <a:cxn ang="0">
                  <a:pos x="517" y="1441"/>
                </a:cxn>
                <a:cxn ang="0">
                  <a:pos x="661" y="1469"/>
                </a:cxn>
              </a:cxnLst>
              <a:rect l="0" t="0" r="r" b="b"/>
              <a:pathLst>
                <a:path w="1471" h="1473">
                  <a:moveTo>
                    <a:pt x="735" y="1473"/>
                  </a:moveTo>
                  <a:lnTo>
                    <a:pt x="811" y="1469"/>
                  </a:lnTo>
                  <a:lnTo>
                    <a:pt x="883" y="1459"/>
                  </a:lnTo>
                  <a:lnTo>
                    <a:pt x="953" y="1441"/>
                  </a:lnTo>
                  <a:lnTo>
                    <a:pt x="1022" y="1415"/>
                  </a:lnTo>
                  <a:lnTo>
                    <a:pt x="1085" y="1385"/>
                  </a:lnTo>
                  <a:lnTo>
                    <a:pt x="1147" y="1347"/>
                  </a:lnTo>
                  <a:lnTo>
                    <a:pt x="1202" y="1305"/>
                  </a:lnTo>
                  <a:lnTo>
                    <a:pt x="1255" y="1256"/>
                  </a:lnTo>
                  <a:lnTo>
                    <a:pt x="1304" y="1204"/>
                  </a:lnTo>
                  <a:lnTo>
                    <a:pt x="1345" y="1148"/>
                  </a:lnTo>
                  <a:lnTo>
                    <a:pt x="1383" y="1087"/>
                  </a:lnTo>
                  <a:lnTo>
                    <a:pt x="1414" y="1024"/>
                  </a:lnTo>
                  <a:lnTo>
                    <a:pt x="1439" y="955"/>
                  </a:lnTo>
                  <a:lnTo>
                    <a:pt x="1457" y="885"/>
                  </a:lnTo>
                  <a:lnTo>
                    <a:pt x="1468" y="812"/>
                  </a:lnTo>
                  <a:lnTo>
                    <a:pt x="1471" y="737"/>
                  </a:lnTo>
                  <a:lnTo>
                    <a:pt x="1468" y="661"/>
                  </a:lnTo>
                  <a:lnTo>
                    <a:pt x="1457" y="589"/>
                  </a:lnTo>
                  <a:lnTo>
                    <a:pt x="1439" y="518"/>
                  </a:lnTo>
                  <a:lnTo>
                    <a:pt x="1414" y="450"/>
                  </a:lnTo>
                  <a:lnTo>
                    <a:pt x="1383" y="386"/>
                  </a:lnTo>
                  <a:lnTo>
                    <a:pt x="1345" y="325"/>
                  </a:lnTo>
                  <a:lnTo>
                    <a:pt x="1304" y="269"/>
                  </a:lnTo>
                  <a:lnTo>
                    <a:pt x="1255" y="217"/>
                  </a:lnTo>
                  <a:lnTo>
                    <a:pt x="1202" y="168"/>
                  </a:lnTo>
                  <a:lnTo>
                    <a:pt x="1147" y="127"/>
                  </a:lnTo>
                  <a:lnTo>
                    <a:pt x="1085" y="89"/>
                  </a:lnTo>
                  <a:lnTo>
                    <a:pt x="1022" y="58"/>
                  </a:lnTo>
                  <a:lnTo>
                    <a:pt x="953" y="33"/>
                  </a:lnTo>
                  <a:lnTo>
                    <a:pt x="883" y="15"/>
                  </a:lnTo>
                  <a:lnTo>
                    <a:pt x="811" y="4"/>
                  </a:lnTo>
                  <a:lnTo>
                    <a:pt x="735" y="0"/>
                  </a:lnTo>
                  <a:lnTo>
                    <a:pt x="661" y="4"/>
                  </a:lnTo>
                  <a:lnTo>
                    <a:pt x="587" y="15"/>
                  </a:lnTo>
                  <a:lnTo>
                    <a:pt x="517" y="33"/>
                  </a:lnTo>
                  <a:lnTo>
                    <a:pt x="450" y="58"/>
                  </a:lnTo>
                  <a:lnTo>
                    <a:pt x="385" y="89"/>
                  </a:lnTo>
                  <a:lnTo>
                    <a:pt x="325" y="127"/>
                  </a:lnTo>
                  <a:lnTo>
                    <a:pt x="268" y="168"/>
                  </a:lnTo>
                  <a:lnTo>
                    <a:pt x="217" y="217"/>
                  </a:lnTo>
                  <a:lnTo>
                    <a:pt x="168" y="269"/>
                  </a:lnTo>
                  <a:lnTo>
                    <a:pt x="127" y="325"/>
                  </a:lnTo>
                  <a:lnTo>
                    <a:pt x="89" y="386"/>
                  </a:lnTo>
                  <a:lnTo>
                    <a:pt x="58" y="450"/>
                  </a:lnTo>
                  <a:lnTo>
                    <a:pt x="33" y="518"/>
                  </a:lnTo>
                  <a:lnTo>
                    <a:pt x="15" y="589"/>
                  </a:lnTo>
                  <a:lnTo>
                    <a:pt x="4" y="661"/>
                  </a:lnTo>
                  <a:lnTo>
                    <a:pt x="0" y="737"/>
                  </a:lnTo>
                  <a:lnTo>
                    <a:pt x="4" y="812"/>
                  </a:lnTo>
                  <a:lnTo>
                    <a:pt x="15" y="885"/>
                  </a:lnTo>
                  <a:lnTo>
                    <a:pt x="33" y="955"/>
                  </a:lnTo>
                  <a:lnTo>
                    <a:pt x="58" y="1024"/>
                  </a:lnTo>
                  <a:lnTo>
                    <a:pt x="89" y="1087"/>
                  </a:lnTo>
                  <a:lnTo>
                    <a:pt x="127" y="1148"/>
                  </a:lnTo>
                  <a:lnTo>
                    <a:pt x="168" y="1204"/>
                  </a:lnTo>
                  <a:lnTo>
                    <a:pt x="217" y="1256"/>
                  </a:lnTo>
                  <a:lnTo>
                    <a:pt x="268" y="1305"/>
                  </a:lnTo>
                  <a:lnTo>
                    <a:pt x="325" y="1347"/>
                  </a:lnTo>
                  <a:lnTo>
                    <a:pt x="385" y="1385"/>
                  </a:lnTo>
                  <a:lnTo>
                    <a:pt x="450" y="1415"/>
                  </a:lnTo>
                  <a:lnTo>
                    <a:pt x="517" y="1441"/>
                  </a:lnTo>
                  <a:lnTo>
                    <a:pt x="587" y="1459"/>
                  </a:lnTo>
                  <a:lnTo>
                    <a:pt x="661" y="1469"/>
                  </a:lnTo>
                  <a:lnTo>
                    <a:pt x="735" y="1473"/>
                  </a:lnTo>
                  <a:close/>
                </a:path>
              </a:pathLst>
            </a:custGeom>
            <a:solidFill>
              <a:srgbClr val="FC0A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598" y="675"/>
              <a:ext cx="1767" cy="1767"/>
            </a:xfrm>
            <a:custGeom>
              <a:avLst/>
              <a:gdLst/>
              <a:ahLst/>
              <a:cxnLst>
                <a:cxn ang="0">
                  <a:pos x="973" y="1762"/>
                </a:cxn>
                <a:cxn ang="0">
                  <a:pos x="1144" y="1727"/>
                </a:cxn>
                <a:cxn ang="0">
                  <a:pos x="1303" y="1661"/>
                </a:cxn>
                <a:cxn ang="0">
                  <a:pos x="1444" y="1565"/>
                </a:cxn>
                <a:cxn ang="0">
                  <a:pos x="1565" y="1444"/>
                </a:cxn>
                <a:cxn ang="0">
                  <a:pos x="1661" y="1303"/>
                </a:cxn>
                <a:cxn ang="0">
                  <a:pos x="1727" y="1144"/>
                </a:cxn>
                <a:cxn ang="0">
                  <a:pos x="1762" y="973"/>
                </a:cxn>
                <a:cxn ang="0">
                  <a:pos x="1762" y="792"/>
                </a:cxn>
                <a:cxn ang="0">
                  <a:pos x="1727" y="621"/>
                </a:cxn>
                <a:cxn ang="0">
                  <a:pos x="1661" y="462"/>
                </a:cxn>
                <a:cxn ang="0">
                  <a:pos x="1565" y="321"/>
                </a:cxn>
                <a:cxn ang="0">
                  <a:pos x="1444" y="202"/>
                </a:cxn>
                <a:cxn ang="0">
                  <a:pos x="1303" y="106"/>
                </a:cxn>
                <a:cxn ang="0">
                  <a:pos x="1144" y="40"/>
                </a:cxn>
                <a:cxn ang="0">
                  <a:pos x="973" y="5"/>
                </a:cxn>
                <a:cxn ang="0">
                  <a:pos x="792" y="5"/>
                </a:cxn>
                <a:cxn ang="0">
                  <a:pos x="621" y="40"/>
                </a:cxn>
                <a:cxn ang="0">
                  <a:pos x="462" y="106"/>
                </a:cxn>
                <a:cxn ang="0">
                  <a:pos x="321" y="202"/>
                </a:cxn>
                <a:cxn ang="0">
                  <a:pos x="202" y="321"/>
                </a:cxn>
                <a:cxn ang="0">
                  <a:pos x="106" y="462"/>
                </a:cxn>
                <a:cxn ang="0">
                  <a:pos x="40" y="621"/>
                </a:cxn>
                <a:cxn ang="0">
                  <a:pos x="5" y="792"/>
                </a:cxn>
                <a:cxn ang="0">
                  <a:pos x="5" y="973"/>
                </a:cxn>
                <a:cxn ang="0">
                  <a:pos x="40" y="1144"/>
                </a:cxn>
                <a:cxn ang="0">
                  <a:pos x="106" y="1303"/>
                </a:cxn>
                <a:cxn ang="0">
                  <a:pos x="202" y="1444"/>
                </a:cxn>
                <a:cxn ang="0">
                  <a:pos x="321" y="1565"/>
                </a:cxn>
                <a:cxn ang="0">
                  <a:pos x="462" y="1661"/>
                </a:cxn>
                <a:cxn ang="0">
                  <a:pos x="621" y="1727"/>
                </a:cxn>
                <a:cxn ang="0">
                  <a:pos x="792" y="1762"/>
                </a:cxn>
              </a:cxnLst>
              <a:rect l="0" t="0" r="r" b="b"/>
              <a:pathLst>
                <a:path w="1767" h="1767">
                  <a:moveTo>
                    <a:pt x="883" y="1767"/>
                  </a:moveTo>
                  <a:lnTo>
                    <a:pt x="973" y="1762"/>
                  </a:lnTo>
                  <a:lnTo>
                    <a:pt x="1061" y="1749"/>
                  </a:lnTo>
                  <a:lnTo>
                    <a:pt x="1144" y="1727"/>
                  </a:lnTo>
                  <a:lnTo>
                    <a:pt x="1226" y="1697"/>
                  </a:lnTo>
                  <a:lnTo>
                    <a:pt x="1303" y="1661"/>
                  </a:lnTo>
                  <a:lnTo>
                    <a:pt x="1377" y="1615"/>
                  </a:lnTo>
                  <a:lnTo>
                    <a:pt x="1444" y="1565"/>
                  </a:lnTo>
                  <a:lnTo>
                    <a:pt x="1507" y="1507"/>
                  </a:lnTo>
                  <a:lnTo>
                    <a:pt x="1565" y="1444"/>
                  </a:lnTo>
                  <a:lnTo>
                    <a:pt x="1615" y="1377"/>
                  </a:lnTo>
                  <a:lnTo>
                    <a:pt x="1661" y="1303"/>
                  </a:lnTo>
                  <a:lnTo>
                    <a:pt x="1697" y="1226"/>
                  </a:lnTo>
                  <a:lnTo>
                    <a:pt x="1727" y="1144"/>
                  </a:lnTo>
                  <a:lnTo>
                    <a:pt x="1749" y="1061"/>
                  </a:lnTo>
                  <a:lnTo>
                    <a:pt x="1762" y="973"/>
                  </a:lnTo>
                  <a:lnTo>
                    <a:pt x="1767" y="883"/>
                  </a:lnTo>
                  <a:lnTo>
                    <a:pt x="1762" y="792"/>
                  </a:lnTo>
                  <a:lnTo>
                    <a:pt x="1749" y="706"/>
                  </a:lnTo>
                  <a:lnTo>
                    <a:pt x="1727" y="621"/>
                  </a:lnTo>
                  <a:lnTo>
                    <a:pt x="1697" y="540"/>
                  </a:lnTo>
                  <a:lnTo>
                    <a:pt x="1661" y="462"/>
                  </a:lnTo>
                  <a:lnTo>
                    <a:pt x="1615" y="390"/>
                  </a:lnTo>
                  <a:lnTo>
                    <a:pt x="1565" y="321"/>
                  </a:lnTo>
                  <a:lnTo>
                    <a:pt x="1507" y="260"/>
                  </a:lnTo>
                  <a:lnTo>
                    <a:pt x="1444" y="202"/>
                  </a:lnTo>
                  <a:lnTo>
                    <a:pt x="1377" y="152"/>
                  </a:lnTo>
                  <a:lnTo>
                    <a:pt x="1303" y="106"/>
                  </a:lnTo>
                  <a:lnTo>
                    <a:pt x="1226" y="70"/>
                  </a:lnTo>
                  <a:lnTo>
                    <a:pt x="1144" y="40"/>
                  </a:lnTo>
                  <a:lnTo>
                    <a:pt x="1061" y="18"/>
                  </a:lnTo>
                  <a:lnTo>
                    <a:pt x="973" y="5"/>
                  </a:lnTo>
                  <a:lnTo>
                    <a:pt x="883" y="0"/>
                  </a:lnTo>
                  <a:lnTo>
                    <a:pt x="792" y="5"/>
                  </a:lnTo>
                  <a:lnTo>
                    <a:pt x="706" y="18"/>
                  </a:lnTo>
                  <a:lnTo>
                    <a:pt x="621" y="40"/>
                  </a:lnTo>
                  <a:lnTo>
                    <a:pt x="540" y="70"/>
                  </a:lnTo>
                  <a:lnTo>
                    <a:pt x="462" y="106"/>
                  </a:lnTo>
                  <a:lnTo>
                    <a:pt x="390" y="152"/>
                  </a:lnTo>
                  <a:lnTo>
                    <a:pt x="321" y="202"/>
                  </a:lnTo>
                  <a:lnTo>
                    <a:pt x="260" y="260"/>
                  </a:lnTo>
                  <a:lnTo>
                    <a:pt x="202" y="321"/>
                  </a:lnTo>
                  <a:lnTo>
                    <a:pt x="152" y="390"/>
                  </a:lnTo>
                  <a:lnTo>
                    <a:pt x="106" y="462"/>
                  </a:lnTo>
                  <a:lnTo>
                    <a:pt x="70" y="540"/>
                  </a:lnTo>
                  <a:lnTo>
                    <a:pt x="40" y="621"/>
                  </a:lnTo>
                  <a:lnTo>
                    <a:pt x="18" y="706"/>
                  </a:lnTo>
                  <a:lnTo>
                    <a:pt x="5" y="792"/>
                  </a:lnTo>
                  <a:lnTo>
                    <a:pt x="0" y="883"/>
                  </a:lnTo>
                  <a:lnTo>
                    <a:pt x="5" y="973"/>
                  </a:lnTo>
                  <a:lnTo>
                    <a:pt x="18" y="1061"/>
                  </a:lnTo>
                  <a:lnTo>
                    <a:pt x="40" y="1144"/>
                  </a:lnTo>
                  <a:lnTo>
                    <a:pt x="70" y="1226"/>
                  </a:lnTo>
                  <a:lnTo>
                    <a:pt x="106" y="1303"/>
                  </a:lnTo>
                  <a:lnTo>
                    <a:pt x="152" y="1377"/>
                  </a:lnTo>
                  <a:lnTo>
                    <a:pt x="202" y="1444"/>
                  </a:lnTo>
                  <a:lnTo>
                    <a:pt x="260" y="1507"/>
                  </a:lnTo>
                  <a:lnTo>
                    <a:pt x="321" y="1565"/>
                  </a:lnTo>
                  <a:lnTo>
                    <a:pt x="390" y="1615"/>
                  </a:lnTo>
                  <a:lnTo>
                    <a:pt x="462" y="1661"/>
                  </a:lnTo>
                  <a:lnTo>
                    <a:pt x="540" y="1697"/>
                  </a:lnTo>
                  <a:lnTo>
                    <a:pt x="621" y="1727"/>
                  </a:lnTo>
                  <a:lnTo>
                    <a:pt x="706" y="1749"/>
                  </a:lnTo>
                  <a:lnTo>
                    <a:pt x="792" y="1762"/>
                  </a:lnTo>
                  <a:lnTo>
                    <a:pt x="883" y="1767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77" y="756"/>
              <a:ext cx="1607" cy="1605"/>
            </a:xfrm>
            <a:custGeom>
              <a:avLst/>
              <a:gdLst/>
              <a:ahLst/>
              <a:cxnLst>
                <a:cxn ang="0">
                  <a:pos x="4" y="720"/>
                </a:cxn>
                <a:cxn ang="0">
                  <a:pos x="37" y="563"/>
                </a:cxn>
                <a:cxn ang="0">
                  <a:pos x="98" y="419"/>
                </a:cxn>
                <a:cxn ang="0">
                  <a:pos x="185" y="293"/>
                </a:cxn>
                <a:cxn ang="0">
                  <a:pos x="293" y="183"/>
                </a:cxn>
                <a:cxn ang="0">
                  <a:pos x="421" y="98"/>
                </a:cxn>
                <a:cxn ang="0">
                  <a:pos x="565" y="36"/>
                </a:cxn>
                <a:cxn ang="0">
                  <a:pos x="722" y="4"/>
                </a:cxn>
                <a:cxn ang="0">
                  <a:pos x="885" y="4"/>
                </a:cxn>
                <a:cxn ang="0">
                  <a:pos x="1042" y="36"/>
                </a:cxn>
                <a:cxn ang="0">
                  <a:pos x="1186" y="98"/>
                </a:cxn>
                <a:cxn ang="0">
                  <a:pos x="1314" y="183"/>
                </a:cxn>
                <a:cxn ang="0">
                  <a:pos x="1423" y="293"/>
                </a:cxn>
                <a:cxn ang="0">
                  <a:pos x="1509" y="419"/>
                </a:cxn>
                <a:cxn ang="0">
                  <a:pos x="1571" y="563"/>
                </a:cxn>
                <a:cxn ang="0">
                  <a:pos x="1603" y="720"/>
                </a:cxn>
                <a:cxn ang="0">
                  <a:pos x="1603" y="883"/>
                </a:cxn>
                <a:cxn ang="0">
                  <a:pos x="1571" y="1040"/>
                </a:cxn>
                <a:cxn ang="0">
                  <a:pos x="1509" y="1184"/>
                </a:cxn>
                <a:cxn ang="0">
                  <a:pos x="1423" y="1312"/>
                </a:cxn>
                <a:cxn ang="0">
                  <a:pos x="1314" y="1421"/>
                </a:cxn>
                <a:cxn ang="0">
                  <a:pos x="1186" y="1507"/>
                </a:cxn>
                <a:cxn ang="0">
                  <a:pos x="1042" y="1569"/>
                </a:cxn>
                <a:cxn ang="0">
                  <a:pos x="885" y="1601"/>
                </a:cxn>
                <a:cxn ang="0">
                  <a:pos x="722" y="1601"/>
                </a:cxn>
                <a:cxn ang="0">
                  <a:pos x="565" y="1569"/>
                </a:cxn>
                <a:cxn ang="0">
                  <a:pos x="421" y="1507"/>
                </a:cxn>
                <a:cxn ang="0">
                  <a:pos x="293" y="1421"/>
                </a:cxn>
                <a:cxn ang="0">
                  <a:pos x="185" y="1312"/>
                </a:cxn>
                <a:cxn ang="0">
                  <a:pos x="98" y="1184"/>
                </a:cxn>
                <a:cxn ang="0">
                  <a:pos x="37" y="1040"/>
                </a:cxn>
                <a:cxn ang="0">
                  <a:pos x="4" y="883"/>
                </a:cxn>
              </a:cxnLst>
              <a:rect l="0" t="0" r="r" b="b"/>
              <a:pathLst>
                <a:path w="1607" h="1605">
                  <a:moveTo>
                    <a:pt x="0" y="802"/>
                  </a:moveTo>
                  <a:lnTo>
                    <a:pt x="4" y="720"/>
                  </a:lnTo>
                  <a:lnTo>
                    <a:pt x="17" y="641"/>
                  </a:lnTo>
                  <a:lnTo>
                    <a:pt x="37" y="563"/>
                  </a:lnTo>
                  <a:lnTo>
                    <a:pt x="64" y="489"/>
                  </a:lnTo>
                  <a:lnTo>
                    <a:pt x="98" y="419"/>
                  </a:lnTo>
                  <a:lnTo>
                    <a:pt x="138" y="354"/>
                  </a:lnTo>
                  <a:lnTo>
                    <a:pt x="185" y="293"/>
                  </a:lnTo>
                  <a:lnTo>
                    <a:pt x="237" y="235"/>
                  </a:lnTo>
                  <a:lnTo>
                    <a:pt x="293" y="183"/>
                  </a:lnTo>
                  <a:lnTo>
                    <a:pt x="356" y="137"/>
                  </a:lnTo>
                  <a:lnTo>
                    <a:pt x="421" y="98"/>
                  </a:lnTo>
                  <a:lnTo>
                    <a:pt x="491" y="63"/>
                  </a:lnTo>
                  <a:lnTo>
                    <a:pt x="565" y="36"/>
                  </a:lnTo>
                  <a:lnTo>
                    <a:pt x="643" y="16"/>
                  </a:lnTo>
                  <a:lnTo>
                    <a:pt x="722" y="4"/>
                  </a:lnTo>
                  <a:lnTo>
                    <a:pt x="804" y="0"/>
                  </a:lnTo>
                  <a:lnTo>
                    <a:pt x="885" y="4"/>
                  </a:lnTo>
                  <a:lnTo>
                    <a:pt x="964" y="16"/>
                  </a:lnTo>
                  <a:lnTo>
                    <a:pt x="1042" y="36"/>
                  </a:lnTo>
                  <a:lnTo>
                    <a:pt x="1116" y="63"/>
                  </a:lnTo>
                  <a:lnTo>
                    <a:pt x="1186" y="98"/>
                  </a:lnTo>
                  <a:lnTo>
                    <a:pt x="1251" y="137"/>
                  </a:lnTo>
                  <a:lnTo>
                    <a:pt x="1314" y="183"/>
                  </a:lnTo>
                  <a:lnTo>
                    <a:pt x="1370" y="235"/>
                  </a:lnTo>
                  <a:lnTo>
                    <a:pt x="1423" y="293"/>
                  </a:lnTo>
                  <a:lnTo>
                    <a:pt x="1470" y="354"/>
                  </a:lnTo>
                  <a:lnTo>
                    <a:pt x="1509" y="419"/>
                  </a:lnTo>
                  <a:lnTo>
                    <a:pt x="1544" y="489"/>
                  </a:lnTo>
                  <a:lnTo>
                    <a:pt x="1571" y="563"/>
                  </a:lnTo>
                  <a:lnTo>
                    <a:pt x="1591" y="641"/>
                  </a:lnTo>
                  <a:lnTo>
                    <a:pt x="1603" y="720"/>
                  </a:lnTo>
                  <a:lnTo>
                    <a:pt x="1607" y="802"/>
                  </a:lnTo>
                  <a:lnTo>
                    <a:pt x="1603" y="883"/>
                  </a:lnTo>
                  <a:lnTo>
                    <a:pt x="1591" y="962"/>
                  </a:lnTo>
                  <a:lnTo>
                    <a:pt x="1571" y="1040"/>
                  </a:lnTo>
                  <a:lnTo>
                    <a:pt x="1544" y="1114"/>
                  </a:lnTo>
                  <a:lnTo>
                    <a:pt x="1509" y="1184"/>
                  </a:lnTo>
                  <a:lnTo>
                    <a:pt x="1470" y="1249"/>
                  </a:lnTo>
                  <a:lnTo>
                    <a:pt x="1423" y="1312"/>
                  </a:lnTo>
                  <a:lnTo>
                    <a:pt x="1370" y="1368"/>
                  </a:lnTo>
                  <a:lnTo>
                    <a:pt x="1314" y="1421"/>
                  </a:lnTo>
                  <a:lnTo>
                    <a:pt x="1251" y="1468"/>
                  </a:lnTo>
                  <a:lnTo>
                    <a:pt x="1186" y="1507"/>
                  </a:lnTo>
                  <a:lnTo>
                    <a:pt x="1116" y="1542"/>
                  </a:lnTo>
                  <a:lnTo>
                    <a:pt x="1042" y="1569"/>
                  </a:lnTo>
                  <a:lnTo>
                    <a:pt x="964" y="1589"/>
                  </a:lnTo>
                  <a:lnTo>
                    <a:pt x="885" y="1601"/>
                  </a:lnTo>
                  <a:lnTo>
                    <a:pt x="804" y="1605"/>
                  </a:lnTo>
                  <a:lnTo>
                    <a:pt x="722" y="1601"/>
                  </a:lnTo>
                  <a:lnTo>
                    <a:pt x="643" y="1589"/>
                  </a:lnTo>
                  <a:lnTo>
                    <a:pt x="565" y="1569"/>
                  </a:lnTo>
                  <a:lnTo>
                    <a:pt x="491" y="1542"/>
                  </a:lnTo>
                  <a:lnTo>
                    <a:pt x="421" y="1507"/>
                  </a:lnTo>
                  <a:lnTo>
                    <a:pt x="356" y="1468"/>
                  </a:lnTo>
                  <a:lnTo>
                    <a:pt x="293" y="1421"/>
                  </a:lnTo>
                  <a:lnTo>
                    <a:pt x="237" y="1368"/>
                  </a:lnTo>
                  <a:lnTo>
                    <a:pt x="185" y="1312"/>
                  </a:lnTo>
                  <a:lnTo>
                    <a:pt x="138" y="1249"/>
                  </a:lnTo>
                  <a:lnTo>
                    <a:pt x="98" y="1184"/>
                  </a:lnTo>
                  <a:lnTo>
                    <a:pt x="64" y="1114"/>
                  </a:lnTo>
                  <a:lnTo>
                    <a:pt x="37" y="1040"/>
                  </a:lnTo>
                  <a:lnTo>
                    <a:pt x="17" y="962"/>
                  </a:lnTo>
                  <a:lnTo>
                    <a:pt x="4" y="883"/>
                  </a:lnTo>
                  <a:lnTo>
                    <a:pt x="0" y="8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742" y="821"/>
              <a:ext cx="1471" cy="1473"/>
            </a:xfrm>
            <a:custGeom>
              <a:avLst/>
              <a:gdLst/>
              <a:ahLst/>
              <a:cxnLst>
                <a:cxn ang="0">
                  <a:pos x="811" y="1469"/>
                </a:cxn>
                <a:cxn ang="0">
                  <a:pos x="953" y="1441"/>
                </a:cxn>
                <a:cxn ang="0">
                  <a:pos x="1085" y="1385"/>
                </a:cxn>
                <a:cxn ang="0">
                  <a:pos x="1202" y="1305"/>
                </a:cxn>
                <a:cxn ang="0">
                  <a:pos x="1304" y="1204"/>
                </a:cxn>
                <a:cxn ang="0">
                  <a:pos x="1383" y="1087"/>
                </a:cxn>
                <a:cxn ang="0">
                  <a:pos x="1439" y="955"/>
                </a:cxn>
                <a:cxn ang="0">
                  <a:pos x="1468" y="812"/>
                </a:cxn>
                <a:cxn ang="0">
                  <a:pos x="1468" y="661"/>
                </a:cxn>
                <a:cxn ang="0">
                  <a:pos x="1439" y="518"/>
                </a:cxn>
                <a:cxn ang="0">
                  <a:pos x="1383" y="386"/>
                </a:cxn>
                <a:cxn ang="0">
                  <a:pos x="1304" y="269"/>
                </a:cxn>
                <a:cxn ang="0">
                  <a:pos x="1202" y="168"/>
                </a:cxn>
                <a:cxn ang="0">
                  <a:pos x="1085" y="89"/>
                </a:cxn>
                <a:cxn ang="0">
                  <a:pos x="953" y="33"/>
                </a:cxn>
                <a:cxn ang="0">
                  <a:pos x="811" y="4"/>
                </a:cxn>
                <a:cxn ang="0">
                  <a:pos x="661" y="4"/>
                </a:cxn>
                <a:cxn ang="0">
                  <a:pos x="517" y="33"/>
                </a:cxn>
                <a:cxn ang="0">
                  <a:pos x="385" y="89"/>
                </a:cxn>
                <a:cxn ang="0">
                  <a:pos x="268" y="168"/>
                </a:cxn>
                <a:cxn ang="0">
                  <a:pos x="168" y="269"/>
                </a:cxn>
                <a:cxn ang="0">
                  <a:pos x="89" y="386"/>
                </a:cxn>
                <a:cxn ang="0">
                  <a:pos x="33" y="518"/>
                </a:cxn>
                <a:cxn ang="0">
                  <a:pos x="4" y="661"/>
                </a:cxn>
                <a:cxn ang="0">
                  <a:pos x="4" y="812"/>
                </a:cxn>
                <a:cxn ang="0">
                  <a:pos x="33" y="955"/>
                </a:cxn>
                <a:cxn ang="0">
                  <a:pos x="89" y="1087"/>
                </a:cxn>
                <a:cxn ang="0">
                  <a:pos x="168" y="1204"/>
                </a:cxn>
                <a:cxn ang="0">
                  <a:pos x="268" y="1305"/>
                </a:cxn>
                <a:cxn ang="0">
                  <a:pos x="385" y="1385"/>
                </a:cxn>
                <a:cxn ang="0">
                  <a:pos x="517" y="1441"/>
                </a:cxn>
                <a:cxn ang="0">
                  <a:pos x="661" y="1469"/>
                </a:cxn>
              </a:cxnLst>
              <a:rect l="0" t="0" r="r" b="b"/>
              <a:pathLst>
                <a:path w="1471" h="1473">
                  <a:moveTo>
                    <a:pt x="735" y="1473"/>
                  </a:moveTo>
                  <a:lnTo>
                    <a:pt x="811" y="1469"/>
                  </a:lnTo>
                  <a:lnTo>
                    <a:pt x="883" y="1459"/>
                  </a:lnTo>
                  <a:lnTo>
                    <a:pt x="953" y="1441"/>
                  </a:lnTo>
                  <a:lnTo>
                    <a:pt x="1022" y="1415"/>
                  </a:lnTo>
                  <a:lnTo>
                    <a:pt x="1085" y="1385"/>
                  </a:lnTo>
                  <a:lnTo>
                    <a:pt x="1147" y="1347"/>
                  </a:lnTo>
                  <a:lnTo>
                    <a:pt x="1202" y="1305"/>
                  </a:lnTo>
                  <a:lnTo>
                    <a:pt x="1255" y="1256"/>
                  </a:lnTo>
                  <a:lnTo>
                    <a:pt x="1304" y="1204"/>
                  </a:lnTo>
                  <a:lnTo>
                    <a:pt x="1345" y="1148"/>
                  </a:lnTo>
                  <a:lnTo>
                    <a:pt x="1383" y="1087"/>
                  </a:lnTo>
                  <a:lnTo>
                    <a:pt x="1414" y="1024"/>
                  </a:lnTo>
                  <a:lnTo>
                    <a:pt x="1439" y="955"/>
                  </a:lnTo>
                  <a:lnTo>
                    <a:pt x="1457" y="885"/>
                  </a:lnTo>
                  <a:lnTo>
                    <a:pt x="1468" y="812"/>
                  </a:lnTo>
                  <a:lnTo>
                    <a:pt x="1471" y="737"/>
                  </a:lnTo>
                  <a:lnTo>
                    <a:pt x="1468" y="661"/>
                  </a:lnTo>
                  <a:lnTo>
                    <a:pt x="1457" y="589"/>
                  </a:lnTo>
                  <a:lnTo>
                    <a:pt x="1439" y="518"/>
                  </a:lnTo>
                  <a:lnTo>
                    <a:pt x="1414" y="450"/>
                  </a:lnTo>
                  <a:lnTo>
                    <a:pt x="1383" y="386"/>
                  </a:lnTo>
                  <a:lnTo>
                    <a:pt x="1345" y="325"/>
                  </a:lnTo>
                  <a:lnTo>
                    <a:pt x="1304" y="269"/>
                  </a:lnTo>
                  <a:lnTo>
                    <a:pt x="1255" y="217"/>
                  </a:lnTo>
                  <a:lnTo>
                    <a:pt x="1202" y="168"/>
                  </a:lnTo>
                  <a:lnTo>
                    <a:pt x="1147" y="127"/>
                  </a:lnTo>
                  <a:lnTo>
                    <a:pt x="1085" y="89"/>
                  </a:lnTo>
                  <a:lnTo>
                    <a:pt x="1022" y="58"/>
                  </a:lnTo>
                  <a:lnTo>
                    <a:pt x="953" y="33"/>
                  </a:lnTo>
                  <a:lnTo>
                    <a:pt x="883" y="15"/>
                  </a:lnTo>
                  <a:lnTo>
                    <a:pt x="811" y="4"/>
                  </a:lnTo>
                  <a:lnTo>
                    <a:pt x="735" y="0"/>
                  </a:lnTo>
                  <a:lnTo>
                    <a:pt x="661" y="4"/>
                  </a:lnTo>
                  <a:lnTo>
                    <a:pt x="587" y="15"/>
                  </a:lnTo>
                  <a:lnTo>
                    <a:pt x="517" y="33"/>
                  </a:lnTo>
                  <a:lnTo>
                    <a:pt x="450" y="58"/>
                  </a:lnTo>
                  <a:lnTo>
                    <a:pt x="385" y="89"/>
                  </a:lnTo>
                  <a:lnTo>
                    <a:pt x="325" y="127"/>
                  </a:lnTo>
                  <a:lnTo>
                    <a:pt x="268" y="168"/>
                  </a:lnTo>
                  <a:lnTo>
                    <a:pt x="217" y="217"/>
                  </a:lnTo>
                  <a:lnTo>
                    <a:pt x="168" y="269"/>
                  </a:lnTo>
                  <a:lnTo>
                    <a:pt x="127" y="325"/>
                  </a:lnTo>
                  <a:lnTo>
                    <a:pt x="89" y="386"/>
                  </a:lnTo>
                  <a:lnTo>
                    <a:pt x="58" y="450"/>
                  </a:lnTo>
                  <a:lnTo>
                    <a:pt x="33" y="518"/>
                  </a:lnTo>
                  <a:lnTo>
                    <a:pt x="15" y="589"/>
                  </a:lnTo>
                  <a:lnTo>
                    <a:pt x="4" y="661"/>
                  </a:lnTo>
                  <a:lnTo>
                    <a:pt x="0" y="737"/>
                  </a:lnTo>
                  <a:lnTo>
                    <a:pt x="4" y="812"/>
                  </a:lnTo>
                  <a:lnTo>
                    <a:pt x="15" y="885"/>
                  </a:lnTo>
                  <a:lnTo>
                    <a:pt x="33" y="955"/>
                  </a:lnTo>
                  <a:lnTo>
                    <a:pt x="58" y="1024"/>
                  </a:lnTo>
                  <a:lnTo>
                    <a:pt x="89" y="1087"/>
                  </a:lnTo>
                  <a:lnTo>
                    <a:pt x="127" y="1148"/>
                  </a:lnTo>
                  <a:lnTo>
                    <a:pt x="168" y="1204"/>
                  </a:lnTo>
                  <a:lnTo>
                    <a:pt x="217" y="1256"/>
                  </a:lnTo>
                  <a:lnTo>
                    <a:pt x="268" y="1305"/>
                  </a:lnTo>
                  <a:lnTo>
                    <a:pt x="325" y="1347"/>
                  </a:lnTo>
                  <a:lnTo>
                    <a:pt x="385" y="1385"/>
                  </a:lnTo>
                  <a:lnTo>
                    <a:pt x="450" y="1415"/>
                  </a:lnTo>
                  <a:lnTo>
                    <a:pt x="517" y="1441"/>
                  </a:lnTo>
                  <a:lnTo>
                    <a:pt x="587" y="1459"/>
                  </a:lnTo>
                  <a:lnTo>
                    <a:pt x="661" y="1469"/>
                  </a:lnTo>
                  <a:lnTo>
                    <a:pt x="735" y="147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3116" y="1384"/>
              <a:ext cx="944" cy="847"/>
            </a:xfrm>
            <a:custGeom>
              <a:avLst/>
              <a:gdLst/>
              <a:ahLst/>
              <a:cxnLst>
                <a:cxn ang="0">
                  <a:pos x="897" y="103"/>
                </a:cxn>
                <a:cxn ang="0">
                  <a:pos x="901" y="206"/>
                </a:cxn>
                <a:cxn ang="0">
                  <a:pos x="868" y="331"/>
                </a:cxn>
                <a:cxn ang="0">
                  <a:pos x="805" y="439"/>
                </a:cxn>
                <a:cxn ang="0">
                  <a:pos x="713" y="526"/>
                </a:cxn>
                <a:cxn ang="0">
                  <a:pos x="599" y="587"/>
                </a:cxn>
                <a:cxn ang="0">
                  <a:pos x="469" y="614"/>
                </a:cxn>
                <a:cxn ang="0">
                  <a:pos x="541" y="582"/>
                </a:cxn>
                <a:cxn ang="0">
                  <a:pos x="643" y="542"/>
                </a:cxn>
                <a:cxn ang="0">
                  <a:pos x="729" y="479"/>
                </a:cxn>
                <a:cxn ang="0">
                  <a:pos x="798" y="396"/>
                </a:cxn>
                <a:cxn ang="0">
                  <a:pos x="845" y="295"/>
                </a:cxn>
                <a:cxn ang="0">
                  <a:pos x="865" y="175"/>
                </a:cxn>
                <a:cxn ang="0">
                  <a:pos x="850" y="45"/>
                </a:cxn>
                <a:cxn ang="0">
                  <a:pos x="14" y="49"/>
                </a:cxn>
                <a:cxn ang="0">
                  <a:pos x="0" y="147"/>
                </a:cxn>
                <a:cxn ang="0">
                  <a:pos x="14" y="275"/>
                </a:cxn>
                <a:cxn ang="0">
                  <a:pos x="65" y="390"/>
                </a:cxn>
                <a:cxn ang="0">
                  <a:pos x="144" y="486"/>
                </a:cxn>
                <a:cxn ang="0">
                  <a:pos x="247" y="556"/>
                </a:cxn>
                <a:cxn ang="0">
                  <a:pos x="372" y="592"/>
                </a:cxn>
                <a:cxn ang="0">
                  <a:pos x="408" y="596"/>
                </a:cxn>
                <a:cxn ang="0">
                  <a:pos x="386" y="616"/>
                </a:cxn>
                <a:cxn ang="0">
                  <a:pos x="292" y="600"/>
                </a:cxn>
                <a:cxn ang="0">
                  <a:pos x="200" y="562"/>
                </a:cxn>
                <a:cxn ang="0">
                  <a:pos x="182" y="598"/>
                </a:cxn>
                <a:cxn ang="0">
                  <a:pos x="282" y="637"/>
                </a:cxn>
                <a:cxn ang="0">
                  <a:pos x="384" y="657"/>
                </a:cxn>
                <a:cxn ang="0">
                  <a:pos x="390" y="679"/>
                </a:cxn>
                <a:cxn ang="0">
                  <a:pos x="316" y="711"/>
                </a:cxn>
                <a:cxn ang="0">
                  <a:pos x="265" y="769"/>
                </a:cxn>
                <a:cxn ang="0">
                  <a:pos x="292" y="814"/>
                </a:cxn>
                <a:cxn ang="0">
                  <a:pos x="361" y="838"/>
                </a:cxn>
                <a:cxn ang="0">
                  <a:pos x="440" y="847"/>
                </a:cxn>
                <a:cxn ang="0">
                  <a:pos x="520" y="838"/>
                </a:cxn>
                <a:cxn ang="0">
                  <a:pos x="590" y="814"/>
                </a:cxn>
                <a:cxn ang="0">
                  <a:pos x="617" y="769"/>
                </a:cxn>
                <a:cxn ang="0">
                  <a:pos x="569" y="713"/>
                </a:cxn>
                <a:cxn ang="0">
                  <a:pos x="496" y="679"/>
                </a:cxn>
                <a:cxn ang="0">
                  <a:pos x="518" y="650"/>
                </a:cxn>
                <a:cxn ang="0">
                  <a:pos x="655" y="607"/>
                </a:cxn>
                <a:cxn ang="0">
                  <a:pos x="773" y="531"/>
                </a:cxn>
                <a:cxn ang="0">
                  <a:pos x="865" y="428"/>
                </a:cxn>
                <a:cxn ang="0">
                  <a:pos x="922" y="304"/>
                </a:cxn>
                <a:cxn ang="0">
                  <a:pos x="944" y="163"/>
                </a:cxn>
                <a:cxn ang="0">
                  <a:pos x="935" y="76"/>
                </a:cxn>
              </a:cxnLst>
              <a:rect l="0" t="0" r="r" b="b"/>
              <a:pathLst>
                <a:path w="944" h="847">
                  <a:moveTo>
                    <a:pt x="884" y="47"/>
                  </a:moveTo>
                  <a:lnTo>
                    <a:pt x="892" y="74"/>
                  </a:lnTo>
                  <a:lnTo>
                    <a:pt x="897" y="103"/>
                  </a:lnTo>
                  <a:lnTo>
                    <a:pt x="901" y="134"/>
                  </a:lnTo>
                  <a:lnTo>
                    <a:pt x="902" y="163"/>
                  </a:lnTo>
                  <a:lnTo>
                    <a:pt x="901" y="206"/>
                  </a:lnTo>
                  <a:lnTo>
                    <a:pt x="893" y="249"/>
                  </a:lnTo>
                  <a:lnTo>
                    <a:pt x="883" y="291"/>
                  </a:lnTo>
                  <a:lnTo>
                    <a:pt x="868" y="331"/>
                  </a:lnTo>
                  <a:lnTo>
                    <a:pt x="850" y="369"/>
                  </a:lnTo>
                  <a:lnTo>
                    <a:pt x="828" y="405"/>
                  </a:lnTo>
                  <a:lnTo>
                    <a:pt x="805" y="439"/>
                  </a:lnTo>
                  <a:lnTo>
                    <a:pt x="776" y="471"/>
                  </a:lnTo>
                  <a:lnTo>
                    <a:pt x="745" y="500"/>
                  </a:lnTo>
                  <a:lnTo>
                    <a:pt x="713" y="526"/>
                  </a:lnTo>
                  <a:lnTo>
                    <a:pt x="677" y="549"/>
                  </a:lnTo>
                  <a:lnTo>
                    <a:pt x="639" y="569"/>
                  </a:lnTo>
                  <a:lnTo>
                    <a:pt x="599" y="587"/>
                  </a:lnTo>
                  <a:lnTo>
                    <a:pt x="558" y="600"/>
                  </a:lnTo>
                  <a:lnTo>
                    <a:pt x="514" y="609"/>
                  </a:lnTo>
                  <a:lnTo>
                    <a:pt x="469" y="614"/>
                  </a:lnTo>
                  <a:lnTo>
                    <a:pt x="469" y="594"/>
                  </a:lnTo>
                  <a:lnTo>
                    <a:pt x="505" y="589"/>
                  </a:lnTo>
                  <a:lnTo>
                    <a:pt x="541" y="582"/>
                  </a:lnTo>
                  <a:lnTo>
                    <a:pt x="576" y="571"/>
                  </a:lnTo>
                  <a:lnTo>
                    <a:pt x="610" y="558"/>
                  </a:lnTo>
                  <a:lnTo>
                    <a:pt x="643" y="542"/>
                  </a:lnTo>
                  <a:lnTo>
                    <a:pt x="673" y="524"/>
                  </a:lnTo>
                  <a:lnTo>
                    <a:pt x="702" y="502"/>
                  </a:lnTo>
                  <a:lnTo>
                    <a:pt x="729" y="479"/>
                  </a:lnTo>
                  <a:lnTo>
                    <a:pt x="754" y="453"/>
                  </a:lnTo>
                  <a:lnTo>
                    <a:pt x="776" y="424"/>
                  </a:lnTo>
                  <a:lnTo>
                    <a:pt x="798" y="396"/>
                  </a:lnTo>
                  <a:lnTo>
                    <a:pt x="816" y="363"/>
                  </a:lnTo>
                  <a:lnTo>
                    <a:pt x="832" y="331"/>
                  </a:lnTo>
                  <a:lnTo>
                    <a:pt x="845" y="295"/>
                  </a:lnTo>
                  <a:lnTo>
                    <a:pt x="854" y="258"/>
                  </a:lnTo>
                  <a:lnTo>
                    <a:pt x="861" y="221"/>
                  </a:lnTo>
                  <a:lnTo>
                    <a:pt x="865" y="175"/>
                  </a:lnTo>
                  <a:lnTo>
                    <a:pt x="865" y="130"/>
                  </a:lnTo>
                  <a:lnTo>
                    <a:pt x="859" y="87"/>
                  </a:lnTo>
                  <a:lnTo>
                    <a:pt x="850" y="45"/>
                  </a:lnTo>
                  <a:lnTo>
                    <a:pt x="31" y="0"/>
                  </a:lnTo>
                  <a:lnTo>
                    <a:pt x="22" y="26"/>
                  </a:lnTo>
                  <a:lnTo>
                    <a:pt x="14" y="49"/>
                  </a:lnTo>
                  <a:lnTo>
                    <a:pt x="7" y="76"/>
                  </a:lnTo>
                  <a:lnTo>
                    <a:pt x="4" y="103"/>
                  </a:lnTo>
                  <a:lnTo>
                    <a:pt x="0" y="147"/>
                  </a:lnTo>
                  <a:lnTo>
                    <a:pt x="0" y="192"/>
                  </a:lnTo>
                  <a:lnTo>
                    <a:pt x="5" y="233"/>
                  </a:lnTo>
                  <a:lnTo>
                    <a:pt x="14" y="275"/>
                  </a:lnTo>
                  <a:lnTo>
                    <a:pt x="27" y="314"/>
                  </a:lnTo>
                  <a:lnTo>
                    <a:pt x="43" y="354"/>
                  </a:lnTo>
                  <a:lnTo>
                    <a:pt x="65" y="390"/>
                  </a:lnTo>
                  <a:lnTo>
                    <a:pt x="88" y="424"/>
                  </a:lnTo>
                  <a:lnTo>
                    <a:pt x="114" y="457"/>
                  </a:lnTo>
                  <a:lnTo>
                    <a:pt x="144" y="486"/>
                  </a:lnTo>
                  <a:lnTo>
                    <a:pt x="175" y="513"/>
                  </a:lnTo>
                  <a:lnTo>
                    <a:pt x="211" y="535"/>
                  </a:lnTo>
                  <a:lnTo>
                    <a:pt x="247" y="556"/>
                  </a:lnTo>
                  <a:lnTo>
                    <a:pt x="287" y="572"/>
                  </a:lnTo>
                  <a:lnTo>
                    <a:pt x="328" y="583"/>
                  </a:lnTo>
                  <a:lnTo>
                    <a:pt x="372" y="592"/>
                  </a:lnTo>
                  <a:lnTo>
                    <a:pt x="384" y="594"/>
                  </a:lnTo>
                  <a:lnTo>
                    <a:pt x="395" y="594"/>
                  </a:lnTo>
                  <a:lnTo>
                    <a:pt x="408" y="596"/>
                  </a:lnTo>
                  <a:lnTo>
                    <a:pt x="419" y="596"/>
                  </a:lnTo>
                  <a:lnTo>
                    <a:pt x="419" y="618"/>
                  </a:lnTo>
                  <a:lnTo>
                    <a:pt x="386" y="616"/>
                  </a:lnTo>
                  <a:lnTo>
                    <a:pt x="356" y="612"/>
                  </a:lnTo>
                  <a:lnTo>
                    <a:pt x="323" y="607"/>
                  </a:lnTo>
                  <a:lnTo>
                    <a:pt x="292" y="600"/>
                  </a:lnTo>
                  <a:lnTo>
                    <a:pt x="260" y="589"/>
                  </a:lnTo>
                  <a:lnTo>
                    <a:pt x="231" y="576"/>
                  </a:lnTo>
                  <a:lnTo>
                    <a:pt x="200" y="562"/>
                  </a:lnTo>
                  <a:lnTo>
                    <a:pt x="171" y="545"/>
                  </a:lnTo>
                  <a:lnTo>
                    <a:pt x="150" y="580"/>
                  </a:lnTo>
                  <a:lnTo>
                    <a:pt x="182" y="598"/>
                  </a:lnTo>
                  <a:lnTo>
                    <a:pt x="215" y="614"/>
                  </a:lnTo>
                  <a:lnTo>
                    <a:pt x="247" y="627"/>
                  </a:lnTo>
                  <a:lnTo>
                    <a:pt x="282" y="637"/>
                  </a:lnTo>
                  <a:lnTo>
                    <a:pt x="316" y="646"/>
                  </a:lnTo>
                  <a:lnTo>
                    <a:pt x="350" y="654"/>
                  </a:lnTo>
                  <a:lnTo>
                    <a:pt x="384" y="657"/>
                  </a:lnTo>
                  <a:lnTo>
                    <a:pt x="419" y="659"/>
                  </a:lnTo>
                  <a:lnTo>
                    <a:pt x="419" y="674"/>
                  </a:lnTo>
                  <a:lnTo>
                    <a:pt x="390" y="679"/>
                  </a:lnTo>
                  <a:lnTo>
                    <a:pt x="363" y="686"/>
                  </a:lnTo>
                  <a:lnTo>
                    <a:pt x="338" y="697"/>
                  </a:lnTo>
                  <a:lnTo>
                    <a:pt x="316" y="711"/>
                  </a:lnTo>
                  <a:lnTo>
                    <a:pt x="296" y="730"/>
                  </a:lnTo>
                  <a:lnTo>
                    <a:pt x="278" y="748"/>
                  </a:lnTo>
                  <a:lnTo>
                    <a:pt x="265" y="769"/>
                  </a:lnTo>
                  <a:lnTo>
                    <a:pt x="254" y="791"/>
                  </a:lnTo>
                  <a:lnTo>
                    <a:pt x="273" y="804"/>
                  </a:lnTo>
                  <a:lnTo>
                    <a:pt x="292" y="814"/>
                  </a:lnTo>
                  <a:lnTo>
                    <a:pt x="314" y="823"/>
                  </a:lnTo>
                  <a:lnTo>
                    <a:pt x="338" y="832"/>
                  </a:lnTo>
                  <a:lnTo>
                    <a:pt x="361" y="838"/>
                  </a:lnTo>
                  <a:lnTo>
                    <a:pt x="386" y="843"/>
                  </a:lnTo>
                  <a:lnTo>
                    <a:pt x="413" y="845"/>
                  </a:lnTo>
                  <a:lnTo>
                    <a:pt x="440" y="847"/>
                  </a:lnTo>
                  <a:lnTo>
                    <a:pt x="467" y="845"/>
                  </a:lnTo>
                  <a:lnTo>
                    <a:pt x="495" y="843"/>
                  </a:lnTo>
                  <a:lnTo>
                    <a:pt x="520" y="838"/>
                  </a:lnTo>
                  <a:lnTo>
                    <a:pt x="545" y="832"/>
                  </a:lnTo>
                  <a:lnTo>
                    <a:pt x="567" y="823"/>
                  </a:lnTo>
                  <a:lnTo>
                    <a:pt x="590" y="814"/>
                  </a:lnTo>
                  <a:lnTo>
                    <a:pt x="610" y="804"/>
                  </a:lnTo>
                  <a:lnTo>
                    <a:pt x="628" y="793"/>
                  </a:lnTo>
                  <a:lnTo>
                    <a:pt x="617" y="769"/>
                  </a:lnTo>
                  <a:lnTo>
                    <a:pt x="605" y="749"/>
                  </a:lnTo>
                  <a:lnTo>
                    <a:pt x="588" y="730"/>
                  </a:lnTo>
                  <a:lnTo>
                    <a:pt x="569" y="713"/>
                  </a:lnTo>
                  <a:lnTo>
                    <a:pt x="547" y="699"/>
                  </a:lnTo>
                  <a:lnTo>
                    <a:pt x="523" y="686"/>
                  </a:lnTo>
                  <a:lnTo>
                    <a:pt x="496" y="679"/>
                  </a:lnTo>
                  <a:lnTo>
                    <a:pt x="469" y="674"/>
                  </a:lnTo>
                  <a:lnTo>
                    <a:pt x="469" y="656"/>
                  </a:lnTo>
                  <a:lnTo>
                    <a:pt x="518" y="650"/>
                  </a:lnTo>
                  <a:lnTo>
                    <a:pt x="567" y="639"/>
                  </a:lnTo>
                  <a:lnTo>
                    <a:pt x="612" y="625"/>
                  </a:lnTo>
                  <a:lnTo>
                    <a:pt x="655" y="607"/>
                  </a:lnTo>
                  <a:lnTo>
                    <a:pt x="697" y="585"/>
                  </a:lnTo>
                  <a:lnTo>
                    <a:pt x="736" y="560"/>
                  </a:lnTo>
                  <a:lnTo>
                    <a:pt x="773" y="531"/>
                  </a:lnTo>
                  <a:lnTo>
                    <a:pt x="807" y="500"/>
                  </a:lnTo>
                  <a:lnTo>
                    <a:pt x="837" y="466"/>
                  </a:lnTo>
                  <a:lnTo>
                    <a:pt x="865" y="428"/>
                  </a:lnTo>
                  <a:lnTo>
                    <a:pt x="888" y="388"/>
                  </a:lnTo>
                  <a:lnTo>
                    <a:pt x="908" y="347"/>
                  </a:lnTo>
                  <a:lnTo>
                    <a:pt x="922" y="304"/>
                  </a:lnTo>
                  <a:lnTo>
                    <a:pt x="935" y="258"/>
                  </a:lnTo>
                  <a:lnTo>
                    <a:pt x="942" y="212"/>
                  </a:lnTo>
                  <a:lnTo>
                    <a:pt x="944" y="163"/>
                  </a:lnTo>
                  <a:lnTo>
                    <a:pt x="942" y="134"/>
                  </a:lnTo>
                  <a:lnTo>
                    <a:pt x="940" y="105"/>
                  </a:lnTo>
                  <a:lnTo>
                    <a:pt x="935" y="76"/>
                  </a:lnTo>
                  <a:lnTo>
                    <a:pt x="930" y="49"/>
                  </a:lnTo>
                  <a:lnTo>
                    <a:pt x="884" y="47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3147" y="957"/>
              <a:ext cx="899" cy="476"/>
            </a:xfrm>
            <a:custGeom>
              <a:avLst/>
              <a:gdLst/>
              <a:ahLst/>
              <a:cxnLst>
                <a:cxn ang="0">
                  <a:pos x="455" y="158"/>
                </a:cxn>
                <a:cxn ang="0">
                  <a:pos x="444" y="158"/>
                </a:cxn>
                <a:cxn ang="0">
                  <a:pos x="438" y="131"/>
                </a:cxn>
                <a:cxn ang="0">
                  <a:pos x="512" y="146"/>
                </a:cxn>
                <a:cxn ang="0">
                  <a:pos x="581" y="169"/>
                </a:cxn>
                <a:cxn ang="0">
                  <a:pos x="644" y="202"/>
                </a:cxn>
                <a:cxn ang="0">
                  <a:pos x="702" y="243"/>
                </a:cxn>
                <a:cxn ang="0">
                  <a:pos x="752" y="292"/>
                </a:cxn>
                <a:cxn ang="0">
                  <a:pos x="796" y="348"/>
                </a:cxn>
                <a:cxn ang="0">
                  <a:pos x="830" y="407"/>
                </a:cxn>
                <a:cxn ang="0">
                  <a:pos x="853" y="474"/>
                </a:cxn>
                <a:cxn ang="0">
                  <a:pos x="888" y="438"/>
                </a:cxn>
                <a:cxn ang="0">
                  <a:pos x="857" y="368"/>
                </a:cxn>
                <a:cxn ang="0">
                  <a:pos x="816" y="303"/>
                </a:cxn>
                <a:cxn ang="0">
                  <a:pos x="765" y="245"/>
                </a:cxn>
                <a:cxn ang="0">
                  <a:pos x="705" y="194"/>
                </a:cxn>
                <a:cxn ang="0">
                  <a:pos x="639" y="151"/>
                </a:cxn>
                <a:cxn ang="0">
                  <a:pos x="565" y="120"/>
                </a:cxn>
                <a:cxn ang="0">
                  <a:pos x="487" y="99"/>
                </a:cxn>
                <a:cxn ang="0">
                  <a:pos x="453" y="84"/>
                </a:cxn>
                <a:cxn ang="0">
                  <a:pos x="462" y="65"/>
                </a:cxn>
                <a:cxn ang="0">
                  <a:pos x="460" y="32"/>
                </a:cxn>
                <a:cxn ang="0">
                  <a:pos x="433" y="3"/>
                </a:cxn>
                <a:cxn ang="0">
                  <a:pos x="393" y="3"/>
                </a:cxn>
                <a:cxn ang="0">
                  <a:pos x="364" y="32"/>
                </a:cxn>
                <a:cxn ang="0">
                  <a:pos x="362" y="66"/>
                </a:cxn>
                <a:cxn ang="0">
                  <a:pos x="377" y="90"/>
                </a:cxn>
                <a:cxn ang="0">
                  <a:pos x="388" y="157"/>
                </a:cxn>
                <a:cxn ang="0">
                  <a:pos x="325" y="164"/>
                </a:cxn>
                <a:cxn ang="0">
                  <a:pos x="263" y="178"/>
                </a:cxn>
                <a:cxn ang="0">
                  <a:pos x="205" y="204"/>
                </a:cxn>
                <a:cxn ang="0">
                  <a:pos x="153" y="234"/>
                </a:cxn>
                <a:cxn ang="0">
                  <a:pos x="104" y="274"/>
                </a:cxn>
                <a:cxn ang="0">
                  <a:pos x="63" y="319"/>
                </a:cxn>
                <a:cxn ang="0">
                  <a:pos x="27" y="370"/>
                </a:cxn>
                <a:cxn ang="0">
                  <a:pos x="0" y="427"/>
                </a:cxn>
                <a:cxn ang="0">
                  <a:pos x="810" y="444"/>
                </a:cxn>
                <a:cxn ang="0">
                  <a:pos x="783" y="386"/>
                </a:cxn>
                <a:cxn ang="0">
                  <a:pos x="751" y="333"/>
                </a:cxn>
                <a:cxn ang="0">
                  <a:pos x="711" y="287"/>
                </a:cxn>
                <a:cxn ang="0">
                  <a:pos x="664" y="245"/>
                </a:cxn>
                <a:cxn ang="0">
                  <a:pos x="612" y="211"/>
                </a:cxn>
                <a:cxn ang="0">
                  <a:pos x="556" y="184"/>
                </a:cxn>
                <a:cxn ang="0">
                  <a:pos x="492" y="166"/>
                </a:cxn>
              </a:cxnLst>
              <a:rect l="0" t="0" r="r" b="b"/>
              <a:pathLst>
                <a:path w="899" h="476">
                  <a:moveTo>
                    <a:pt x="460" y="160"/>
                  </a:moveTo>
                  <a:lnTo>
                    <a:pt x="455" y="158"/>
                  </a:lnTo>
                  <a:lnTo>
                    <a:pt x="449" y="158"/>
                  </a:lnTo>
                  <a:lnTo>
                    <a:pt x="444" y="158"/>
                  </a:lnTo>
                  <a:lnTo>
                    <a:pt x="438" y="158"/>
                  </a:lnTo>
                  <a:lnTo>
                    <a:pt x="438" y="131"/>
                  </a:lnTo>
                  <a:lnTo>
                    <a:pt x="476" y="137"/>
                  </a:lnTo>
                  <a:lnTo>
                    <a:pt x="512" y="146"/>
                  </a:lnTo>
                  <a:lnTo>
                    <a:pt x="547" y="157"/>
                  </a:lnTo>
                  <a:lnTo>
                    <a:pt x="581" y="169"/>
                  </a:lnTo>
                  <a:lnTo>
                    <a:pt x="613" y="184"/>
                  </a:lnTo>
                  <a:lnTo>
                    <a:pt x="644" y="202"/>
                  </a:lnTo>
                  <a:lnTo>
                    <a:pt x="675" y="222"/>
                  </a:lnTo>
                  <a:lnTo>
                    <a:pt x="702" y="243"/>
                  </a:lnTo>
                  <a:lnTo>
                    <a:pt x="729" y="267"/>
                  </a:lnTo>
                  <a:lnTo>
                    <a:pt x="752" y="292"/>
                  </a:lnTo>
                  <a:lnTo>
                    <a:pt x="776" y="319"/>
                  </a:lnTo>
                  <a:lnTo>
                    <a:pt x="796" y="348"/>
                  </a:lnTo>
                  <a:lnTo>
                    <a:pt x="814" y="377"/>
                  </a:lnTo>
                  <a:lnTo>
                    <a:pt x="830" y="407"/>
                  </a:lnTo>
                  <a:lnTo>
                    <a:pt x="843" y="440"/>
                  </a:lnTo>
                  <a:lnTo>
                    <a:pt x="853" y="474"/>
                  </a:lnTo>
                  <a:lnTo>
                    <a:pt x="899" y="476"/>
                  </a:lnTo>
                  <a:lnTo>
                    <a:pt x="888" y="438"/>
                  </a:lnTo>
                  <a:lnTo>
                    <a:pt x="873" y="402"/>
                  </a:lnTo>
                  <a:lnTo>
                    <a:pt x="857" y="368"/>
                  </a:lnTo>
                  <a:lnTo>
                    <a:pt x="837" y="335"/>
                  </a:lnTo>
                  <a:lnTo>
                    <a:pt x="816" y="303"/>
                  </a:lnTo>
                  <a:lnTo>
                    <a:pt x="792" y="272"/>
                  </a:lnTo>
                  <a:lnTo>
                    <a:pt x="765" y="245"/>
                  </a:lnTo>
                  <a:lnTo>
                    <a:pt x="736" y="218"/>
                  </a:lnTo>
                  <a:lnTo>
                    <a:pt x="705" y="194"/>
                  </a:lnTo>
                  <a:lnTo>
                    <a:pt x="673" y="171"/>
                  </a:lnTo>
                  <a:lnTo>
                    <a:pt x="639" y="151"/>
                  </a:lnTo>
                  <a:lnTo>
                    <a:pt x="603" y="135"/>
                  </a:lnTo>
                  <a:lnTo>
                    <a:pt x="565" y="120"/>
                  </a:lnTo>
                  <a:lnTo>
                    <a:pt x="527" y="108"/>
                  </a:lnTo>
                  <a:lnTo>
                    <a:pt x="487" y="99"/>
                  </a:lnTo>
                  <a:lnTo>
                    <a:pt x="446" y="92"/>
                  </a:lnTo>
                  <a:lnTo>
                    <a:pt x="453" y="84"/>
                  </a:lnTo>
                  <a:lnTo>
                    <a:pt x="458" y="74"/>
                  </a:lnTo>
                  <a:lnTo>
                    <a:pt x="462" y="65"/>
                  </a:lnTo>
                  <a:lnTo>
                    <a:pt x="464" y="52"/>
                  </a:lnTo>
                  <a:lnTo>
                    <a:pt x="460" y="32"/>
                  </a:lnTo>
                  <a:lnTo>
                    <a:pt x="449" y="14"/>
                  </a:lnTo>
                  <a:lnTo>
                    <a:pt x="433" y="3"/>
                  </a:lnTo>
                  <a:lnTo>
                    <a:pt x="413" y="0"/>
                  </a:lnTo>
                  <a:lnTo>
                    <a:pt x="393" y="3"/>
                  </a:lnTo>
                  <a:lnTo>
                    <a:pt x="377" y="14"/>
                  </a:lnTo>
                  <a:lnTo>
                    <a:pt x="364" y="32"/>
                  </a:lnTo>
                  <a:lnTo>
                    <a:pt x="361" y="52"/>
                  </a:lnTo>
                  <a:lnTo>
                    <a:pt x="362" y="66"/>
                  </a:lnTo>
                  <a:lnTo>
                    <a:pt x="368" y="79"/>
                  </a:lnTo>
                  <a:lnTo>
                    <a:pt x="377" y="90"/>
                  </a:lnTo>
                  <a:lnTo>
                    <a:pt x="388" y="97"/>
                  </a:lnTo>
                  <a:lnTo>
                    <a:pt x="388" y="157"/>
                  </a:lnTo>
                  <a:lnTo>
                    <a:pt x="355" y="158"/>
                  </a:lnTo>
                  <a:lnTo>
                    <a:pt x="325" y="164"/>
                  </a:lnTo>
                  <a:lnTo>
                    <a:pt x="294" y="169"/>
                  </a:lnTo>
                  <a:lnTo>
                    <a:pt x="263" y="178"/>
                  </a:lnTo>
                  <a:lnTo>
                    <a:pt x="234" y="189"/>
                  </a:lnTo>
                  <a:lnTo>
                    <a:pt x="205" y="204"/>
                  </a:lnTo>
                  <a:lnTo>
                    <a:pt x="178" y="218"/>
                  </a:lnTo>
                  <a:lnTo>
                    <a:pt x="153" y="234"/>
                  </a:lnTo>
                  <a:lnTo>
                    <a:pt x="128" y="252"/>
                  </a:lnTo>
                  <a:lnTo>
                    <a:pt x="104" y="274"/>
                  </a:lnTo>
                  <a:lnTo>
                    <a:pt x="83" y="296"/>
                  </a:lnTo>
                  <a:lnTo>
                    <a:pt x="63" y="319"/>
                  </a:lnTo>
                  <a:lnTo>
                    <a:pt x="45" y="344"/>
                  </a:lnTo>
                  <a:lnTo>
                    <a:pt x="27" y="370"/>
                  </a:lnTo>
                  <a:lnTo>
                    <a:pt x="12" y="398"/>
                  </a:lnTo>
                  <a:lnTo>
                    <a:pt x="0" y="427"/>
                  </a:lnTo>
                  <a:lnTo>
                    <a:pt x="819" y="472"/>
                  </a:lnTo>
                  <a:lnTo>
                    <a:pt x="810" y="444"/>
                  </a:lnTo>
                  <a:lnTo>
                    <a:pt x="797" y="415"/>
                  </a:lnTo>
                  <a:lnTo>
                    <a:pt x="783" y="386"/>
                  </a:lnTo>
                  <a:lnTo>
                    <a:pt x="769" y="359"/>
                  </a:lnTo>
                  <a:lnTo>
                    <a:pt x="751" y="333"/>
                  </a:lnTo>
                  <a:lnTo>
                    <a:pt x="731" y="310"/>
                  </a:lnTo>
                  <a:lnTo>
                    <a:pt x="711" y="287"/>
                  </a:lnTo>
                  <a:lnTo>
                    <a:pt x="689" y="265"/>
                  </a:lnTo>
                  <a:lnTo>
                    <a:pt x="664" y="245"/>
                  </a:lnTo>
                  <a:lnTo>
                    <a:pt x="639" y="227"/>
                  </a:lnTo>
                  <a:lnTo>
                    <a:pt x="612" y="211"/>
                  </a:lnTo>
                  <a:lnTo>
                    <a:pt x="584" y="196"/>
                  </a:lnTo>
                  <a:lnTo>
                    <a:pt x="556" y="184"/>
                  </a:lnTo>
                  <a:lnTo>
                    <a:pt x="525" y="175"/>
                  </a:lnTo>
                  <a:lnTo>
                    <a:pt x="492" y="166"/>
                  </a:lnTo>
                  <a:lnTo>
                    <a:pt x="460" y="16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3040" y="1074"/>
              <a:ext cx="867" cy="866"/>
            </a:xfrm>
            <a:custGeom>
              <a:avLst/>
              <a:gdLst/>
              <a:ahLst/>
              <a:cxnLst>
                <a:cxn ang="0">
                  <a:pos x="854" y="534"/>
                </a:cxn>
                <a:cxn ang="0">
                  <a:pos x="827" y="617"/>
                </a:cxn>
                <a:cxn ang="0">
                  <a:pos x="784" y="689"/>
                </a:cxn>
                <a:cxn ang="0">
                  <a:pos x="728" y="751"/>
                </a:cxn>
                <a:cxn ang="0">
                  <a:pos x="661" y="801"/>
                </a:cxn>
                <a:cxn ang="0">
                  <a:pos x="587" y="839"/>
                </a:cxn>
                <a:cxn ang="0">
                  <a:pos x="504" y="861"/>
                </a:cxn>
                <a:cxn ang="0">
                  <a:pos x="419" y="866"/>
                </a:cxn>
                <a:cxn ang="0">
                  <a:pos x="330" y="854"/>
                </a:cxn>
                <a:cxn ang="0">
                  <a:pos x="249" y="827"/>
                </a:cxn>
                <a:cxn ang="0">
                  <a:pos x="177" y="783"/>
                </a:cxn>
                <a:cxn ang="0">
                  <a:pos x="114" y="727"/>
                </a:cxn>
                <a:cxn ang="0">
                  <a:pos x="65" y="660"/>
                </a:cxn>
                <a:cxn ang="0">
                  <a:pos x="27" y="585"/>
                </a:cxn>
                <a:cxn ang="0">
                  <a:pos x="6" y="503"/>
                </a:cxn>
                <a:cxn ang="0">
                  <a:pos x="0" y="417"/>
                </a:cxn>
                <a:cxn ang="0">
                  <a:pos x="13" y="328"/>
                </a:cxn>
                <a:cxn ang="0">
                  <a:pos x="40" y="247"/>
                </a:cxn>
                <a:cxn ang="0">
                  <a:pos x="83" y="175"/>
                </a:cxn>
                <a:cxn ang="0">
                  <a:pos x="139" y="114"/>
                </a:cxn>
                <a:cxn ang="0">
                  <a:pos x="206" y="65"/>
                </a:cxn>
                <a:cxn ang="0">
                  <a:pos x="280" y="27"/>
                </a:cxn>
                <a:cxn ang="0">
                  <a:pos x="361" y="5"/>
                </a:cxn>
                <a:cxn ang="0">
                  <a:pos x="448" y="0"/>
                </a:cxn>
                <a:cxn ang="0">
                  <a:pos x="534" y="13"/>
                </a:cxn>
                <a:cxn ang="0">
                  <a:pos x="617" y="40"/>
                </a:cxn>
                <a:cxn ang="0">
                  <a:pos x="690" y="83"/>
                </a:cxn>
                <a:cxn ang="0">
                  <a:pos x="751" y="139"/>
                </a:cxn>
                <a:cxn ang="0">
                  <a:pos x="802" y="206"/>
                </a:cxn>
                <a:cxn ang="0">
                  <a:pos x="839" y="280"/>
                </a:cxn>
                <a:cxn ang="0">
                  <a:pos x="861" y="361"/>
                </a:cxn>
                <a:cxn ang="0">
                  <a:pos x="867" y="447"/>
                </a:cxn>
              </a:cxnLst>
              <a:rect l="0" t="0" r="r" b="b"/>
              <a:pathLst>
                <a:path w="867" h="866">
                  <a:moveTo>
                    <a:pt x="863" y="491"/>
                  </a:moveTo>
                  <a:lnTo>
                    <a:pt x="854" y="534"/>
                  </a:lnTo>
                  <a:lnTo>
                    <a:pt x="843" y="576"/>
                  </a:lnTo>
                  <a:lnTo>
                    <a:pt x="827" y="617"/>
                  </a:lnTo>
                  <a:lnTo>
                    <a:pt x="807" y="653"/>
                  </a:lnTo>
                  <a:lnTo>
                    <a:pt x="784" y="689"/>
                  </a:lnTo>
                  <a:lnTo>
                    <a:pt x="756" y="722"/>
                  </a:lnTo>
                  <a:lnTo>
                    <a:pt x="728" y="751"/>
                  </a:lnTo>
                  <a:lnTo>
                    <a:pt x="695" y="778"/>
                  </a:lnTo>
                  <a:lnTo>
                    <a:pt x="661" y="801"/>
                  </a:lnTo>
                  <a:lnTo>
                    <a:pt x="625" y="823"/>
                  </a:lnTo>
                  <a:lnTo>
                    <a:pt x="587" y="839"/>
                  </a:lnTo>
                  <a:lnTo>
                    <a:pt x="547" y="852"/>
                  </a:lnTo>
                  <a:lnTo>
                    <a:pt x="504" y="861"/>
                  </a:lnTo>
                  <a:lnTo>
                    <a:pt x="462" y="866"/>
                  </a:lnTo>
                  <a:lnTo>
                    <a:pt x="419" y="866"/>
                  </a:lnTo>
                  <a:lnTo>
                    <a:pt x="374" y="863"/>
                  </a:lnTo>
                  <a:lnTo>
                    <a:pt x="330" y="854"/>
                  </a:lnTo>
                  <a:lnTo>
                    <a:pt x="289" y="843"/>
                  </a:lnTo>
                  <a:lnTo>
                    <a:pt x="249" y="827"/>
                  </a:lnTo>
                  <a:lnTo>
                    <a:pt x="211" y="805"/>
                  </a:lnTo>
                  <a:lnTo>
                    <a:pt x="177" y="783"/>
                  </a:lnTo>
                  <a:lnTo>
                    <a:pt x="145" y="756"/>
                  </a:lnTo>
                  <a:lnTo>
                    <a:pt x="114" y="727"/>
                  </a:lnTo>
                  <a:lnTo>
                    <a:pt x="89" y="695"/>
                  </a:lnTo>
                  <a:lnTo>
                    <a:pt x="65" y="660"/>
                  </a:lnTo>
                  <a:lnTo>
                    <a:pt x="44" y="623"/>
                  </a:lnTo>
                  <a:lnTo>
                    <a:pt x="27" y="585"/>
                  </a:lnTo>
                  <a:lnTo>
                    <a:pt x="15" y="545"/>
                  </a:lnTo>
                  <a:lnTo>
                    <a:pt x="6" y="503"/>
                  </a:lnTo>
                  <a:lnTo>
                    <a:pt x="0" y="460"/>
                  </a:lnTo>
                  <a:lnTo>
                    <a:pt x="0" y="417"/>
                  </a:lnTo>
                  <a:lnTo>
                    <a:pt x="4" y="372"/>
                  </a:lnTo>
                  <a:lnTo>
                    <a:pt x="13" y="328"/>
                  </a:lnTo>
                  <a:lnTo>
                    <a:pt x="24" y="287"/>
                  </a:lnTo>
                  <a:lnTo>
                    <a:pt x="40" y="247"/>
                  </a:lnTo>
                  <a:lnTo>
                    <a:pt x="62" y="211"/>
                  </a:lnTo>
                  <a:lnTo>
                    <a:pt x="83" y="175"/>
                  </a:lnTo>
                  <a:lnTo>
                    <a:pt x="110" y="144"/>
                  </a:lnTo>
                  <a:lnTo>
                    <a:pt x="139" y="114"/>
                  </a:lnTo>
                  <a:lnTo>
                    <a:pt x="172" y="87"/>
                  </a:lnTo>
                  <a:lnTo>
                    <a:pt x="206" y="65"/>
                  </a:lnTo>
                  <a:lnTo>
                    <a:pt x="242" y="43"/>
                  </a:lnTo>
                  <a:lnTo>
                    <a:pt x="280" y="27"/>
                  </a:lnTo>
                  <a:lnTo>
                    <a:pt x="321" y="14"/>
                  </a:lnTo>
                  <a:lnTo>
                    <a:pt x="361" y="5"/>
                  </a:lnTo>
                  <a:lnTo>
                    <a:pt x="404" y="0"/>
                  </a:lnTo>
                  <a:lnTo>
                    <a:pt x="448" y="0"/>
                  </a:lnTo>
                  <a:lnTo>
                    <a:pt x="491" y="3"/>
                  </a:lnTo>
                  <a:lnTo>
                    <a:pt x="534" y="13"/>
                  </a:lnTo>
                  <a:lnTo>
                    <a:pt x="576" y="23"/>
                  </a:lnTo>
                  <a:lnTo>
                    <a:pt x="617" y="40"/>
                  </a:lnTo>
                  <a:lnTo>
                    <a:pt x="654" y="59"/>
                  </a:lnTo>
                  <a:lnTo>
                    <a:pt x="690" y="83"/>
                  </a:lnTo>
                  <a:lnTo>
                    <a:pt x="722" y="110"/>
                  </a:lnTo>
                  <a:lnTo>
                    <a:pt x="751" y="139"/>
                  </a:lnTo>
                  <a:lnTo>
                    <a:pt x="778" y="171"/>
                  </a:lnTo>
                  <a:lnTo>
                    <a:pt x="802" y="206"/>
                  </a:lnTo>
                  <a:lnTo>
                    <a:pt x="823" y="242"/>
                  </a:lnTo>
                  <a:lnTo>
                    <a:pt x="839" y="280"/>
                  </a:lnTo>
                  <a:lnTo>
                    <a:pt x="852" y="319"/>
                  </a:lnTo>
                  <a:lnTo>
                    <a:pt x="861" y="361"/>
                  </a:lnTo>
                  <a:lnTo>
                    <a:pt x="867" y="404"/>
                  </a:lnTo>
                  <a:lnTo>
                    <a:pt x="867" y="447"/>
                  </a:lnTo>
                  <a:lnTo>
                    <a:pt x="863" y="4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3174" y="1177"/>
              <a:ext cx="680" cy="711"/>
            </a:xfrm>
            <a:custGeom>
              <a:avLst/>
              <a:gdLst/>
              <a:ahLst/>
              <a:cxnLst>
                <a:cxn ang="0">
                  <a:pos x="680" y="323"/>
                </a:cxn>
                <a:cxn ang="0">
                  <a:pos x="662" y="211"/>
                </a:cxn>
                <a:cxn ang="0">
                  <a:pos x="612" y="112"/>
                </a:cxn>
                <a:cxn ang="0">
                  <a:pos x="538" y="32"/>
                </a:cxn>
                <a:cxn ang="0">
                  <a:pos x="512" y="30"/>
                </a:cxn>
                <a:cxn ang="0">
                  <a:pos x="547" y="97"/>
                </a:cxn>
                <a:cxn ang="0">
                  <a:pos x="567" y="169"/>
                </a:cxn>
                <a:cxn ang="0">
                  <a:pos x="570" y="245"/>
                </a:cxn>
                <a:cxn ang="0">
                  <a:pos x="559" y="323"/>
                </a:cxn>
                <a:cxn ang="0">
                  <a:pos x="534" y="395"/>
                </a:cxn>
                <a:cxn ang="0">
                  <a:pos x="498" y="458"/>
                </a:cxn>
                <a:cxn ang="0">
                  <a:pos x="449" y="512"/>
                </a:cxn>
                <a:cxn ang="0">
                  <a:pos x="390" y="557"/>
                </a:cxn>
                <a:cxn ang="0">
                  <a:pos x="325" y="590"/>
                </a:cxn>
                <a:cxn ang="0">
                  <a:pos x="252" y="610"/>
                </a:cxn>
                <a:cxn ang="0">
                  <a:pos x="177" y="615"/>
                </a:cxn>
                <a:cxn ang="0">
                  <a:pos x="121" y="608"/>
                </a:cxn>
                <a:cxn ang="0">
                  <a:pos x="83" y="599"/>
                </a:cxn>
                <a:cxn ang="0">
                  <a:pos x="48" y="586"/>
                </a:cxn>
                <a:cxn ang="0">
                  <a:pos x="16" y="572"/>
                </a:cxn>
                <a:cxn ang="0">
                  <a:pos x="23" y="590"/>
                </a:cxn>
                <a:cxn ang="0">
                  <a:pos x="77" y="639"/>
                </a:cxn>
                <a:cxn ang="0">
                  <a:pos x="139" y="675"/>
                </a:cxn>
                <a:cxn ang="0">
                  <a:pos x="209" y="700"/>
                </a:cxn>
                <a:cxn ang="0">
                  <a:pos x="287" y="711"/>
                </a:cxn>
                <a:cxn ang="0">
                  <a:pos x="363" y="705"/>
                </a:cxn>
                <a:cxn ang="0">
                  <a:pos x="433" y="686"/>
                </a:cxn>
                <a:cxn ang="0">
                  <a:pos x="500" y="653"/>
                </a:cxn>
                <a:cxn ang="0">
                  <a:pos x="557" y="610"/>
                </a:cxn>
                <a:cxn ang="0">
                  <a:pos x="606" y="556"/>
                </a:cxn>
                <a:cxn ang="0">
                  <a:pos x="644" y="491"/>
                </a:cxn>
                <a:cxn ang="0">
                  <a:pos x="669" y="419"/>
                </a:cxn>
              </a:cxnLst>
              <a:rect l="0" t="0" r="r" b="b"/>
              <a:pathLst>
                <a:path w="680" h="711">
                  <a:moveTo>
                    <a:pt x="677" y="381"/>
                  </a:moveTo>
                  <a:lnTo>
                    <a:pt x="680" y="323"/>
                  </a:lnTo>
                  <a:lnTo>
                    <a:pt x="675" y="265"/>
                  </a:lnTo>
                  <a:lnTo>
                    <a:pt x="662" y="211"/>
                  </a:lnTo>
                  <a:lnTo>
                    <a:pt x="641" y="160"/>
                  </a:lnTo>
                  <a:lnTo>
                    <a:pt x="612" y="112"/>
                  </a:lnTo>
                  <a:lnTo>
                    <a:pt x="577" y="68"/>
                  </a:lnTo>
                  <a:lnTo>
                    <a:pt x="538" y="32"/>
                  </a:lnTo>
                  <a:lnTo>
                    <a:pt x="491" y="0"/>
                  </a:lnTo>
                  <a:lnTo>
                    <a:pt x="512" y="30"/>
                  </a:lnTo>
                  <a:lnTo>
                    <a:pt x="530" y="63"/>
                  </a:lnTo>
                  <a:lnTo>
                    <a:pt x="547" y="97"/>
                  </a:lnTo>
                  <a:lnTo>
                    <a:pt x="557" y="133"/>
                  </a:lnTo>
                  <a:lnTo>
                    <a:pt x="567" y="169"/>
                  </a:lnTo>
                  <a:lnTo>
                    <a:pt x="570" y="207"/>
                  </a:lnTo>
                  <a:lnTo>
                    <a:pt x="570" y="245"/>
                  </a:lnTo>
                  <a:lnTo>
                    <a:pt x="567" y="285"/>
                  </a:lnTo>
                  <a:lnTo>
                    <a:pt x="559" y="323"/>
                  </a:lnTo>
                  <a:lnTo>
                    <a:pt x="548" y="359"/>
                  </a:lnTo>
                  <a:lnTo>
                    <a:pt x="534" y="395"/>
                  </a:lnTo>
                  <a:lnTo>
                    <a:pt x="518" y="428"/>
                  </a:lnTo>
                  <a:lnTo>
                    <a:pt x="498" y="458"/>
                  </a:lnTo>
                  <a:lnTo>
                    <a:pt x="474" y="487"/>
                  </a:lnTo>
                  <a:lnTo>
                    <a:pt x="449" y="512"/>
                  </a:lnTo>
                  <a:lnTo>
                    <a:pt x="420" y="536"/>
                  </a:lnTo>
                  <a:lnTo>
                    <a:pt x="390" y="557"/>
                  </a:lnTo>
                  <a:lnTo>
                    <a:pt x="359" y="576"/>
                  </a:lnTo>
                  <a:lnTo>
                    <a:pt x="325" y="590"/>
                  </a:lnTo>
                  <a:lnTo>
                    <a:pt x="289" y="601"/>
                  </a:lnTo>
                  <a:lnTo>
                    <a:pt x="252" y="610"/>
                  </a:lnTo>
                  <a:lnTo>
                    <a:pt x="216" y="613"/>
                  </a:lnTo>
                  <a:lnTo>
                    <a:pt x="177" y="615"/>
                  </a:lnTo>
                  <a:lnTo>
                    <a:pt x="139" y="612"/>
                  </a:lnTo>
                  <a:lnTo>
                    <a:pt x="121" y="608"/>
                  </a:lnTo>
                  <a:lnTo>
                    <a:pt x="101" y="604"/>
                  </a:lnTo>
                  <a:lnTo>
                    <a:pt x="83" y="599"/>
                  </a:lnTo>
                  <a:lnTo>
                    <a:pt x="67" y="594"/>
                  </a:lnTo>
                  <a:lnTo>
                    <a:pt x="48" y="586"/>
                  </a:lnTo>
                  <a:lnTo>
                    <a:pt x="32" y="579"/>
                  </a:lnTo>
                  <a:lnTo>
                    <a:pt x="16" y="572"/>
                  </a:lnTo>
                  <a:lnTo>
                    <a:pt x="0" y="563"/>
                  </a:lnTo>
                  <a:lnTo>
                    <a:pt x="23" y="590"/>
                  </a:lnTo>
                  <a:lnTo>
                    <a:pt x="48" y="615"/>
                  </a:lnTo>
                  <a:lnTo>
                    <a:pt x="77" y="639"/>
                  </a:lnTo>
                  <a:lnTo>
                    <a:pt x="108" y="659"/>
                  </a:lnTo>
                  <a:lnTo>
                    <a:pt x="139" y="675"/>
                  </a:lnTo>
                  <a:lnTo>
                    <a:pt x="173" y="689"/>
                  </a:lnTo>
                  <a:lnTo>
                    <a:pt x="209" y="700"/>
                  </a:lnTo>
                  <a:lnTo>
                    <a:pt x="247" y="707"/>
                  </a:lnTo>
                  <a:lnTo>
                    <a:pt x="287" y="711"/>
                  </a:lnTo>
                  <a:lnTo>
                    <a:pt x="325" y="711"/>
                  </a:lnTo>
                  <a:lnTo>
                    <a:pt x="363" y="705"/>
                  </a:lnTo>
                  <a:lnTo>
                    <a:pt x="399" y="698"/>
                  </a:lnTo>
                  <a:lnTo>
                    <a:pt x="433" y="686"/>
                  </a:lnTo>
                  <a:lnTo>
                    <a:pt x="467" y="671"/>
                  </a:lnTo>
                  <a:lnTo>
                    <a:pt x="500" y="653"/>
                  </a:lnTo>
                  <a:lnTo>
                    <a:pt x="530" y="633"/>
                  </a:lnTo>
                  <a:lnTo>
                    <a:pt x="557" y="610"/>
                  </a:lnTo>
                  <a:lnTo>
                    <a:pt x="583" y="583"/>
                  </a:lnTo>
                  <a:lnTo>
                    <a:pt x="606" y="556"/>
                  </a:lnTo>
                  <a:lnTo>
                    <a:pt x="626" y="523"/>
                  </a:lnTo>
                  <a:lnTo>
                    <a:pt x="644" y="491"/>
                  </a:lnTo>
                  <a:lnTo>
                    <a:pt x="659" y="456"/>
                  </a:lnTo>
                  <a:lnTo>
                    <a:pt x="669" y="419"/>
                  </a:lnTo>
                  <a:lnTo>
                    <a:pt x="677" y="381"/>
                  </a:lnTo>
                  <a:close/>
                </a:path>
              </a:pathLst>
            </a:custGeom>
            <a:solidFill>
              <a:srgbClr val="60C6F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3093" y="1126"/>
              <a:ext cx="651" cy="666"/>
            </a:xfrm>
            <a:custGeom>
              <a:avLst/>
              <a:gdLst/>
              <a:ahLst/>
              <a:cxnLst>
                <a:cxn ang="0">
                  <a:pos x="258" y="666"/>
                </a:cxn>
                <a:cxn ang="0">
                  <a:pos x="333" y="661"/>
                </a:cxn>
                <a:cxn ang="0">
                  <a:pos x="406" y="641"/>
                </a:cxn>
                <a:cxn ang="0">
                  <a:pos x="471" y="608"/>
                </a:cxn>
                <a:cxn ang="0">
                  <a:pos x="530" y="563"/>
                </a:cxn>
                <a:cxn ang="0">
                  <a:pos x="579" y="509"/>
                </a:cxn>
                <a:cxn ang="0">
                  <a:pos x="615" y="446"/>
                </a:cxn>
                <a:cxn ang="0">
                  <a:pos x="640" y="374"/>
                </a:cxn>
                <a:cxn ang="0">
                  <a:pos x="651" y="296"/>
                </a:cxn>
                <a:cxn ang="0">
                  <a:pos x="648" y="220"/>
                </a:cxn>
                <a:cxn ang="0">
                  <a:pos x="628" y="148"/>
                </a:cxn>
                <a:cxn ang="0">
                  <a:pos x="593" y="81"/>
                </a:cxn>
                <a:cxn ang="0">
                  <a:pos x="555" y="42"/>
                </a:cxn>
                <a:cxn ang="0">
                  <a:pos x="523" y="27"/>
                </a:cxn>
                <a:cxn ang="0">
                  <a:pos x="487" y="15"/>
                </a:cxn>
                <a:cxn ang="0">
                  <a:pos x="451" y="6"/>
                </a:cxn>
                <a:cxn ang="0">
                  <a:pos x="393" y="0"/>
                </a:cxn>
                <a:cxn ang="0">
                  <a:pos x="317" y="6"/>
                </a:cxn>
                <a:cxn ang="0">
                  <a:pos x="247" y="24"/>
                </a:cxn>
                <a:cxn ang="0">
                  <a:pos x="180" y="56"/>
                </a:cxn>
                <a:cxn ang="0">
                  <a:pos x="122" y="101"/>
                </a:cxn>
                <a:cxn ang="0">
                  <a:pos x="74" y="155"/>
                </a:cxn>
                <a:cxn ang="0">
                  <a:pos x="36" y="219"/>
                </a:cxn>
                <a:cxn ang="0">
                  <a:pos x="10" y="289"/>
                </a:cxn>
                <a:cxn ang="0">
                  <a:pos x="0" y="367"/>
                </a:cxn>
                <a:cxn ang="0">
                  <a:pos x="5" y="444"/>
                </a:cxn>
                <a:cxn ang="0">
                  <a:pos x="25" y="516"/>
                </a:cxn>
                <a:cxn ang="0">
                  <a:pos x="59" y="583"/>
                </a:cxn>
                <a:cxn ang="0">
                  <a:pos x="97" y="623"/>
                </a:cxn>
                <a:cxn ang="0">
                  <a:pos x="129" y="637"/>
                </a:cxn>
                <a:cxn ang="0">
                  <a:pos x="164" y="650"/>
                </a:cxn>
                <a:cxn ang="0">
                  <a:pos x="202" y="659"/>
                </a:cxn>
              </a:cxnLst>
              <a:rect l="0" t="0" r="r" b="b"/>
              <a:pathLst>
                <a:path w="651" h="666">
                  <a:moveTo>
                    <a:pt x="220" y="663"/>
                  </a:moveTo>
                  <a:lnTo>
                    <a:pt x="258" y="666"/>
                  </a:lnTo>
                  <a:lnTo>
                    <a:pt x="297" y="664"/>
                  </a:lnTo>
                  <a:lnTo>
                    <a:pt x="333" y="661"/>
                  </a:lnTo>
                  <a:lnTo>
                    <a:pt x="370" y="652"/>
                  </a:lnTo>
                  <a:lnTo>
                    <a:pt x="406" y="641"/>
                  </a:lnTo>
                  <a:lnTo>
                    <a:pt x="440" y="627"/>
                  </a:lnTo>
                  <a:lnTo>
                    <a:pt x="471" y="608"/>
                  </a:lnTo>
                  <a:lnTo>
                    <a:pt x="501" y="587"/>
                  </a:lnTo>
                  <a:lnTo>
                    <a:pt x="530" y="563"/>
                  </a:lnTo>
                  <a:lnTo>
                    <a:pt x="555" y="538"/>
                  </a:lnTo>
                  <a:lnTo>
                    <a:pt x="579" y="509"/>
                  </a:lnTo>
                  <a:lnTo>
                    <a:pt x="599" y="479"/>
                  </a:lnTo>
                  <a:lnTo>
                    <a:pt x="615" y="446"/>
                  </a:lnTo>
                  <a:lnTo>
                    <a:pt x="629" y="410"/>
                  </a:lnTo>
                  <a:lnTo>
                    <a:pt x="640" y="374"/>
                  </a:lnTo>
                  <a:lnTo>
                    <a:pt x="648" y="336"/>
                  </a:lnTo>
                  <a:lnTo>
                    <a:pt x="651" y="296"/>
                  </a:lnTo>
                  <a:lnTo>
                    <a:pt x="651" y="258"/>
                  </a:lnTo>
                  <a:lnTo>
                    <a:pt x="648" y="220"/>
                  </a:lnTo>
                  <a:lnTo>
                    <a:pt x="638" y="184"/>
                  </a:lnTo>
                  <a:lnTo>
                    <a:pt x="628" y="148"/>
                  </a:lnTo>
                  <a:lnTo>
                    <a:pt x="611" y="114"/>
                  </a:lnTo>
                  <a:lnTo>
                    <a:pt x="593" y="81"/>
                  </a:lnTo>
                  <a:lnTo>
                    <a:pt x="572" y="51"/>
                  </a:lnTo>
                  <a:lnTo>
                    <a:pt x="555" y="42"/>
                  </a:lnTo>
                  <a:lnTo>
                    <a:pt x="539" y="35"/>
                  </a:lnTo>
                  <a:lnTo>
                    <a:pt x="523" y="27"/>
                  </a:lnTo>
                  <a:lnTo>
                    <a:pt x="505" y="20"/>
                  </a:lnTo>
                  <a:lnTo>
                    <a:pt x="487" y="15"/>
                  </a:lnTo>
                  <a:lnTo>
                    <a:pt x="469" y="9"/>
                  </a:lnTo>
                  <a:lnTo>
                    <a:pt x="451" y="6"/>
                  </a:lnTo>
                  <a:lnTo>
                    <a:pt x="431" y="4"/>
                  </a:lnTo>
                  <a:lnTo>
                    <a:pt x="393" y="0"/>
                  </a:lnTo>
                  <a:lnTo>
                    <a:pt x="355" y="0"/>
                  </a:lnTo>
                  <a:lnTo>
                    <a:pt x="317" y="6"/>
                  </a:lnTo>
                  <a:lnTo>
                    <a:pt x="281" y="13"/>
                  </a:lnTo>
                  <a:lnTo>
                    <a:pt x="247" y="24"/>
                  </a:lnTo>
                  <a:lnTo>
                    <a:pt x="213" y="40"/>
                  </a:lnTo>
                  <a:lnTo>
                    <a:pt x="180" y="56"/>
                  </a:lnTo>
                  <a:lnTo>
                    <a:pt x="151" y="78"/>
                  </a:lnTo>
                  <a:lnTo>
                    <a:pt x="122" y="101"/>
                  </a:lnTo>
                  <a:lnTo>
                    <a:pt x="97" y="127"/>
                  </a:lnTo>
                  <a:lnTo>
                    <a:pt x="74" y="155"/>
                  </a:lnTo>
                  <a:lnTo>
                    <a:pt x="54" y="186"/>
                  </a:lnTo>
                  <a:lnTo>
                    <a:pt x="36" y="219"/>
                  </a:lnTo>
                  <a:lnTo>
                    <a:pt x="21" y="253"/>
                  </a:lnTo>
                  <a:lnTo>
                    <a:pt x="10" y="289"/>
                  </a:lnTo>
                  <a:lnTo>
                    <a:pt x="3" y="327"/>
                  </a:lnTo>
                  <a:lnTo>
                    <a:pt x="0" y="367"/>
                  </a:lnTo>
                  <a:lnTo>
                    <a:pt x="1" y="406"/>
                  </a:lnTo>
                  <a:lnTo>
                    <a:pt x="5" y="444"/>
                  </a:lnTo>
                  <a:lnTo>
                    <a:pt x="14" y="480"/>
                  </a:lnTo>
                  <a:lnTo>
                    <a:pt x="25" y="516"/>
                  </a:lnTo>
                  <a:lnTo>
                    <a:pt x="41" y="551"/>
                  </a:lnTo>
                  <a:lnTo>
                    <a:pt x="59" y="583"/>
                  </a:lnTo>
                  <a:lnTo>
                    <a:pt x="81" y="614"/>
                  </a:lnTo>
                  <a:lnTo>
                    <a:pt x="97" y="623"/>
                  </a:lnTo>
                  <a:lnTo>
                    <a:pt x="113" y="630"/>
                  </a:lnTo>
                  <a:lnTo>
                    <a:pt x="129" y="637"/>
                  </a:lnTo>
                  <a:lnTo>
                    <a:pt x="148" y="645"/>
                  </a:lnTo>
                  <a:lnTo>
                    <a:pt x="164" y="650"/>
                  </a:lnTo>
                  <a:lnTo>
                    <a:pt x="182" y="655"/>
                  </a:lnTo>
                  <a:lnTo>
                    <a:pt x="202" y="659"/>
                  </a:lnTo>
                  <a:lnTo>
                    <a:pt x="220" y="663"/>
                  </a:lnTo>
                  <a:close/>
                </a:path>
              </a:pathLst>
            </a:custGeom>
            <a:solidFill>
              <a:srgbClr val="9BED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3508" y="1153"/>
              <a:ext cx="95" cy="127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52" y="6"/>
                </a:cxn>
                <a:cxn ang="0">
                  <a:pos x="59" y="11"/>
                </a:cxn>
                <a:cxn ang="0">
                  <a:pos x="70" y="18"/>
                </a:cxn>
                <a:cxn ang="0">
                  <a:pos x="81" y="27"/>
                </a:cxn>
                <a:cxn ang="0">
                  <a:pos x="90" y="40"/>
                </a:cxn>
                <a:cxn ang="0">
                  <a:pos x="95" y="51"/>
                </a:cxn>
                <a:cxn ang="0">
                  <a:pos x="94" y="63"/>
                </a:cxn>
                <a:cxn ang="0">
                  <a:pos x="85" y="74"/>
                </a:cxn>
                <a:cxn ang="0">
                  <a:pos x="72" y="85"/>
                </a:cxn>
                <a:cxn ang="0">
                  <a:pos x="68" y="96"/>
                </a:cxn>
                <a:cxn ang="0">
                  <a:pos x="66" y="107"/>
                </a:cxn>
                <a:cxn ang="0">
                  <a:pos x="61" y="119"/>
                </a:cxn>
                <a:cxn ang="0">
                  <a:pos x="50" y="127"/>
                </a:cxn>
                <a:cxn ang="0">
                  <a:pos x="38" y="123"/>
                </a:cxn>
                <a:cxn ang="0">
                  <a:pos x="29" y="110"/>
                </a:cxn>
                <a:cxn ang="0">
                  <a:pos x="32" y="94"/>
                </a:cxn>
                <a:cxn ang="0">
                  <a:pos x="39" y="78"/>
                </a:cxn>
                <a:cxn ang="0">
                  <a:pos x="41" y="63"/>
                </a:cxn>
                <a:cxn ang="0">
                  <a:pos x="34" y="54"/>
                </a:cxn>
                <a:cxn ang="0">
                  <a:pos x="14" y="51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35"/>
                </a:cxn>
                <a:cxn ang="0">
                  <a:pos x="5" y="26"/>
                </a:cxn>
                <a:cxn ang="0">
                  <a:pos x="12" y="15"/>
                </a:cxn>
                <a:cxn ang="0">
                  <a:pos x="21" y="8"/>
                </a:cxn>
                <a:cxn ang="0">
                  <a:pos x="32" y="2"/>
                </a:cxn>
                <a:cxn ang="0">
                  <a:pos x="43" y="0"/>
                </a:cxn>
                <a:cxn ang="0">
                  <a:pos x="48" y="4"/>
                </a:cxn>
              </a:cxnLst>
              <a:rect l="0" t="0" r="r" b="b"/>
              <a:pathLst>
                <a:path w="95" h="127">
                  <a:moveTo>
                    <a:pt x="48" y="4"/>
                  </a:moveTo>
                  <a:lnTo>
                    <a:pt x="52" y="6"/>
                  </a:lnTo>
                  <a:lnTo>
                    <a:pt x="59" y="11"/>
                  </a:lnTo>
                  <a:lnTo>
                    <a:pt x="70" y="18"/>
                  </a:lnTo>
                  <a:lnTo>
                    <a:pt x="81" y="27"/>
                  </a:lnTo>
                  <a:lnTo>
                    <a:pt x="90" y="40"/>
                  </a:lnTo>
                  <a:lnTo>
                    <a:pt x="95" y="51"/>
                  </a:lnTo>
                  <a:lnTo>
                    <a:pt x="94" y="63"/>
                  </a:lnTo>
                  <a:lnTo>
                    <a:pt x="85" y="74"/>
                  </a:lnTo>
                  <a:lnTo>
                    <a:pt x="72" y="85"/>
                  </a:lnTo>
                  <a:lnTo>
                    <a:pt x="68" y="96"/>
                  </a:lnTo>
                  <a:lnTo>
                    <a:pt x="66" y="107"/>
                  </a:lnTo>
                  <a:lnTo>
                    <a:pt x="61" y="119"/>
                  </a:lnTo>
                  <a:lnTo>
                    <a:pt x="50" y="127"/>
                  </a:lnTo>
                  <a:lnTo>
                    <a:pt x="38" y="123"/>
                  </a:lnTo>
                  <a:lnTo>
                    <a:pt x="29" y="110"/>
                  </a:lnTo>
                  <a:lnTo>
                    <a:pt x="32" y="94"/>
                  </a:lnTo>
                  <a:lnTo>
                    <a:pt x="39" y="78"/>
                  </a:lnTo>
                  <a:lnTo>
                    <a:pt x="41" y="63"/>
                  </a:lnTo>
                  <a:lnTo>
                    <a:pt x="34" y="54"/>
                  </a:lnTo>
                  <a:lnTo>
                    <a:pt x="14" y="51"/>
                  </a:lnTo>
                  <a:lnTo>
                    <a:pt x="5" y="49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5" y="26"/>
                  </a:lnTo>
                  <a:lnTo>
                    <a:pt x="12" y="15"/>
                  </a:lnTo>
                  <a:lnTo>
                    <a:pt x="21" y="8"/>
                  </a:lnTo>
                  <a:lnTo>
                    <a:pt x="32" y="2"/>
                  </a:lnTo>
                  <a:lnTo>
                    <a:pt x="43" y="0"/>
                  </a:lnTo>
                  <a:lnTo>
                    <a:pt x="48" y="4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3432" y="1170"/>
              <a:ext cx="56" cy="52"/>
            </a:xfrm>
            <a:custGeom>
              <a:avLst/>
              <a:gdLst/>
              <a:ahLst/>
              <a:cxnLst>
                <a:cxn ang="0">
                  <a:pos x="22" y="28"/>
                </a:cxn>
                <a:cxn ang="0">
                  <a:pos x="20" y="30"/>
                </a:cxn>
                <a:cxn ang="0">
                  <a:pos x="20" y="37"/>
                </a:cxn>
                <a:cxn ang="0">
                  <a:pos x="23" y="45"/>
                </a:cxn>
                <a:cxn ang="0">
                  <a:pos x="36" y="52"/>
                </a:cxn>
                <a:cxn ang="0">
                  <a:pos x="50" y="50"/>
                </a:cxn>
                <a:cxn ang="0">
                  <a:pos x="56" y="37"/>
                </a:cxn>
                <a:cxn ang="0">
                  <a:pos x="52" y="21"/>
                </a:cxn>
                <a:cxn ang="0">
                  <a:pos x="40" y="7"/>
                </a:cxn>
                <a:cxn ang="0">
                  <a:pos x="22" y="0"/>
                </a:cxn>
                <a:cxn ang="0">
                  <a:pos x="7" y="0"/>
                </a:cxn>
                <a:cxn ang="0">
                  <a:pos x="0" y="5"/>
                </a:cxn>
                <a:cxn ang="0">
                  <a:pos x="2" y="9"/>
                </a:cxn>
                <a:cxn ang="0">
                  <a:pos x="11" y="12"/>
                </a:cxn>
                <a:cxn ang="0">
                  <a:pos x="18" y="16"/>
                </a:cxn>
                <a:cxn ang="0">
                  <a:pos x="23" y="21"/>
                </a:cxn>
                <a:cxn ang="0">
                  <a:pos x="22" y="28"/>
                </a:cxn>
              </a:cxnLst>
              <a:rect l="0" t="0" r="r" b="b"/>
              <a:pathLst>
                <a:path w="56" h="52">
                  <a:moveTo>
                    <a:pt x="22" y="28"/>
                  </a:moveTo>
                  <a:lnTo>
                    <a:pt x="20" y="30"/>
                  </a:lnTo>
                  <a:lnTo>
                    <a:pt x="20" y="37"/>
                  </a:lnTo>
                  <a:lnTo>
                    <a:pt x="23" y="45"/>
                  </a:lnTo>
                  <a:lnTo>
                    <a:pt x="36" y="52"/>
                  </a:lnTo>
                  <a:lnTo>
                    <a:pt x="50" y="50"/>
                  </a:lnTo>
                  <a:lnTo>
                    <a:pt x="56" y="37"/>
                  </a:lnTo>
                  <a:lnTo>
                    <a:pt x="52" y="21"/>
                  </a:lnTo>
                  <a:lnTo>
                    <a:pt x="40" y="7"/>
                  </a:lnTo>
                  <a:lnTo>
                    <a:pt x="22" y="0"/>
                  </a:lnTo>
                  <a:lnTo>
                    <a:pt x="7" y="0"/>
                  </a:lnTo>
                  <a:lnTo>
                    <a:pt x="0" y="5"/>
                  </a:lnTo>
                  <a:lnTo>
                    <a:pt x="2" y="9"/>
                  </a:lnTo>
                  <a:lnTo>
                    <a:pt x="11" y="12"/>
                  </a:lnTo>
                  <a:lnTo>
                    <a:pt x="18" y="16"/>
                  </a:lnTo>
                  <a:lnTo>
                    <a:pt x="23" y="21"/>
                  </a:lnTo>
                  <a:lnTo>
                    <a:pt x="22" y="28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3383" y="1161"/>
              <a:ext cx="33" cy="12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7" y="3"/>
                </a:cxn>
                <a:cxn ang="0">
                  <a:pos x="20" y="1"/>
                </a:cxn>
                <a:cxn ang="0">
                  <a:pos x="11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4" y="7"/>
                </a:cxn>
                <a:cxn ang="0">
                  <a:pos x="11" y="9"/>
                </a:cxn>
                <a:cxn ang="0">
                  <a:pos x="18" y="10"/>
                </a:cxn>
                <a:cxn ang="0">
                  <a:pos x="25" y="12"/>
                </a:cxn>
                <a:cxn ang="0">
                  <a:pos x="31" y="12"/>
                </a:cxn>
                <a:cxn ang="0">
                  <a:pos x="33" y="10"/>
                </a:cxn>
                <a:cxn ang="0">
                  <a:pos x="29" y="5"/>
                </a:cxn>
              </a:cxnLst>
              <a:rect l="0" t="0" r="r" b="b"/>
              <a:pathLst>
                <a:path w="33" h="12">
                  <a:moveTo>
                    <a:pt x="29" y="5"/>
                  </a:moveTo>
                  <a:lnTo>
                    <a:pt x="27" y="3"/>
                  </a:lnTo>
                  <a:lnTo>
                    <a:pt x="20" y="1"/>
                  </a:lnTo>
                  <a:lnTo>
                    <a:pt x="11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4" y="7"/>
                  </a:lnTo>
                  <a:lnTo>
                    <a:pt x="11" y="9"/>
                  </a:lnTo>
                  <a:lnTo>
                    <a:pt x="18" y="10"/>
                  </a:lnTo>
                  <a:lnTo>
                    <a:pt x="25" y="12"/>
                  </a:lnTo>
                  <a:lnTo>
                    <a:pt x="31" y="12"/>
                  </a:lnTo>
                  <a:lnTo>
                    <a:pt x="33" y="10"/>
                  </a:lnTo>
                  <a:lnTo>
                    <a:pt x="29" y="5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3185" y="1179"/>
              <a:ext cx="328" cy="658"/>
            </a:xfrm>
            <a:custGeom>
              <a:avLst/>
              <a:gdLst/>
              <a:ahLst/>
              <a:cxnLst>
                <a:cxn ang="0">
                  <a:pos x="3" y="178"/>
                </a:cxn>
                <a:cxn ang="0">
                  <a:pos x="19" y="218"/>
                </a:cxn>
                <a:cxn ang="0">
                  <a:pos x="27" y="254"/>
                </a:cxn>
                <a:cxn ang="0">
                  <a:pos x="56" y="281"/>
                </a:cxn>
                <a:cxn ang="0">
                  <a:pos x="101" y="314"/>
                </a:cxn>
                <a:cxn ang="0">
                  <a:pos x="135" y="333"/>
                </a:cxn>
                <a:cxn ang="0">
                  <a:pos x="122" y="359"/>
                </a:cxn>
                <a:cxn ang="0">
                  <a:pos x="110" y="397"/>
                </a:cxn>
                <a:cxn ang="0">
                  <a:pos x="126" y="440"/>
                </a:cxn>
                <a:cxn ang="0">
                  <a:pos x="160" y="483"/>
                </a:cxn>
                <a:cxn ang="0">
                  <a:pos x="158" y="613"/>
                </a:cxn>
                <a:cxn ang="0">
                  <a:pos x="196" y="658"/>
                </a:cxn>
                <a:cxn ang="0">
                  <a:pos x="191" y="624"/>
                </a:cxn>
                <a:cxn ang="0">
                  <a:pos x="223" y="581"/>
                </a:cxn>
                <a:cxn ang="0">
                  <a:pos x="241" y="552"/>
                </a:cxn>
                <a:cxn ang="0">
                  <a:pos x="259" y="523"/>
                </a:cxn>
                <a:cxn ang="0">
                  <a:pos x="297" y="491"/>
                </a:cxn>
                <a:cxn ang="0">
                  <a:pos x="328" y="438"/>
                </a:cxn>
                <a:cxn ang="0">
                  <a:pos x="314" y="413"/>
                </a:cxn>
                <a:cxn ang="0">
                  <a:pos x="279" y="391"/>
                </a:cxn>
                <a:cxn ang="0">
                  <a:pos x="250" y="353"/>
                </a:cxn>
                <a:cxn ang="0">
                  <a:pos x="220" y="326"/>
                </a:cxn>
                <a:cxn ang="0">
                  <a:pos x="185" y="319"/>
                </a:cxn>
                <a:cxn ang="0">
                  <a:pos x="151" y="319"/>
                </a:cxn>
                <a:cxn ang="0">
                  <a:pos x="128" y="319"/>
                </a:cxn>
                <a:cxn ang="0">
                  <a:pos x="124" y="299"/>
                </a:cxn>
                <a:cxn ang="0">
                  <a:pos x="124" y="283"/>
                </a:cxn>
                <a:cxn ang="0">
                  <a:pos x="115" y="276"/>
                </a:cxn>
                <a:cxn ang="0">
                  <a:pos x="113" y="258"/>
                </a:cxn>
                <a:cxn ang="0">
                  <a:pos x="79" y="261"/>
                </a:cxn>
                <a:cxn ang="0">
                  <a:pos x="84" y="225"/>
                </a:cxn>
                <a:cxn ang="0">
                  <a:pos x="110" y="214"/>
                </a:cxn>
                <a:cxn ang="0">
                  <a:pos x="137" y="218"/>
                </a:cxn>
                <a:cxn ang="0">
                  <a:pos x="149" y="236"/>
                </a:cxn>
                <a:cxn ang="0">
                  <a:pos x="160" y="241"/>
                </a:cxn>
                <a:cxn ang="0">
                  <a:pos x="166" y="216"/>
                </a:cxn>
                <a:cxn ang="0">
                  <a:pos x="200" y="187"/>
                </a:cxn>
                <a:cxn ang="0">
                  <a:pos x="238" y="160"/>
                </a:cxn>
                <a:cxn ang="0">
                  <a:pos x="272" y="151"/>
                </a:cxn>
                <a:cxn ang="0">
                  <a:pos x="270" y="133"/>
                </a:cxn>
                <a:cxn ang="0">
                  <a:pos x="312" y="119"/>
                </a:cxn>
                <a:cxn ang="0">
                  <a:pos x="276" y="79"/>
                </a:cxn>
                <a:cxn ang="0">
                  <a:pos x="241" y="99"/>
                </a:cxn>
                <a:cxn ang="0">
                  <a:pos x="218" y="111"/>
                </a:cxn>
                <a:cxn ang="0">
                  <a:pos x="200" y="88"/>
                </a:cxn>
                <a:cxn ang="0">
                  <a:pos x="187" y="72"/>
                </a:cxn>
                <a:cxn ang="0">
                  <a:pos x="216" y="57"/>
                </a:cxn>
                <a:cxn ang="0">
                  <a:pos x="243" y="54"/>
                </a:cxn>
                <a:cxn ang="0">
                  <a:pos x="250" y="43"/>
                </a:cxn>
                <a:cxn ang="0">
                  <a:pos x="241" y="23"/>
                </a:cxn>
                <a:cxn ang="0">
                  <a:pos x="225" y="27"/>
                </a:cxn>
                <a:cxn ang="0">
                  <a:pos x="207" y="32"/>
                </a:cxn>
                <a:cxn ang="0">
                  <a:pos x="202" y="19"/>
                </a:cxn>
                <a:cxn ang="0">
                  <a:pos x="178" y="7"/>
                </a:cxn>
                <a:cxn ang="0">
                  <a:pos x="160" y="0"/>
                </a:cxn>
                <a:cxn ang="0">
                  <a:pos x="146" y="14"/>
                </a:cxn>
                <a:cxn ang="0">
                  <a:pos x="126" y="18"/>
                </a:cxn>
                <a:cxn ang="0">
                  <a:pos x="102" y="16"/>
                </a:cxn>
                <a:cxn ang="0">
                  <a:pos x="77" y="10"/>
                </a:cxn>
                <a:cxn ang="0">
                  <a:pos x="56" y="27"/>
                </a:cxn>
                <a:cxn ang="0">
                  <a:pos x="36" y="43"/>
                </a:cxn>
                <a:cxn ang="0">
                  <a:pos x="34" y="68"/>
                </a:cxn>
                <a:cxn ang="0">
                  <a:pos x="19" y="120"/>
                </a:cxn>
              </a:cxnLst>
              <a:rect l="0" t="0" r="r" b="b"/>
              <a:pathLst>
                <a:path w="328" h="658">
                  <a:moveTo>
                    <a:pt x="19" y="120"/>
                  </a:moveTo>
                  <a:lnTo>
                    <a:pt x="0" y="151"/>
                  </a:lnTo>
                  <a:lnTo>
                    <a:pt x="3" y="178"/>
                  </a:lnTo>
                  <a:lnTo>
                    <a:pt x="12" y="196"/>
                  </a:lnTo>
                  <a:lnTo>
                    <a:pt x="19" y="204"/>
                  </a:lnTo>
                  <a:lnTo>
                    <a:pt x="19" y="218"/>
                  </a:lnTo>
                  <a:lnTo>
                    <a:pt x="19" y="231"/>
                  </a:lnTo>
                  <a:lnTo>
                    <a:pt x="21" y="243"/>
                  </a:lnTo>
                  <a:lnTo>
                    <a:pt x="27" y="254"/>
                  </a:lnTo>
                  <a:lnTo>
                    <a:pt x="34" y="265"/>
                  </a:lnTo>
                  <a:lnTo>
                    <a:pt x="43" y="274"/>
                  </a:lnTo>
                  <a:lnTo>
                    <a:pt x="56" y="281"/>
                  </a:lnTo>
                  <a:lnTo>
                    <a:pt x="72" y="287"/>
                  </a:lnTo>
                  <a:lnTo>
                    <a:pt x="93" y="301"/>
                  </a:lnTo>
                  <a:lnTo>
                    <a:pt x="101" y="314"/>
                  </a:lnTo>
                  <a:lnTo>
                    <a:pt x="106" y="326"/>
                  </a:lnTo>
                  <a:lnTo>
                    <a:pt x="119" y="332"/>
                  </a:lnTo>
                  <a:lnTo>
                    <a:pt x="135" y="333"/>
                  </a:lnTo>
                  <a:lnTo>
                    <a:pt x="142" y="337"/>
                  </a:lnTo>
                  <a:lnTo>
                    <a:pt x="139" y="346"/>
                  </a:lnTo>
                  <a:lnTo>
                    <a:pt x="122" y="359"/>
                  </a:lnTo>
                  <a:lnTo>
                    <a:pt x="113" y="368"/>
                  </a:lnTo>
                  <a:lnTo>
                    <a:pt x="110" y="382"/>
                  </a:lnTo>
                  <a:lnTo>
                    <a:pt x="110" y="397"/>
                  </a:lnTo>
                  <a:lnTo>
                    <a:pt x="113" y="411"/>
                  </a:lnTo>
                  <a:lnTo>
                    <a:pt x="119" y="426"/>
                  </a:lnTo>
                  <a:lnTo>
                    <a:pt x="126" y="440"/>
                  </a:lnTo>
                  <a:lnTo>
                    <a:pt x="137" y="453"/>
                  </a:lnTo>
                  <a:lnTo>
                    <a:pt x="148" y="460"/>
                  </a:lnTo>
                  <a:lnTo>
                    <a:pt x="160" y="483"/>
                  </a:lnTo>
                  <a:lnTo>
                    <a:pt x="160" y="521"/>
                  </a:lnTo>
                  <a:lnTo>
                    <a:pt x="157" y="568"/>
                  </a:lnTo>
                  <a:lnTo>
                    <a:pt x="158" y="613"/>
                  </a:lnTo>
                  <a:lnTo>
                    <a:pt x="167" y="644"/>
                  </a:lnTo>
                  <a:lnTo>
                    <a:pt x="184" y="657"/>
                  </a:lnTo>
                  <a:lnTo>
                    <a:pt x="196" y="658"/>
                  </a:lnTo>
                  <a:lnTo>
                    <a:pt x="202" y="658"/>
                  </a:lnTo>
                  <a:lnTo>
                    <a:pt x="198" y="646"/>
                  </a:lnTo>
                  <a:lnTo>
                    <a:pt x="191" y="624"/>
                  </a:lnTo>
                  <a:lnTo>
                    <a:pt x="193" y="601"/>
                  </a:lnTo>
                  <a:lnTo>
                    <a:pt x="211" y="586"/>
                  </a:lnTo>
                  <a:lnTo>
                    <a:pt x="223" y="581"/>
                  </a:lnTo>
                  <a:lnTo>
                    <a:pt x="231" y="572"/>
                  </a:lnTo>
                  <a:lnTo>
                    <a:pt x="236" y="561"/>
                  </a:lnTo>
                  <a:lnTo>
                    <a:pt x="241" y="552"/>
                  </a:lnTo>
                  <a:lnTo>
                    <a:pt x="247" y="541"/>
                  </a:lnTo>
                  <a:lnTo>
                    <a:pt x="252" y="530"/>
                  </a:lnTo>
                  <a:lnTo>
                    <a:pt x="259" y="523"/>
                  </a:lnTo>
                  <a:lnTo>
                    <a:pt x="272" y="518"/>
                  </a:lnTo>
                  <a:lnTo>
                    <a:pt x="290" y="507"/>
                  </a:lnTo>
                  <a:lnTo>
                    <a:pt x="297" y="491"/>
                  </a:lnTo>
                  <a:lnTo>
                    <a:pt x="305" y="471"/>
                  </a:lnTo>
                  <a:lnTo>
                    <a:pt x="321" y="449"/>
                  </a:lnTo>
                  <a:lnTo>
                    <a:pt x="328" y="438"/>
                  </a:lnTo>
                  <a:lnTo>
                    <a:pt x="328" y="429"/>
                  </a:lnTo>
                  <a:lnTo>
                    <a:pt x="323" y="422"/>
                  </a:lnTo>
                  <a:lnTo>
                    <a:pt x="314" y="413"/>
                  </a:lnTo>
                  <a:lnTo>
                    <a:pt x="301" y="406"/>
                  </a:lnTo>
                  <a:lnTo>
                    <a:pt x="290" y="398"/>
                  </a:lnTo>
                  <a:lnTo>
                    <a:pt x="279" y="391"/>
                  </a:lnTo>
                  <a:lnTo>
                    <a:pt x="274" y="382"/>
                  </a:lnTo>
                  <a:lnTo>
                    <a:pt x="263" y="366"/>
                  </a:lnTo>
                  <a:lnTo>
                    <a:pt x="250" y="353"/>
                  </a:lnTo>
                  <a:lnTo>
                    <a:pt x="236" y="342"/>
                  </a:lnTo>
                  <a:lnTo>
                    <a:pt x="225" y="332"/>
                  </a:lnTo>
                  <a:lnTo>
                    <a:pt x="220" y="326"/>
                  </a:lnTo>
                  <a:lnTo>
                    <a:pt x="211" y="323"/>
                  </a:lnTo>
                  <a:lnTo>
                    <a:pt x="198" y="321"/>
                  </a:lnTo>
                  <a:lnTo>
                    <a:pt x="185" y="319"/>
                  </a:lnTo>
                  <a:lnTo>
                    <a:pt x="173" y="319"/>
                  </a:lnTo>
                  <a:lnTo>
                    <a:pt x="160" y="319"/>
                  </a:lnTo>
                  <a:lnTo>
                    <a:pt x="151" y="319"/>
                  </a:lnTo>
                  <a:lnTo>
                    <a:pt x="146" y="321"/>
                  </a:lnTo>
                  <a:lnTo>
                    <a:pt x="137" y="321"/>
                  </a:lnTo>
                  <a:lnTo>
                    <a:pt x="128" y="319"/>
                  </a:lnTo>
                  <a:lnTo>
                    <a:pt x="121" y="314"/>
                  </a:lnTo>
                  <a:lnTo>
                    <a:pt x="121" y="306"/>
                  </a:lnTo>
                  <a:lnTo>
                    <a:pt x="124" y="299"/>
                  </a:lnTo>
                  <a:lnTo>
                    <a:pt x="130" y="292"/>
                  </a:lnTo>
                  <a:lnTo>
                    <a:pt x="131" y="287"/>
                  </a:lnTo>
                  <a:lnTo>
                    <a:pt x="124" y="283"/>
                  </a:lnTo>
                  <a:lnTo>
                    <a:pt x="115" y="281"/>
                  </a:lnTo>
                  <a:lnTo>
                    <a:pt x="113" y="281"/>
                  </a:lnTo>
                  <a:lnTo>
                    <a:pt x="115" y="276"/>
                  </a:lnTo>
                  <a:lnTo>
                    <a:pt x="119" y="263"/>
                  </a:lnTo>
                  <a:lnTo>
                    <a:pt x="119" y="256"/>
                  </a:lnTo>
                  <a:lnTo>
                    <a:pt x="113" y="258"/>
                  </a:lnTo>
                  <a:lnTo>
                    <a:pt x="104" y="265"/>
                  </a:lnTo>
                  <a:lnTo>
                    <a:pt x="90" y="267"/>
                  </a:lnTo>
                  <a:lnTo>
                    <a:pt x="79" y="261"/>
                  </a:lnTo>
                  <a:lnTo>
                    <a:pt x="74" y="250"/>
                  </a:lnTo>
                  <a:lnTo>
                    <a:pt x="77" y="240"/>
                  </a:lnTo>
                  <a:lnTo>
                    <a:pt x="84" y="225"/>
                  </a:lnTo>
                  <a:lnTo>
                    <a:pt x="92" y="220"/>
                  </a:lnTo>
                  <a:lnTo>
                    <a:pt x="99" y="216"/>
                  </a:lnTo>
                  <a:lnTo>
                    <a:pt x="110" y="214"/>
                  </a:lnTo>
                  <a:lnTo>
                    <a:pt x="119" y="214"/>
                  </a:lnTo>
                  <a:lnTo>
                    <a:pt x="128" y="216"/>
                  </a:lnTo>
                  <a:lnTo>
                    <a:pt x="137" y="218"/>
                  </a:lnTo>
                  <a:lnTo>
                    <a:pt x="142" y="222"/>
                  </a:lnTo>
                  <a:lnTo>
                    <a:pt x="146" y="227"/>
                  </a:lnTo>
                  <a:lnTo>
                    <a:pt x="149" y="236"/>
                  </a:lnTo>
                  <a:lnTo>
                    <a:pt x="153" y="243"/>
                  </a:lnTo>
                  <a:lnTo>
                    <a:pt x="158" y="245"/>
                  </a:lnTo>
                  <a:lnTo>
                    <a:pt x="160" y="241"/>
                  </a:lnTo>
                  <a:lnTo>
                    <a:pt x="160" y="232"/>
                  </a:lnTo>
                  <a:lnTo>
                    <a:pt x="162" y="225"/>
                  </a:lnTo>
                  <a:lnTo>
                    <a:pt x="166" y="216"/>
                  </a:lnTo>
                  <a:lnTo>
                    <a:pt x="176" y="209"/>
                  </a:lnTo>
                  <a:lnTo>
                    <a:pt x="189" y="200"/>
                  </a:lnTo>
                  <a:lnTo>
                    <a:pt x="200" y="187"/>
                  </a:lnTo>
                  <a:lnTo>
                    <a:pt x="209" y="176"/>
                  </a:lnTo>
                  <a:lnTo>
                    <a:pt x="223" y="166"/>
                  </a:lnTo>
                  <a:lnTo>
                    <a:pt x="238" y="160"/>
                  </a:lnTo>
                  <a:lnTo>
                    <a:pt x="254" y="158"/>
                  </a:lnTo>
                  <a:lnTo>
                    <a:pt x="265" y="157"/>
                  </a:lnTo>
                  <a:lnTo>
                    <a:pt x="272" y="151"/>
                  </a:lnTo>
                  <a:lnTo>
                    <a:pt x="270" y="142"/>
                  </a:lnTo>
                  <a:lnTo>
                    <a:pt x="269" y="137"/>
                  </a:lnTo>
                  <a:lnTo>
                    <a:pt x="270" y="133"/>
                  </a:lnTo>
                  <a:lnTo>
                    <a:pt x="290" y="133"/>
                  </a:lnTo>
                  <a:lnTo>
                    <a:pt x="310" y="130"/>
                  </a:lnTo>
                  <a:lnTo>
                    <a:pt x="312" y="119"/>
                  </a:lnTo>
                  <a:lnTo>
                    <a:pt x="301" y="102"/>
                  </a:lnTo>
                  <a:lnTo>
                    <a:pt x="288" y="88"/>
                  </a:lnTo>
                  <a:lnTo>
                    <a:pt x="276" y="79"/>
                  </a:lnTo>
                  <a:lnTo>
                    <a:pt x="265" y="77"/>
                  </a:lnTo>
                  <a:lnTo>
                    <a:pt x="252" y="84"/>
                  </a:lnTo>
                  <a:lnTo>
                    <a:pt x="241" y="99"/>
                  </a:lnTo>
                  <a:lnTo>
                    <a:pt x="231" y="111"/>
                  </a:lnTo>
                  <a:lnTo>
                    <a:pt x="223" y="115"/>
                  </a:lnTo>
                  <a:lnTo>
                    <a:pt x="218" y="111"/>
                  </a:lnTo>
                  <a:lnTo>
                    <a:pt x="216" y="99"/>
                  </a:lnTo>
                  <a:lnTo>
                    <a:pt x="211" y="90"/>
                  </a:lnTo>
                  <a:lnTo>
                    <a:pt x="200" y="88"/>
                  </a:lnTo>
                  <a:lnTo>
                    <a:pt x="189" y="88"/>
                  </a:lnTo>
                  <a:lnTo>
                    <a:pt x="184" y="79"/>
                  </a:lnTo>
                  <a:lnTo>
                    <a:pt x="187" y="72"/>
                  </a:lnTo>
                  <a:lnTo>
                    <a:pt x="193" y="66"/>
                  </a:lnTo>
                  <a:lnTo>
                    <a:pt x="204" y="61"/>
                  </a:lnTo>
                  <a:lnTo>
                    <a:pt x="216" y="57"/>
                  </a:lnTo>
                  <a:lnTo>
                    <a:pt x="227" y="56"/>
                  </a:lnTo>
                  <a:lnTo>
                    <a:pt x="238" y="54"/>
                  </a:lnTo>
                  <a:lnTo>
                    <a:pt x="243" y="54"/>
                  </a:lnTo>
                  <a:lnTo>
                    <a:pt x="247" y="54"/>
                  </a:lnTo>
                  <a:lnTo>
                    <a:pt x="256" y="50"/>
                  </a:lnTo>
                  <a:lnTo>
                    <a:pt x="250" y="43"/>
                  </a:lnTo>
                  <a:lnTo>
                    <a:pt x="243" y="36"/>
                  </a:lnTo>
                  <a:lnTo>
                    <a:pt x="241" y="28"/>
                  </a:lnTo>
                  <a:lnTo>
                    <a:pt x="241" y="23"/>
                  </a:lnTo>
                  <a:lnTo>
                    <a:pt x="236" y="19"/>
                  </a:lnTo>
                  <a:lnTo>
                    <a:pt x="229" y="19"/>
                  </a:lnTo>
                  <a:lnTo>
                    <a:pt x="225" y="27"/>
                  </a:lnTo>
                  <a:lnTo>
                    <a:pt x="222" y="34"/>
                  </a:lnTo>
                  <a:lnTo>
                    <a:pt x="214" y="36"/>
                  </a:lnTo>
                  <a:lnTo>
                    <a:pt x="207" y="32"/>
                  </a:lnTo>
                  <a:lnTo>
                    <a:pt x="209" y="25"/>
                  </a:lnTo>
                  <a:lnTo>
                    <a:pt x="211" y="19"/>
                  </a:lnTo>
                  <a:lnTo>
                    <a:pt x="202" y="19"/>
                  </a:lnTo>
                  <a:lnTo>
                    <a:pt x="191" y="18"/>
                  </a:lnTo>
                  <a:lnTo>
                    <a:pt x="182" y="14"/>
                  </a:lnTo>
                  <a:lnTo>
                    <a:pt x="178" y="7"/>
                  </a:lnTo>
                  <a:lnTo>
                    <a:pt x="178" y="3"/>
                  </a:lnTo>
                  <a:lnTo>
                    <a:pt x="173" y="0"/>
                  </a:lnTo>
                  <a:lnTo>
                    <a:pt x="160" y="0"/>
                  </a:lnTo>
                  <a:lnTo>
                    <a:pt x="151" y="3"/>
                  </a:lnTo>
                  <a:lnTo>
                    <a:pt x="149" y="9"/>
                  </a:lnTo>
                  <a:lnTo>
                    <a:pt x="146" y="14"/>
                  </a:lnTo>
                  <a:lnTo>
                    <a:pt x="137" y="18"/>
                  </a:lnTo>
                  <a:lnTo>
                    <a:pt x="131" y="18"/>
                  </a:lnTo>
                  <a:lnTo>
                    <a:pt x="126" y="18"/>
                  </a:lnTo>
                  <a:lnTo>
                    <a:pt x="119" y="18"/>
                  </a:lnTo>
                  <a:lnTo>
                    <a:pt x="111" y="16"/>
                  </a:lnTo>
                  <a:lnTo>
                    <a:pt x="102" y="16"/>
                  </a:lnTo>
                  <a:lnTo>
                    <a:pt x="95" y="14"/>
                  </a:lnTo>
                  <a:lnTo>
                    <a:pt x="86" y="12"/>
                  </a:lnTo>
                  <a:lnTo>
                    <a:pt x="77" y="10"/>
                  </a:lnTo>
                  <a:lnTo>
                    <a:pt x="70" y="16"/>
                  </a:lnTo>
                  <a:lnTo>
                    <a:pt x="63" y="21"/>
                  </a:lnTo>
                  <a:lnTo>
                    <a:pt x="56" y="27"/>
                  </a:lnTo>
                  <a:lnTo>
                    <a:pt x="48" y="32"/>
                  </a:lnTo>
                  <a:lnTo>
                    <a:pt x="43" y="37"/>
                  </a:lnTo>
                  <a:lnTo>
                    <a:pt x="36" y="43"/>
                  </a:lnTo>
                  <a:lnTo>
                    <a:pt x="28" y="50"/>
                  </a:lnTo>
                  <a:lnTo>
                    <a:pt x="23" y="56"/>
                  </a:lnTo>
                  <a:lnTo>
                    <a:pt x="34" y="68"/>
                  </a:lnTo>
                  <a:lnTo>
                    <a:pt x="37" y="84"/>
                  </a:lnTo>
                  <a:lnTo>
                    <a:pt x="34" y="102"/>
                  </a:lnTo>
                  <a:lnTo>
                    <a:pt x="19" y="120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3576" y="1401"/>
              <a:ext cx="276" cy="386"/>
            </a:xfrm>
            <a:custGeom>
              <a:avLst/>
              <a:gdLst/>
              <a:ahLst/>
              <a:cxnLst>
                <a:cxn ang="0">
                  <a:pos x="249" y="90"/>
                </a:cxn>
                <a:cxn ang="0">
                  <a:pos x="249" y="90"/>
                </a:cxn>
                <a:cxn ang="0">
                  <a:pos x="240" y="81"/>
                </a:cxn>
                <a:cxn ang="0">
                  <a:pos x="235" y="65"/>
                </a:cxn>
                <a:cxn ang="0">
                  <a:pos x="233" y="52"/>
                </a:cxn>
                <a:cxn ang="0">
                  <a:pos x="219" y="45"/>
                </a:cxn>
                <a:cxn ang="0">
                  <a:pos x="202" y="41"/>
                </a:cxn>
                <a:cxn ang="0">
                  <a:pos x="184" y="43"/>
                </a:cxn>
                <a:cxn ang="0">
                  <a:pos x="168" y="45"/>
                </a:cxn>
                <a:cxn ang="0">
                  <a:pos x="154" y="32"/>
                </a:cxn>
                <a:cxn ang="0">
                  <a:pos x="139" y="12"/>
                </a:cxn>
                <a:cxn ang="0">
                  <a:pos x="118" y="0"/>
                </a:cxn>
                <a:cxn ang="0">
                  <a:pos x="98" y="5"/>
                </a:cxn>
                <a:cxn ang="0">
                  <a:pos x="89" y="12"/>
                </a:cxn>
                <a:cxn ang="0">
                  <a:pos x="78" y="10"/>
                </a:cxn>
                <a:cxn ang="0">
                  <a:pos x="76" y="10"/>
                </a:cxn>
                <a:cxn ang="0">
                  <a:pos x="74" y="10"/>
                </a:cxn>
                <a:cxn ang="0">
                  <a:pos x="72" y="10"/>
                </a:cxn>
                <a:cxn ang="0">
                  <a:pos x="67" y="14"/>
                </a:cxn>
                <a:cxn ang="0">
                  <a:pos x="49" y="27"/>
                </a:cxn>
                <a:cxn ang="0">
                  <a:pos x="26" y="50"/>
                </a:cxn>
                <a:cxn ang="0">
                  <a:pos x="6" y="81"/>
                </a:cxn>
                <a:cxn ang="0">
                  <a:pos x="0" y="117"/>
                </a:cxn>
                <a:cxn ang="0">
                  <a:pos x="7" y="144"/>
                </a:cxn>
                <a:cxn ang="0">
                  <a:pos x="22" y="160"/>
                </a:cxn>
                <a:cxn ang="0">
                  <a:pos x="45" y="167"/>
                </a:cxn>
                <a:cxn ang="0">
                  <a:pos x="71" y="167"/>
                </a:cxn>
                <a:cxn ang="0">
                  <a:pos x="100" y="178"/>
                </a:cxn>
                <a:cxn ang="0">
                  <a:pos x="119" y="202"/>
                </a:cxn>
                <a:cxn ang="0">
                  <a:pos x="125" y="236"/>
                </a:cxn>
                <a:cxn ang="0">
                  <a:pos x="114" y="276"/>
                </a:cxn>
                <a:cxn ang="0">
                  <a:pos x="114" y="319"/>
                </a:cxn>
                <a:cxn ang="0">
                  <a:pos x="125" y="359"/>
                </a:cxn>
                <a:cxn ang="0">
                  <a:pos x="145" y="382"/>
                </a:cxn>
                <a:cxn ang="0">
                  <a:pos x="168" y="373"/>
                </a:cxn>
                <a:cxn ang="0">
                  <a:pos x="190" y="350"/>
                </a:cxn>
                <a:cxn ang="0">
                  <a:pos x="211" y="323"/>
                </a:cxn>
                <a:cxn ang="0">
                  <a:pos x="229" y="292"/>
                </a:cxn>
                <a:cxn ang="0">
                  <a:pos x="239" y="272"/>
                </a:cxn>
                <a:cxn ang="0">
                  <a:pos x="239" y="261"/>
                </a:cxn>
                <a:cxn ang="0">
                  <a:pos x="237" y="240"/>
                </a:cxn>
                <a:cxn ang="0">
                  <a:pos x="253" y="214"/>
                </a:cxn>
                <a:cxn ang="0">
                  <a:pos x="267" y="191"/>
                </a:cxn>
                <a:cxn ang="0">
                  <a:pos x="273" y="169"/>
                </a:cxn>
                <a:cxn ang="0">
                  <a:pos x="275" y="155"/>
                </a:cxn>
                <a:cxn ang="0">
                  <a:pos x="275" y="153"/>
                </a:cxn>
                <a:cxn ang="0">
                  <a:pos x="266" y="140"/>
                </a:cxn>
                <a:cxn ang="0">
                  <a:pos x="251" y="108"/>
                </a:cxn>
              </a:cxnLst>
              <a:rect l="0" t="0" r="r" b="b"/>
              <a:pathLst>
                <a:path w="276" h="386">
                  <a:moveTo>
                    <a:pt x="249" y="90"/>
                  </a:moveTo>
                  <a:lnTo>
                    <a:pt x="249" y="90"/>
                  </a:lnTo>
                  <a:lnTo>
                    <a:pt x="249" y="90"/>
                  </a:lnTo>
                  <a:lnTo>
                    <a:pt x="249" y="90"/>
                  </a:lnTo>
                  <a:lnTo>
                    <a:pt x="249" y="90"/>
                  </a:lnTo>
                  <a:lnTo>
                    <a:pt x="240" y="81"/>
                  </a:lnTo>
                  <a:lnTo>
                    <a:pt x="237" y="74"/>
                  </a:lnTo>
                  <a:lnTo>
                    <a:pt x="235" y="65"/>
                  </a:lnTo>
                  <a:lnTo>
                    <a:pt x="240" y="57"/>
                  </a:lnTo>
                  <a:lnTo>
                    <a:pt x="233" y="52"/>
                  </a:lnTo>
                  <a:lnTo>
                    <a:pt x="226" y="48"/>
                  </a:lnTo>
                  <a:lnTo>
                    <a:pt x="219" y="45"/>
                  </a:lnTo>
                  <a:lnTo>
                    <a:pt x="210" y="43"/>
                  </a:lnTo>
                  <a:lnTo>
                    <a:pt x="202" y="41"/>
                  </a:lnTo>
                  <a:lnTo>
                    <a:pt x="193" y="41"/>
                  </a:lnTo>
                  <a:lnTo>
                    <a:pt x="184" y="43"/>
                  </a:lnTo>
                  <a:lnTo>
                    <a:pt x="177" y="45"/>
                  </a:lnTo>
                  <a:lnTo>
                    <a:pt x="168" y="45"/>
                  </a:lnTo>
                  <a:lnTo>
                    <a:pt x="161" y="39"/>
                  </a:lnTo>
                  <a:lnTo>
                    <a:pt x="154" y="32"/>
                  </a:lnTo>
                  <a:lnTo>
                    <a:pt x="148" y="21"/>
                  </a:lnTo>
                  <a:lnTo>
                    <a:pt x="139" y="12"/>
                  </a:lnTo>
                  <a:lnTo>
                    <a:pt x="130" y="3"/>
                  </a:lnTo>
                  <a:lnTo>
                    <a:pt x="118" y="0"/>
                  </a:lnTo>
                  <a:lnTo>
                    <a:pt x="101" y="0"/>
                  </a:lnTo>
                  <a:lnTo>
                    <a:pt x="98" y="5"/>
                  </a:lnTo>
                  <a:lnTo>
                    <a:pt x="94" y="10"/>
                  </a:lnTo>
                  <a:lnTo>
                    <a:pt x="89" y="12"/>
                  </a:lnTo>
                  <a:lnTo>
                    <a:pt x="80" y="10"/>
                  </a:lnTo>
                  <a:lnTo>
                    <a:pt x="78" y="10"/>
                  </a:lnTo>
                  <a:lnTo>
                    <a:pt x="78" y="10"/>
                  </a:lnTo>
                  <a:lnTo>
                    <a:pt x="76" y="10"/>
                  </a:lnTo>
                  <a:lnTo>
                    <a:pt x="74" y="9"/>
                  </a:lnTo>
                  <a:lnTo>
                    <a:pt x="74" y="10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1" y="12"/>
                  </a:lnTo>
                  <a:lnTo>
                    <a:pt x="67" y="14"/>
                  </a:lnTo>
                  <a:lnTo>
                    <a:pt x="60" y="19"/>
                  </a:lnTo>
                  <a:lnTo>
                    <a:pt x="49" y="27"/>
                  </a:lnTo>
                  <a:lnTo>
                    <a:pt x="38" y="37"/>
                  </a:lnTo>
                  <a:lnTo>
                    <a:pt x="26" y="50"/>
                  </a:lnTo>
                  <a:lnTo>
                    <a:pt x="13" y="65"/>
                  </a:lnTo>
                  <a:lnTo>
                    <a:pt x="6" y="81"/>
                  </a:lnTo>
                  <a:lnTo>
                    <a:pt x="0" y="99"/>
                  </a:lnTo>
                  <a:lnTo>
                    <a:pt x="0" y="117"/>
                  </a:lnTo>
                  <a:lnTo>
                    <a:pt x="2" y="131"/>
                  </a:lnTo>
                  <a:lnTo>
                    <a:pt x="7" y="144"/>
                  </a:lnTo>
                  <a:lnTo>
                    <a:pt x="13" y="153"/>
                  </a:lnTo>
                  <a:lnTo>
                    <a:pt x="22" y="160"/>
                  </a:lnTo>
                  <a:lnTo>
                    <a:pt x="33" y="166"/>
                  </a:lnTo>
                  <a:lnTo>
                    <a:pt x="45" y="167"/>
                  </a:lnTo>
                  <a:lnTo>
                    <a:pt x="58" y="167"/>
                  </a:lnTo>
                  <a:lnTo>
                    <a:pt x="71" y="167"/>
                  </a:lnTo>
                  <a:lnTo>
                    <a:pt x="85" y="171"/>
                  </a:lnTo>
                  <a:lnTo>
                    <a:pt x="100" y="178"/>
                  </a:lnTo>
                  <a:lnTo>
                    <a:pt x="110" y="187"/>
                  </a:lnTo>
                  <a:lnTo>
                    <a:pt x="119" y="202"/>
                  </a:lnTo>
                  <a:lnTo>
                    <a:pt x="125" y="216"/>
                  </a:lnTo>
                  <a:lnTo>
                    <a:pt x="125" y="236"/>
                  </a:lnTo>
                  <a:lnTo>
                    <a:pt x="119" y="256"/>
                  </a:lnTo>
                  <a:lnTo>
                    <a:pt x="114" y="276"/>
                  </a:lnTo>
                  <a:lnTo>
                    <a:pt x="112" y="297"/>
                  </a:lnTo>
                  <a:lnTo>
                    <a:pt x="114" y="319"/>
                  </a:lnTo>
                  <a:lnTo>
                    <a:pt x="118" y="341"/>
                  </a:lnTo>
                  <a:lnTo>
                    <a:pt x="125" y="359"/>
                  </a:lnTo>
                  <a:lnTo>
                    <a:pt x="134" y="373"/>
                  </a:lnTo>
                  <a:lnTo>
                    <a:pt x="145" y="382"/>
                  </a:lnTo>
                  <a:lnTo>
                    <a:pt x="155" y="386"/>
                  </a:lnTo>
                  <a:lnTo>
                    <a:pt x="168" y="373"/>
                  </a:lnTo>
                  <a:lnTo>
                    <a:pt x="179" y="362"/>
                  </a:lnTo>
                  <a:lnTo>
                    <a:pt x="190" y="350"/>
                  </a:lnTo>
                  <a:lnTo>
                    <a:pt x="201" y="335"/>
                  </a:lnTo>
                  <a:lnTo>
                    <a:pt x="211" y="323"/>
                  </a:lnTo>
                  <a:lnTo>
                    <a:pt x="220" y="308"/>
                  </a:lnTo>
                  <a:lnTo>
                    <a:pt x="229" y="292"/>
                  </a:lnTo>
                  <a:lnTo>
                    <a:pt x="237" y="278"/>
                  </a:lnTo>
                  <a:lnTo>
                    <a:pt x="239" y="272"/>
                  </a:lnTo>
                  <a:lnTo>
                    <a:pt x="239" y="267"/>
                  </a:lnTo>
                  <a:lnTo>
                    <a:pt x="239" y="261"/>
                  </a:lnTo>
                  <a:lnTo>
                    <a:pt x="237" y="254"/>
                  </a:lnTo>
                  <a:lnTo>
                    <a:pt x="237" y="240"/>
                  </a:lnTo>
                  <a:lnTo>
                    <a:pt x="244" y="227"/>
                  </a:lnTo>
                  <a:lnTo>
                    <a:pt x="253" y="214"/>
                  </a:lnTo>
                  <a:lnTo>
                    <a:pt x="266" y="202"/>
                  </a:lnTo>
                  <a:lnTo>
                    <a:pt x="267" y="191"/>
                  </a:lnTo>
                  <a:lnTo>
                    <a:pt x="271" y="180"/>
                  </a:lnTo>
                  <a:lnTo>
                    <a:pt x="273" y="169"/>
                  </a:lnTo>
                  <a:lnTo>
                    <a:pt x="275" y="157"/>
                  </a:lnTo>
                  <a:lnTo>
                    <a:pt x="275" y="155"/>
                  </a:lnTo>
                  <a:lnTo>
                    <a:pt x="275" y="155"/>
                  </a:lnTo>
                  <a:lnTo>
                    <a:pt x="275" y="153"/>
                  </a:lnTo>
                  <a:lnTo>
                    <a:pt x="276" y="153"/>
                  </a:lnTo>
                  <a:lnTo>
                    <a:pt x="266" y="140"/>
                  </a:lnTo>
                  <a:lnTo>
                    <a:pt x="257" y="124"/>
                  </a:lnTo>
                  <a:lnTo>
                    <a:pt x="251" y="108"/>
                  </a:lnTo>
                  <a:lnTo>
                    <a:pt x="249" y="90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3793" y="1395"/>
              <a:ext cx="61" cy="152"/>
            </a:xfrm>
            <a:custGeom>
              <a:avLst/>
              <a:gdLst/>
              <a:ahLst/>
              <a:cxnLst>
                <a:cxn ang="0">
                  <a:pos x="3" y="20"/>
                </a:cxn>
                <a:cxn ang="0">
                  <a:pos x="16" y="33"/>
                </a:cxn>
                <a:cxn ang="0">
                  <a:pos x="25" y="43"/>
                </a:cxn>
                <a:cxn ang="0">
                  <a:pos x="29" y="52"/>
                </a:cxn>
                <a:cxn ang="0">
                  <a:pos x="25" y="62"/>
                </a:cxn>
                <a:cxn ang="0">
                  <a:pos x="23" y="62"/>
                </a:cxn>
                <a:cxn ang="0">
                  <a:pos x="23" y="62"/>
                </a:cxn>
                <a:cxn ang="0">
                  <a:pos x="23" y="62"/>
                </a:cxn>
                <a:cxn ang="0">
                  <a:pos x="23" y="63"/>
                </a:cxn>
                <a:cxn ang="0">
                  <a:pos x="27" y="67"/>
                </a:cxn>
                <a:cxn ang="0">
                  <a:pos x="31" y="72"/>
                </a:cxn>
                <a:cxn ang="0">
                  <a:pos x="32" y="78"/>
                </a:cxn>
                <a:cxn ang="0">
                  <a:pos x="32" y="85"/>
                </a:cxn>
                <a:cxn ang="0">
                  <a:pos x="32" y="87"/>
                </a:cxn>
                <a:cxn ang="0">
                  <a:pos x="32" y="90"/>
                </a:cxn>
                <a:cxn ang="0">
                  <a:pos x="32" y="92"/>
                </a:cxn>
                <a:cxn ang="0">
                  <a:pos x="32" y="96"/>
                </a:cxn>
                <a:cxn ang="0">
                  <a:pos x="40" y="107"/>
                </a:cxn>
                <a:cxn ang="0">
                  <a:pos x="43" y="121"/>
                </a:cxn>
                <a:cxn ang="0">
                  <a:pos x="50" y="137"/>
                </a:cxn>
                <a:cxn ang="0">
                  <a:pos x="59" y="152"/>
                </a:cxn>
                <a:cxn ang="0">
                  <a:pos x="61" y="112"/>
                </a:cxn>
                <a:cxn ang="0">
                  <a:pos x="59" y="72"/>
                </a:cxn>
                <a:cxn ang="0">
                  <a:pos x="54" y="36"/>
                </a:cxn>
                <a:cxn ang="0">
                  <a:pos x="45" y="0"/>
                </a:cxn>
                <a:cxn ang="0">
                  <a:pos x="41" y="4"/>
                </a:cxn>
                <a:cxn ang="0">
                  <a:pos x="34" y="6"/>
                </a:cxn>
                <a:cxn ang="0">
                  <a:pos x="25" y="7"/>
                </a:cxn>
                <a:cxn ang="0">
                  <a:pos x="16" y="7"/>
                </a:cxn>
                <a:cxn ang="0">
                  <a:pos x="7" y="9"/>
                </a:cxn>
                <a:cxn ang="0">
                  <a:pos x="2" y="11"/>
                </a:cxn>
                <a:cxn ang="0">
                  <a:pos x="0" y="15"/>
                </a:cxn>
                <a:cxn ang="0">
                  <a:pos x="3" y="20"/>
                </a:cxn>
              </a:cxnLst>
              <a:rect l="0" t="0" r="r" b="b"/>
              <a:pathLst>
                <a:path w="61" h="152">
                  <a:moveTo>
                    <a:pt x="3" y="20"/>
                  </a:moveTo>
                  <a:lnTo>
                    <a:pt x="16" y="33"/>
                  </a:lnTo>
                  <a:lnTo>
                    <a:pt x="25" y="43"/>
                  </a:lnTo>
                  <a:lnTo>
                    <a:pt x="29" y="52"/>
                  </a:lnTo>
                  <a:lnTo>
                    <a:pt x="25" y="62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3"/>
                  </a:lnTo>
                  <a:lnTo>
                    <a:pt x="27" y="67"/>
                  </a:lnTo>
                  <a:lnTo>
                    <a:pt x="31" y="72"/>
                  </a:lnTo>
                  <a:lnTo>
                    <a:pt x="32" y="78"/>
                  </a:lnTo>
                  <a:lnTo>
                    <a:pt x="32" y="85"/>
                  </a:lnTo>
                  <a:lnTo>
                    <a:pt x="32" y="87"/>
                  </a:lnTo>
                  <a:lnTo>
                    <a:pt x="32" y="90"/>
                  </a:lnTo>
                  <a:lnTo>
                    <a:pt x="32" y="92"/>
                  </a:lnTo>
                  <a:lnTo>
                    <a:pt x="32" y="96"/>
                  </a:lnTo>
                  <a:lnTo>
                    <a:pt x="40" y="107"/>
                  </a:lnTo>
                  <a:lnTo>
                    <a:pt x="43" y="121"/>
                  </a:lnTo>
                  <a:lnTo>
                    <a:pt x="50" y="137"/>
                  </a:lnTo>
                  <a:lnTo>
                    <a:pt x="59" y="152"/>
                  </a:lnTo>
                  <a:lnTo>
                    <a:pt x="61" y="112"/>
                  </a:lnTo>
                  <a:lnTo>
                    <a:pt x="59" y="72"/>
                  </a:lnTo>
                  <a:lnTo>
                    <a:pt x="54" y="36"/>
                  </a:lnTo>
                  <a:lnTo>
                    <a:pt x="45" y="0"/>
                  </a:lnTo>
                  <a:lnTo>
                    <a:pt x="41" y="4"/>
                  </a:lnTo>
                  <a:lnTo>
                    <a:pt x="34" y="6"/>
                  </a:lnTo>
                  <a:lnTo>
                    <a:pt x="25" y="7"/>
                  </a:lnTo>
                  <a:lnTo>
                    <a:pt x="16" y="7"/>
                  </a:lnTo>
                  <a:lnTo>
                    <a:pt x="7" y="9"/>
                  </a:lnTo>
                  <a:lnTo>
                    <a:pt x="2" y="11"/>
                  </a:lnTo>
                  <a:lnTo>
                    <a:pt x="0" y="15"/>
                  </a:lnTo>
                  <a:lnTo>
                    <a:pt x="3" y="20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3632" y="1253"/>
              <a:ext cx="204" cy="158"/>
            </a:xfrm>
            <a:custGeom>
              <a:avLst/>
              <a:gdLst/>
              <a:ahLst/>
              <a:cxnLst>
                <a:cxn ang="0">
                  <a:pos x="101" y="25"/>
                </a:cxn>
                <a:cxn ang="0">
                  <a:pos x="78" y="41"/>
                </a:cxn>
                <a:cxn ang="0">
                  <a:pos x="85" y="63"/>
                </a:cxn>
                <a:cxn ang="0">
                  <a:pos x="109" y="57"/>
                </a:cxn>
                <a:cxn ang="0">
                  <a:pos x="119" y="41"/>
                </a:cxn>
                <a:cxn ang="0">
                  <a:pos x="137" y="43"/>
                </a:cxn>
                <a:cxn ang="0">
                  <a:pos x="136" y="63"/>
                </a:cxn>
                <a:cxn ang="0">
                  <a:pos x="112" y="77"/>
                </a:cxn>
                <a:cxn ang="0">
                  <a:pos x="76" y="72"/>
                </a:cxn>
                <a:cxn ang="0">
                  <a:pos x="58" y="75"/>
                </a:cxn>
                <a:cxn ang="0">
                  <a:pos x="53" y="79"/>
                </a:cxn>
                <a:cxn ang="0">
                  <a:pos x="35" y="90"/>
                </a:cxn>
                <a:cxn ang="0">
                  <a:pos x="33" y="110"/>
                </a:cxn>
                <a:cxn ang="0">
                  <a:pos x="25" y="115"/>
                </a:cxn>
                <a:cxn ang="0">
                  <a:pos x="2" y="117"/>
                </a:cxn>
                <a:cxn ang="0">
                  <a:pos x="6" y="146"/>
                </a:cxn>
                <a:cxn ang="0">
                  <a:pos x="25" y="153"/>
                </a:cxn>
                <a:cxn ang="0">
                  <a:pos x="40" y="149"/>
                </a:cxn>
                <a:cxn ang="0">
                  <a:pos x="47" y="142"/>
                </a:cxn>
                <a:cxn ang="0">
                  <a:pos x="54" y="131"/>
                </a:cxn>
                <a:cxn ang="0">
                  <a:pos x="74" y="126"/>
                </a:cxn>
                <a:cxn ang="0">
                  <a:pos x="99" y="137"/>
                </a:cxn>
                <a:cxn ang="0">
                  <a:pos x="119" y="155"/>
                </a:cxn>
                <a:cxn ang="0">
                  <a:pos x="150" y="155"/>
                </a:cxn>
                <a:cxn ang="0">
                  <a:pos x="170" y="135"/>
                </a:cxn>
                <a:cxn ang="0">
                  <a:pos x="195" y="131"/>
                </a:cxn>
                <a:cxn ang="0">
                  <a:pos x="197" y="117"/>
                </a:cxn>
                <a:cxn ang="0">
                  <a:pos x="181" y="81"/>
                </a:cxn>
                <a:cxn ang="0">
                  <a:pos x="161" y="46"/>
                </a:cxn>
                <a:cxn ang="0">
                  <a:pos x="137" y="14"/>
                </a:cxn>
                <a:cxn ang="0">
                  <a:pos x="121" y="1"/>
                </a:cxn>
                <a:cxn ang="0">
                  <a:pos x="116" y="5"/>
                </a:cxn>
              </a:cxnLst>
              <a:rect l="0" t="0" r="r" b="b"/>
              <a:pathLst>
                <a:path w="204" h="158">
                  <a:moveTo>
                    <a:pt x="114" y="9"/>
                  </a:moveTo>
                  <a:lnTo>
                    <a:pt x="101" y="25"/>
                  </a:lnTo>
                  <a:lnTo>
                    <a:pt x="87" y="34"/>
                  </a:lnTo>
                  <a:lnTo>
                    <a:pt x="78" y="41"/>
                  </a:lnTo>
                  <a:lnTo>
                    <a:pt x="76" y="50"/>
                  </a:lnTo>
                  <a:lnTo>
                    <a:pt x="85" y="63"/>
                  </a:lnTo>
                  <a:lnTo>
                    <a:pt x="98" y="63"/>
                  </a:lnTo>
                  <a:lnTo>
                    <a:pt x="109" y="57"/>
                  </a:lnTo>
                  <a:lnTo>
                    <a:pt x="114" y="48"/>
                  </a:lnTo>
                  <a:lnTo>
                    <a:pt x="119" y="41"/>
                  </a:lnTo>
                  <a:lnTo>
                    <a:pt x="128" y="39"/>
                  </a:lnTo>
                  <a:lnTo>
                    <a:pt x="137" y="43"/>
                  </a:lnTo>
                  <a:lnTo>
                    <a:pt x="139" y="52"/>
                  </a:lnTo>
                  <a:lnTo>
                    <a:pt x="136" y="63"/>
                  </a:lnTo>
                  <a:lnTo>
                    <a:pt x="127" y="72"/>
                  </a:lnTo>
                  <a:lnTo>
                    <a:pt x="112" y="77"/>
                  </a:lnTo>
                  <a:lnTo>
                    <a:pt x="92" y="75"/>
                  </a:lnTo>
                  <a:lnTo>
                    <a:pt x="76" y="72"/>
                  </a:lnTo>
                  <a:lnTo>
                    <a:pt x="63" y="74"/>
                  </a:lnTo>
                  <a:lnTo>
                    <a:pt x="58" y="75"/>
                  </a:lnTo>
                  <a:lnTo>
                    <a:pt x="56" y="77"/>
                  </a:lnTo>
                  <a:lnTo>
                    <a:pt x="53" y="79"/>
                  </a:lnTo>
                  <a:lnTo>
                    <a:pt x="44" y="83"/>
                  </a:lnTo>
                  <a:lnTo>
                    <a:pt x="35" y="90"/>
                  </a:lnTo>
                  <a:lnTo>
                    <a:pt x="33" y="101"/>
                  </a:lnTo>
                  <a:lnTo>
                    <a:pt x="33" y="110"/>
                  </a:lnTo>
                  <a:lnTo>
                    <a:pt x="31" y="115"/>
                  </a:lnTo>
                  <a:lnTo>
                    <a:pt x="25" y="115"/>
                  </a:lnTo>
                  <a:lnTo>
                    <a:pt x="13" y="113"/>
                  </a:lnTo>
                  <a:lnTo>
                    <a:pt x="2" y="117"/>
                  </a:lnTo>
                  <a:lnTo>
                    <a:pt x="0" y="130"/>
                  </a:lnTo>
                  <a:lnTo>
                    <a:pt x="6" y="146"/>
                  </a:lnTo>
                  <a:lnTo>
                    <a:pt x="18" y="157"/>
                  </a:lnTo>
                  <a:lnTo>
                    <a:pt x="25" y="153"/>
                  </a:lnTo>
                  <a:lnTo>
                    <a:pt x="33" y="151"/>
                  </a:lnTo>
                  <a:lnTo>
                    <a:pt x="40" y="149"/>
                  </a:lnTo>
                  <a:lnTo>
                    <a:pt x="45" y="148"/>
                  </a:lnTo>
                  <a:lnTo>
                    <a:pt x="47" y="142"/>
                  </a:lnTo>
                  <a:lnTo>
                    <a:pt x="51" y="137"/>
                  </a:lnTo>
                  <a:lnTo>
                    <a:pt x="54" y="131"/>
                  </a:lnTo>
                  <a:lnTo>
                    <a:pt x="60" y="128"/>
                  </a:lnTo>
                  <a:lnTo>
                    <a:pt x="74" y="126"/>
                  </a:lnTo>
                  <a:lnTo>
                    <a:pt x="89" y="130"/>
                  </a:lnTo>
                  <a:lnTo>
                    <a:pt x="99" y="137"/>
                  </a:lnTo>
                  <a:lnTo>
                    <a:pt x="109" y="146"/>
                  </a:lnTo>
                  <a:lnTo>
                    <a:pt x="119" y="155"/>
                  </a:lnTo>
                  <a:lnTo>
                    <a:pt x="136" y="158"/>
                  </a:lnTo>
                  <a:lnTo>
                    <a:pt x="150" y="155"/>
                  </a:lnTo>
                  <a:lnTo>
                    <a:pt x="161" y="144"/>
                  </a:lnTo>
                  <a:lnTo>
                    <a:pt x="170" y="135"/>
                  </a:lnTo>
                  <a:lnTo>
                    <a:pt x="183" y="131"/>
                  </a:lnTo>
                  <a:lnTo>
                    <a:pt x="195" y="131"/>
                  </a:lnTo>
                  <a:lnTo>
                    <a:pt x="204" y="135"/>
                  </a:lnTo>
                  <a:lnTo>
                    <a:pt x="197" y="117"/>
                  </a:lnTo>
                  <a:lnTo>
                    <a:pt x="190" y="99"/>
                  </a:lnTo>
                  <a:lnTo>
                    <a:pt x="181" y="81"/>
                  </a:lnTo>
                  <a:lnTo>
                    <a:pt x="172" y="63"/>
                  </a:lnTo>
                  <a:lnTo>
                    <a:pt x="161" y="46"/>
                  </a:lnTo>
                  <a:lnTo>
                    <a:pt x="150" y="30"/>
                  </a:lnTo>
                  <a:lnTo>
                    <a:pt x="137" y="14"/>
                  </a:lnTo>
                  <a:lnTo>
                    <a:pt x="125" y="0"/>
                  </a:lnTo>
                  <a:lnTo>
                    <a:pt x="121" y="1"/>
                  </a:lnTo>
                  <a:lnTo>
                    <a:pt x="118" y="3"/>
                  </a:lnTo>
                  <a:lnTo>
                    <a:pt x="116" y="5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25"/>
            <p:cNvSpPr>
              <a:spLocks/>
            </p:cNvSpPr>
            <p:nvPr/>
          </p:nvSpPr>
          <p:spPr bwMode="auto">
            <a:xfrm>
              <a:off x="3811" y="1458"/>
              <a:ext cx="14" cy="3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8"/>
                </a:cxn>
                <a:cxn ang="0">
                  <a:pos x="2" y="17"/>
                </a:cxn>
                <a:cxn ang="0">
                  <a:pos x="5" y="24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14" y="29"/>
                </a:cxn>
                <a:cxn ang="0">
                  <a:pos x="14" y="27"/>
                </a:cxn>
                <a:cxn ang="0">
                  <a:pos x="14" y="24"/>
                </a:cxn>
                <a:cxn ang="0">
                  <a:pos x="14" y="22"/>
                </a:cxn>
                <a:cxn ang="0">
                  <a:pos x="14" y="15"/>
                </a:cxn>
                <a:cxn ang="0">
                  <a:pos x="13" y="9"/>
                </a:cxn>
                <a:cxn ang="0">
                  <a:pos x="9" y="4"/>
                </a:cxn>
                <a:cxn ang="0">
                  <a:pos x="5" y="0"/>
                </a:cxn>
              </a:cxnLst>
              <a:rect l="0" t="0" r="r" b="b"/>
              <a:pathLst>
                <a:path w="14" h="33">
                  <a:moveTo>
                    <a:pt x="5" y="0"/>
                  </a:moveTo>
                  <a:lnTo>
                    <a:pt x="0" y="8"/>
                  </a:lnTo>
                  <a:lnTo>
                    <a:pt x="2" y="17"/>
                  </a:lnTo>
                  <a:lnTo>
                    <a:pt x="5" y="2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4" y="15"/>
                  </a:lnTo>
                  <a:lnTo>
                    <a:pt x="13" y="9"/>
                  </a:lnTo>
                  <a:lnTo>
                    <a:pt x="9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3650" y="1401"/>
              <a:ext cx="27" cy="12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15" y="12"/>
                </a:cxn>
                <a:cxn ang="0">
                  <a:pos x="20" y="10"/>
                </a:cxn>
                <a:cxn ang="0">
                  <a:pos x="24" y="5"/>
                </a:cxn>
                <a:cxn ang="0">
                  <a:pos x="27" y="0"/>
                </a:cxn>
                <a:cxn ang="0">
                  <a:pos x="22" y="1"/>
                </a:cxn>
                <a:cxn ang="0">
                  <a:pos x="15" y="3"/>
                </a:cxn>
                <a:cxn ang="0">
                  <a:pos x="7" y="5"/>
                </a:cxn>
                <a:cxn ang="0">
                  <a:pos x="0" y="9"/>
                </a:cxn>
                <a:cxn ang="0">
                  <a:pos x="2" y="10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6" y="10"/>
                </a:cxn>
              </a:cxnLst>
              <a:rect l="0" t="0" r="r" b="b"/>
              <a:pathLst>
                <a:path w="27" h="12">
                  <a:moveTo>
                    <a:pt x="6" y="10"/>
                  </a:moveTo>
                  <a:lnTo>
                    <a:pt x="15" y="12"/>
                  </a:lnTo>
                  <a:lnTo>
                    <a:pt x="20" y="10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22" y="1"/>
                  </a:lnTo>
                  <a:lnTo>
                    <a:pt x="15" y="3"/>
                  </a:lnTo>
                  <a:lnTo>
                    <a:pt x="7" y="5"/>
                  </a:lnTo>
                  <a:lnTo>
                    <a:pt x="0" y="9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10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3650" y="1303"/>
              <a:ext cx="24" cy="34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7"/>
                </a:cxn>
                <a:cxn ang="0">
                  <a:pos x="22" y="16"/>
                </a:cxn>
                <a:cxn ang="0">
                  <a:pos x="20" y="27"/>
                </a:cxn>
                <a:cxn ang="0">
                  <a:pos x="15" y="33"/>
                </a:cxn>
                <a:cxn ang="0">
                  <a:pos x="7" y="34"/>
                </a:cxn>
                <a:cxn ang="0">
                  <a:pos x="2" y="33"/>
                </a:cxn>
                <a:cxn ang="0">
                  <a:pos x="0" y="29"/>
                </a:cxn>
                <a:cxn ang="0">
                  <a:pos x="4" y="22"/>
                </a:cxn>
                <a:cxn ang="0">
                  <a:pos x="11" y="13"/>
                </a:cxn>
                <a:cxn ang="0">
                  <a:pos x="17" y="4"/>
                </a:cxn>
                <a:cxn ang="0">
                  <a:pos x="22" y="0"/>
                </a:cxn>
                <a:cxn ang="0">
                  <a:pos x="24" y="4"/>
                </a:cxn>
              </a:cxnLst>
              <a:rect l="0" t="0" r="r" b="b"/>
              <a:pathLst>
                <a:path w="24" h="34">
                  <a:moveTo>
                    <a:pt x="24" y="4"/>
                  </a:moveTo>
                  <a:lnTo>
                    <a:pt x="24" y="7"/>
                  </a:lnTo>
                  <a:lnTo>
                    <a:pt x="22" y="16"/>
                  </a:lnTo>
                  <a:lnTo>
                    <a:pt x="20" y="27"/>
                  </a:lnTo>
                  <a:lnTo>
                    <a:pt x="15" y="33"/>
                  </a:lnTo>
                  <a:lnTo>
                    <a:pt x="7" y="34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4" y="22"/>
                  </a:lnTo>
                  <a:lnTo>
                    <a:pt x="11" y="13"/>
                  </a:lnTo>
                  <a:lnTo>
                    <a:pt x="17" y="4"/>
                  </a:lnTo>
                  <a:lnTo>
                    <a:pt x="22" y="0"/>
                  </a:lnTo>
                  <a:lnTo>
                    <a:pt x="24" y="4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3298" y="2016"/>
              <a:ext cx="370" cy="173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152" y="2"/>
                </a:cxn>
                <a:cxn ang="0">
                  <a:pos x="121" y="9"/>
                </a:cxn>
                <a:cxn ang="0">
                  <a:pos x="94" y="20"/>
                </a:cxn>
                <a:cxn ang="0">
                  <a:pos x="69" y="34"/>
                </a:cxn>
                <a:cxn ang="0">
                  <a:pos x="45" y="51"/>
                </a:cxn>
                <a:cxn ang="0">
                  <a:pos x="27" y="72"/>
                </a:cxn>
                <a:cxn ang="0">
                  <a:pos x="11" y="94"/>
                </a:cxn>
                <a:cxn ang="0">
                  <a:pos x="0" y="119"/>
                </a:cxn>
                <a:cxn ang="0">
                  <a:pos x="18" y="132"/>
                </a:cxn>
                <a:cxn ang="0">
                  <a:pos x="38" y="143"/>
                </a:cxn>
                <a:cxn ang="0">
                  <a:pos x="58" y="152"/>
                </a:cxn>
                <a:cxn ang="0">
                  <a:pos x="82" y="159"/>
                </a:cxn>
                <a:cxn ang="0">
                  <a:pos x="105" y="166"/>
                </a:cxn>
                <a:cxn ang="0">
                  <a:pos x="130" y="170"/>
                </a:cxn>
                <a:cxn ang="0">
                  <a:pos x="157" y="172"/>
                </a:cxn>
                <a:cxn ang="0">
                  <a:pos x="184" y="173"/>
                </a:cxn>
                <a:cxn ang="0">
                  <a:pos x="211" y="172"/>
                </a:cxn>
                <a:cxn ang="0">
                  <a:pos x="239" y="170"/>
                </a:cxn>
                <a:cxn ang="0">
                  <a:pos x="264" y="166"/>
                </a:cxn>
                <a:cxn ang="0">
                  <a:pos x="289" y="159"/>
                </a:cxn>
                <a:cxn ang="0">
                  <a:pos x="311" y="152"/>
                </a:cxn>
                <a:cxn ang="0">
                  <a:pos x="332" y="143"/>
                </a:cxn>
                <a:cxn ang="0">
                  <a:pos x="352" y="132"/>
                </a:cxn>
                <a:cxn ang="0">
                  <a:pos x="370" y="119"/>
                </a:cxn>
                <a:cxn ang="0">
                  <a:pos x="359" y="94"/>
                </a:cxn>
                <a:cxn ang="0">
                  <a:pos x="343" y="72"/>
                </a:cxn>
                <a:cxn ang="0">
                  <a:pos x="325" y="51"/>
                </a:cxn>
                <a:cxn ang="0">
                  <a:pos x="302" y="34"/>
                </a:cxn>
                <a:cxn ang="0">
                  <a:pos x="276" y="20"/>
                </a:cxn>
                <a:cxn ang="0">
                  <a:pos x="248" y="9"/>
                </a:cxn>
                <a:cxn ang="0">
                  <a:pos x="217" y="2"/>
                </a:cxn>
                <a:cxn ang="0">
                  <a:pos x="184" y="0"/>
                </a:cxn>
              </a:cxnLst>
              <a:rect l="0" t="0" r="r" b="b"/>
              <a:pathLst>
                <a:path w="370" h="173">
                  <a:moveTo>
                    <a:pt x="184" y="0"/>
                  </a:moveTo>
                  <a:lnTo>
                    <a:pt x="152" y="2"/>
                  </a:lnTo>
                  <a:lnTo>
                    <a:pt x="121" y="9"/>
                  </a:lnTo>
                  <a:lnTo>
                    <a:pt x="94" y="20"/>
                  </a:lnTo>
                  <a:lnTo>
                    <a:pt x="69" y="34"/>
                  </a:lnTo>
                  <a:lnTo>
                    <a:pt x="45" y="51"/>
                  </a:lnTo>
                  <a:lnTo>
                    <a:pt x="27" y="72"/>
                  </a:lnTo>
                  <a:lnTo>
                    <a:pt x="11" y="94"/>
                  </a:lnTo>
                  <a:lnTo>
                    <a:pt x="0" y="119"/>
                  </a:lnTo>
                  <a:lnTo>
                    <a:pt x="18" y="132"/>
                  </a:lnTo>
                  <a:lnTo>
                    <a:pt x="38" y="143"/>
                  </a:lnTo>
                  <a:lnTo>
                    <a:pt x="58" y="152"/>
                  </a:lnTo>
                  <a:lnTo>
                    <a:pt x="82" y="159"/>
                  </a:lnTo>
                  <a:lnTo>
                    <a:pt x="105" y="166"/>
                  </a:lnTo>
                  <a:lnTo>
                    <a:pt x="130" y="170"/>
                  </a:lnTo>
                  <a:lnTo>
                    <a:pt x="157" y="172"/>
                  </a:lnTo>
                  <a:lnTo>
                    <a:pt x="184" y="173"/>
                  </a:lnTo>
                  <a:lnTo>
                    <a:pt x="211" y="172"/>
                  </a:lnTo>
                  <a:lnTo>
                    <a:pt x="239" y="170"/>
                  </a:lnTo>
                  <a:lnTo>
                    <a:pt x="264" y="166"/>
                  </a:lnTo>
                  <a:lnTo>
                    <a:pt x="289" y="159"/>
                  </a:lnTo>
                  <a:lnTo>
                    <a:pt x="311" y="152"/>
                  </a:lnTo>
                  <a:lnTo>
                    <a:pt x="332" y="143"/>
                  </a:lnTo>
                  <a:lnTo>
                    <a:pt x="352" y="132"/>
                  </a:lnTo>
                  <a:lnTo>
                    <a:pt x="370" y="119"/>
                  </a:lnTo>
                  <a:lnTo>
                    <a:pt x="359" y="94"/>
                  </a:lnTo>
                  <a:lnTo>
                    <a:pt x="343" y="72"/>
                  </a:lnTo>
                  <a:lnTo>
                    <a:pt x="325" y="51"/>
                  </a:lnTo>
                  <a:lnTo>
                    <a:pt x="302" y="34"/>
                  </a:lnTo>
                  <a:lnTo>
                    <a:pt x="276" y="20"/>
                  </a:lnTo>
                  <a:lnTo>
                    <a:pt x="248" y="9"/>
                  </a:lnTo>
                  <a:lnTo>
                    <a:pt x="217" y="2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3338" y="2043"/>
              <a:ext cx="218" cy="121"/>
            </a:xfrm>
            <a:custGeom>
              <a:avLst/>
              <a:gdLst/>
              <a:ahLst/>
              <a:cxnLst>
                <a:cxn ang="0">
                  <a:pos x="164" y="0"/>
                </a:cxn>
                <a:cxn ang="0">
                  <a:pos x="159" y="0"/>
                </a:cxn>
                <a:cxn ang="0">
                  <a:pos x="155" y="0"/>
                </a:cxn>
                <a:cxn ang="0">
                  <a:pos x="150" y="0"/>
                </a:cxn>
                <a:cxn ang="0">
                  <a:pos x="144" y="0"/>
                </a:cxn>
                <a:cxn ang="0">
                  <a:pos x="119" y="2"/>
                </a:cxn>
                <a:cxn ang="0">
                  <a:pos x="94" y="6"/>
                </a:cxn>
                <a:cxn ang="0">
                  <a:pos x="72" y="13"/>
                </a:cxn>
                <a:cxn ang="0">
                  <a:pos x="52" y="24"/>
                </a:cxn>
                <a:cxn ang="0">
                  <a:pos x="34" y="36"/>
                </a:cxn>
                <a:cxn ang="0">
                  <a:pos x="20" y="49"/>
                </a:cxn>
                <a:cxn ang="0">
                  <a:pos x="7" y="65"/>
                </a:cxn>
                <a:cxn ang="0">
                  <a:pos x="0" y="83"/>
                </a:cxn>
                <a:cxn ang="0">
                  <a:pos x="14" y="92"/>
                </a:cxn>
                <a:cxn ang="0">
                  <a:pos x="29" y="99"/>
                </a:cxn>
                <a:cxn ang="0">
                  <a:pos x="45" y="105"/>
                </a:cxn>
                <a:cxn ang="0">
                  <a:pos x="63" y="110"/>
                </a:cxn>
                <a:cxn ang="0">
                  <a:pos x="83" y="116"/>
                </a:cxn>
                <a:cxn ang="0">
                  <a:pos x="103" y="119"/>
                </a:cxn>
                <a:cxn ang="0">
                  <a:pos x="123" y="121"/>
                </a:cxn>
                <a:cxn ang="0">
                  <a:pos x="144" y="121"/>
                </a:cxn>
                <a:cxn ang="0">
                  <a:pos x="153" y="121"/>
                </a:cxn>
                <a:cxn ang="0">
                  <a:pos x="162" y="121"/>
                </a:cxn>
                <a:cxn ang="0">
                  <a:pos x="173" y="119"/>
                </a:cxn>
                <a:cxn ang="0">
                  <a:pos x="182" y="119"/>
                </a:cxn>
                <a:cxn ang="0">
                  <a:pos x="191" y="117"/>
                </a:cxn>
                <a:cxn ang="0">
                  <a:pos x="200" y="116"/>
                </a:cxn>
                <a:cxn ang="0">
                  <a:pos x="209" y="114"/>
                </a:cxn>
                <a:cxn ang="0">
                  <a:pos x="218" y="112"/>
                </a:cxn>
                <a:cxn ang="0">
                  <a:pos x="215" y="94"/>
                </a:cxn>
                <a:cxn ang="0">
                  <a:pos x="209" y="76"/>
                </a:cxn>
                <a:cxn ang="0">
                  <a:pos x="204" y="60"/>
                </a:cxn>
                <a:cxn ang="0">
                  <a:pos x="197" y="45"/>
                </a:cxn>
                <a:cxn ang="0">
                  <a:pos x="190" y="33"/>
                </a:cxn>
                <a:cxn ang="0">
                  <a:pos x="182" y="20"/>
                </a:cxn>
                <a:cxn ang="0">
                  <a:pos x="173" y="9"/>
                </a:cxn>
                <a:cxn ang="0">
                  <a:pos x="164" y="0"/>
                </a:cxn>
              </a:cxnLst>
              <a:rect l="0" t="0" r="r" b="b"/>
              <a:pathLst>
                <a:path w="218" h="121">
                  <a:moveTo>
                    <a:pt x="164" y="0"/>
                  </a:moveTo>
                  <a:lnTo>
                    <a:pt x="159" y="0"/>
                  </a:lnTo>
                  <a:lnTo>
                    <a:pt x="155" y="0"/>
                  </a:lnTo>
                  <a:lnTo>
                    <a:pt x="150" y="0"/>
                  </a:lnTo>
                  <a:lnTo>
                    <a:pt x="144" y="0"/>
                  </a:lnTo>
                  <a:lnTo>
                    <a:pt x="119" y="2"/>
                  </a:lnTo>
                  <a:lnTo>
                    <a:pt x="94" y="6"/>
                  </a:lnTo>
                  <a:lnTo>
                    <a:pt x="72" y="13"/>
                  </a:lnTo>
                  <a:lnTo>
                    <a:pt x="52" y="24"/>
                  </a:lnTo>
                  <a:lnTo>
                    <a:pt x="34" y="36"/>
                  </a:lnTo>
                  <a:lnTo>
                    <a:pt x="20" y="49"/>
                  </a:lnTo>
                  <a:lnTo>
                    <a:pt x="7" y="65"/>
                  </a:lnTo>
                  <a:lnTo>
                    <a:pt x="0" y="83"/>
                  </a:lnTo>
                  <a:lnTo>
                    <a:pt x="14" y="92"/>
                  </a:lnTo>
                  <a:lnTo>
                    <a:pt x="29" y="99"/>
                  </a:lnTo>
                  <a:lnTo>
                    <a:pt x="45" y="105"/>
                  </a:lnTo>
                  <a:lnTo>
                    <a:pt x="63" y="110"/>
                  </a:lnTo>
                  <a:lnTo>
                    <a:pt x="83" y="116"/>
                  </a:lnTo>
                  <a:lnTo>
                    <a:pt x="103" y="119"/>
                  </a:lnTo>
                  <a:lnTo>
                    <a:pt x="123" y="121"/>
                  </a:lnTo>
                  <a:lnTo>
                    <a:pt x="144" y="121"/>
                  </a:lnTo>
                  <a:lnTo>
                    <a:pt x="153" y="121"/>
                  </a:lnTo>
                  <a:lnTo>
                    <a:pt x="162" y="121"/>
                  </a:lnTo>
                  <a:lnTo>
                    <a:pt x="173" y="119"/>
                  </a:lnTo>
                  <a:lnTo>
                    <a:pt x="182" y="119"/>
                  </a:lnTo>
                  <a:lnTo>
                    <a:pt x="191" y="117"/>
                  </a:lnTo>
                  <a:lnTo>
                    <a:pt x="200" y="116"/>
                  </a:lnTo>
                  <a:lnTo>
                    <a:pt x="209" y="114"/>
                  </a:lnTo>
                  <a:lnTo>
                    <a:pt x="218" y="112"/>
                  </a:lnTo>
                  <a:lnTo>
                    <a:pt x="215" y="94"/>
                  </a:lnTo>
                  <a:lnTo>
                    <a:pt x="209" y="76"/>
                  </a:lnTo>
                  <a:lnTo>
                    <a:pt x="204" y="60"/>
                  </a:lnTo>
                  <a:lnTo>
                    <a:pt x="197" y="45"/>
                  </a:lnTo>
                  <a:lnTo>
                    <a:pt x="190" y="33"/>
                  </a:lnTo>
                  <a:lnTo>
                    <a:pt x="182" y="20"/>
                  </a:lnTo>
                  <a:lnTo>
                    <a:pt x="173" y="9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C9DBA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3502" y="2043"/>
              <a:ext cx="127" cy="1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9"/>
                </a:cxn>
                <a:cxn ang="0">
                  <a:pos x="18" y="20"/>
                </a:cxn>
                <a:cxn ang="0">
                  <a:pos x="26" y="33"/>
                </a:cxn>
                <a:cxn ang="0">
                  <a:pos x="33" y="45"/>
                </a:cxn>
                <a:cxn ang="0">
                  <a:pos x="40" y="60"/>
                </a:cxn>
                <a:cxn ang="0">
                  <a:pos x="45" y="76"/>
                </a:cxn>
                <a:cxn ang="0">
                  <a:pos x="51" y="94"/>
                </a:cxn>
                <a:cxn ang="0">
                  <a:pos x="54" y="112"/>
                </a:cxn>
                <a:cxn ang="0">
                  <a:pos x="65" y="110"/>
                </a:cxn>
                <a:cxn ang="0">
                  <a:pos x="74" y="107"/>
                </a:cxn>
                <a:cxn ang="0">
                  <a:pos x="83" y="103"/>
                </a:cxn>
                <a:cxn ang="0">
                  <a:pos x="94" y="99"/>
                </a:cxn>
                <a:cxn ang="0">
                  <a:pos x="101" y="96"/>
                </a:cxn>
                <a:cxn ang="0">
                  <a:pos x="110" y="92"/>
                </a:cxn>
                <a:cxn ang="0">
                  <a:pos x="119" y="89"/>
                </a:cxn>
                <a:cxn ang="0">
                  <a:pos x="127" y="83"/>
                </a:cxn>
                <a:cxn ang="0">
                  <a:pos x="119" y="67"/>
                </a:cxn>
                <a:cxn ang="0">
                  <a:pos x="109" y="52"/>
                </a:cxn>
                <a:cxn ang="0">
                  <a:pos x="96" y="40"/>
                </a:cxn>
                <a:cxn ang="0">
                  <a:pos x="80" y="27"/>
                </a:cxn>
                <a:cxn ang="0">
                  <a:pos x="62" y="18"/>
                </a:cxn>
                <a:cxn ang="0">
                  <a:pos x="44" y="9"/>
                </a:cxn>
                <a:cxn ang="0">
                  <a:pos x="22" y="4"/>
                </a:cxn>
                <a:cxn ang="0">
                  <a:pos x="0" y="0"/>
                </a:cxn>
              </a:cxnLst>
              <a:rect l="0" t="0" r="r" b="b"/>
              <a:pathLst>
                <a:path w="127" h="112">
                  <a:moveTo>
                    <a:pt x="0" y="0"/>
                  </a:moveTo>
                  <a:lnTo>
                    <a:pt x="9" y="9"/>
                  </a:lnTo>
                  <a:lnTo>
                    <a:pt x="18" y="20"/>
                  </a:lnTo>
                  <a:lnTo>
                    <a:pt x="26" y="33"/>
                  </a:lnTo>
                  <a:lnTo>
                    <a:pt x="33" y="45"/>
                  </a:lnTo>
                  <a:lnTo>
                    <a:pt x="40" y="60"/>
                  </a:lnTo>
                  <a:lnTo>
                    <a:pt x="45" y="76"/>
                  </a:lnTo>
                  <a:lnTo>
                    <a:pt x="51" y="94"/>
                  </a:lnTo>
                  <a:lnTo>
                    <a:pt x="54" y="112"/>
                  </a:lnTo>
                  <a:lnTo>
                    <a:pt x="65" y="110"/>
                  </a:lnTo>
                  <a:lnTo>
                    <a:pt x="74" y="107"/>
                  </a:lnTo>
                  <a:lnTo>
                    <a:pt x="83" y="103"/>
                  </a:lnTo>
                  <a:lnTo>
                    <a:pt x="94" y="99"/>
                  </a:lnTo>
                  <a:lnTo>
                    <a:pt x="101" y="96"/>
                  </a:lnTo>
                  <a:lnTo>
                    <a:pt x="110" y="92"/>
                  </a:lnTo>
                  <a:lnTo>
                    <a:pt x="119" y="89"/>
                  </a:lnTo>
                  <a:lnTo>
                    <a:pt x="127" y="83"/>
                  </a:lnTo>
                  <a:lnTo>
                    <a:pt x="119" y="67"/>
                  </a:lnTo>
                  <a:lnTo>
                    <a:pt x="109" y="52"/>
                  </a:lnTo>
                  <a:lnTo>
                    <a:pt x="96" y="40"/>
                  </a:lnTo>
                  <a:lnTo>
                    <a:pt x="80" y="27"/>
                  </a:lnTo>
                  <a:lnTo>
                    <a:pt x="62" y="18"/>
                  </a:lnTo>
                  <a:lnTo>
                    <a:pt x="44" y="9"/>
                  </a:lnTo>
                  <a:lnTo>
                    <a:pt x="2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AD6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8" name="Rectangle 31"/>
            <p:cNvSpPr>
              <a:spLocks noChangeArrowheads="1"/>
            </p:cNvSpPr>
            <p:nvPr/>
          </p:nvSpPr>
          <p:spPr bwMode="auto">
            <a:xfrm>
              <a:off x="3461" y="1924"/>
              <a:ext cx="48" cy="14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9" name="Rectangle 32"/>
            <p:cNvSpPr>
              <a:spLocks noChangeArrowheads="1"/>
            </p:cNvSpPr>
            <p:nvPr/>
          </p:nvSpPr>
          <p:spPr bwMode="auto">
            <a:xfrm>
              <a:off x="3461" y="975"/>
              <a:ext cx="48" cy="14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3434" y="917"/>
              <a:ext cx="103" cy="105"/>
            </a:xfrm>
            <a:custGeom>
              <a:avLst/>
              <a:gdLst/>
              <a:ahLst/>
              <a:cxnLst>
                <a:cxn ang="0">
                  <a:pos x="103" y="52"/>
                </a:cxn>
                <a:cxn ang="0">
                  <a:pos x="99" y="72"/>
                </a:cxn>
                <a:cxn ang="0">
                  <a:pos x="88" y="88"/>
                </a:cxn>
                <a:cxn ang="0">
                  <a:pos x="70" y="101"/>
                </a:cxn>
                <a:cxn ang="0">
                  <a:pos x="50" y="105"/>
                </a:cxn>
                <a:cxn ang="0">
                  <a:pos x="30" y="101"/>
                </a:cxn>
                <a:cxn ang="0">
                  <a:pos x="14" y="88"/>
                </a:cxn>
                <a:cxn ang="0">
                  <a:pos x="3" y="72"/>
                </a:cxn>
                <a:cxn ang="0">
                  <a:pos x="0" y="52"/>
                </a:cxn>
                <a:cxn ang="0">
                  <a:pos x="3" y="32"/>
                </a:cxn>
                <a:cxn ang="0">
                  <a:pos x="14" y="14"/>
                </a:cxn>
                <a:cxn ang="0">
                  <a:pos x="30" y="3"/>
                </a:cxn>
                <a:cxn ang="0">
                  <a:pos x="50" y="0"/>
                </a:cxn>
                <a:cxn ang="0">
                  <a:pos x="70" y="3"/>
                </a:cxn>
                <a:cxn ang="0">
                  <a:pos x="88" y="14"/>
                </a:cxn>
                <a:cxn ang="0">
                  <a:pos x="99" y="32"/>
                </a:cxn>
                <a:cxn ang="0">
                  <a:pos x="103" y="52"/>
                </a:cxn>
              </a:cxnLst>
              <a:rect l="0" t="0" r="r" b="b"/>
              <a:pathLst>
                <a:path w="103" h="105">
                  <a:moveTo>
                    <a:pt x="103" y="52"/>
                  </a:moveTo>
                  <a:lnTo>
                    <a:pt x="99" y="72"/>
                  </a:lnTo>
                  <a:lnTo>
                    <a:pt x="88" y="88"/>
                  </a:lnTo>
                  <a:lnTo>
                    <a:pt x="70" y="101"/>
                  </a:lnTo>
                  <a:lnTo>
                    <a:pt x="50" y="105"/>
                  </a:lnTo>
                  <a:lnTo>
                    <a:pt x="30" y="101"/>
                  </a:lnTo>
                  <a:lnTo>
                    <a:pt x="14" y="88"/>
                  </a:lnTo>
                  <a:lnTo>
                    <a:pt x="3" y="72"/>
                  </a:lnTo>
                  <a:lnTo>
                    <a:pt x="0" y="52"/>
                  </a:lnTo>
                  <a:lnTo>
                    <a:pt x="3" y="32"/>
                  </a:lnTo>
                  <a:lnTo>
                    <a:pt x="14" y="14"/>
                  </a:lnTo>
                  <a:lnTo>
                    <a:pt x="30" y="3"/>
                  </a:lnTo>
                  <a:lnTo>
                    <a:pt x="50" y="0"/>
                  </a:lnTo>
                  <a:lnTo>
                    <a:pt x="70" y="3"/>
                  </a:lnTo>
                  <a:lnTo>
                    <a:pt x="88" y="14"/>
                  </a:lnTo>
                  <a:lnTo>
                    <a:pt x="99" y="32"/>
                  </a:lnTo>
                  <a:lnTo>
                    <a:pt x="103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3475" y="1005"/>
              <a:ext cx="511" cy="997"/>
            </a:xfrm>
            <a:custGeom>
              <a:avLst/>
              <a:gdLst/>
              <a:ahLst/>
              <a:cxnLst>
                <a:cxn ang="0">
                  <a:pos x="509" y="452"/>
                </a:cxn>
                <a:cxn ang="0">
                  <a:pos x="488" y="358"/>
                </a:cxn>
                <a:cxn ang="0">
                  <a:pos x="450" y="269"/>
                </a:cxn>
                <a:cxn ang="0">
                  <a:pos x="394" y="190"/>
                </a:cxn>
                <a:cxn ang="0">
                  <a:pos x="325" y="123"/>
                </a:cxn>
                <a:cxn ang="0">
                  <a:pos x="244" y="69"/>
                </a:cxn>
                <a:cxn ang="0">
                  <a:pos x="152" y="27"/>
                </a:cxn>
                <a:cxn ang="0">
                  <a:pos x="53" y="6"/>
                </a:cxn>
                <a:cxn ang="0">
                  <a:pos x="0" y="40"/>
                </a:cxn>
                <a:cxn ang="0">
                  <a:pos x="94" y="54"/>
                </a:cxn>
                <a:cxn ang="0">
                  <a:pos x="182" y="83"/>
                </a:cxn>
                <a:cxn ang="0">
                  <a:pos x="262" y="127"/>
                </a:cxn>
                <a:cxn ang="0">
                  <a:pos x="330" y="184"/>
                </a:cxn>
                <a:cxn ang="0">
                  <a:pos x="388" y="251"/>
                </a:cxn>
                <a:cxn ang="0">
                  <a:pos x="432" y="327"/>
                </a:cxn>
                <a:cxn ang="0">
                  <a:pos x="459" y="412"/>
                </a:cxn>
                <a:cxn ang="0">
                  <a:pos x="468" y="502"/>
                </a:cxn>
                <a:cxn ang="0">
                  <a:pos x="459" y="592"/>
                </a:cxn>
                <a:cxn ang="0">
                  <a:pos x="432" y="677"/>
                </a:cxn>
                <a:cxn ang="0">
                  <a:pos x="388" y="755"/>
                </a:cxn>
                <a:cxn ang="0">
                  <a:pos x="330" y="822"/>
                </a:cxn>
                <a:cxn ang="0">
                  <a:pos x="262" y="877"/>
                </a:cxn>
                <a:cxn ang="0">
                  <a:pos x="182" y="919"/>
                </a:cxn>
                <a:cxn ang="0">
                  <a:pos x="94" y="946"/>
                </a:cxn>
                <a:cxn ang="0">
                  <a:pos x="0" y="955"/>
                </a:cxn>
                <a:cxn ang="0">
                  <a:pos x="53" y="993"/>
                </a:cxn>
                <a:cxn ang="0">
                  <a:pos x="152" y="973"/>
                </a:cxn>
                <a:cxn ang="0">
                  <a:pos x="244" y="935"/>
                </a:cxn>
                <a:cxn ang="0">
                  <a:pos x="325" y="883"/>
                </a:cxn>
                <a:cxn ang="0">
                  <a:pos x="394" y="816"/>
                </a:cxn>
                <a:cxn ang="0">
                  <a:pos x="450" y="737"/>
                </a:cxn>
                <a:cxn ang="0">
                  <a:pos x="488" y="648"/>
                </a:cxn>
                <a:cxn ang="0">
                  <a:pos x="509" y="553"/>
                </a:cxn>
              </a:cxnLst>
              <a:rect l="0" t="0" r="r" b="b"/>
              <a:pathLst>
                <a:path w="511" h="997">
                  <a:moveTo>
                    <a:pt x="511" y="502"/>
                  </a:moveTo>
                  <a:lnTo>
                    <a:pt x="509" y="452"/>
                  </a:lnTo>
                  <a:lnTo>
                    <a:pt x="500" y="405"/>
                  </a:lnTo>
                  <a:lnTo>
                    <a:pt x="488" y="358"/>
                  </a:lnTo>
                  <a:lnTo>
                    <a:pt x="471" y="313"/>
                  </a:lnTo>
                  <a:lnTo>
                    <a:pt x="450" y="269"/>
                  </a:lnTo>
                  <a:lnTo>
                    <a:pt x="424" y="228"/>
                  </a:lnTo>
                  <a:lnTo>
                    <a:pt x="394" y="190"/>
                  </a:lnTo>
                  <a:lnTo>
                    <a:pt x="361" y="156"/>
                  </a:lnTo>
                  <a:lnTo>
                    <a:pt x="325" y="123"/>
                  </a:lnTo>
                  <a:lnTo>
                    <a:pt x="285" y="94"/>
                  </a:lnTo>
                  <a:lnTo>
                    <a:pt x="244" y="69"/>
                  </a:lnTo>
                  <a:lnTo>
                    <a:pt x="199" y="45"/>
                  </a:lnTo>
                  <a:lnTo>
                    <a:pt x="152" y="27"/>
                  </a:lnTo>
                  <a:lnTo>
                    <a:pt x="103" y="15"/>
                  </a:lnTo>
                  <a:lnTo>
                    <a:pt x="53" y="6"/>
                  </a:lnTo>
                  <a:lnTo>
                    <a:pt x="0" y="0"/>
                  </a:lnTo>
                  <a:lnTo>
                    <a:pt x="0" y="40"/>
                  </a:lnTo>
                  <a:lnTo>
                    <a:pt x="47" y="45"/>
                  </a:lnTo>
                  <a:lnTo>
                    <a:pt x="94" y="54"/>
                  </a:lnTo>
                  <a:lnTo>
                    <a:pt x="139" y="67"/>
                  </a:lnTo>
                  <a:lnTo>
                    <a:pt x="182" y="83"/>
                  </a:lnTo>
                  <a:lnTo>
                    <a:pt x="222" y="103"/>
                  </a:lnTo>
                  <a:lnTo>
                    <a:pt x="262" y="127"/>
                  </a:lnTo>
                  <a:lnTo>
                    <a:pt x="298" y="154"/>
                  </a:lnTo>
                  <a:lnTo>
                    <a:pt x="330" y="184"/>
                  </a:lnTo>
                  <a:lnTo>
                    <a:pt x="361" y="217"/>
                  </a:lnTo>
                  <a:lnTo>
                    <a:pt x="388" y="251"/>
                  </a:lnTo>
                  <a:lnTo>
                    <a:pt x="412" y="289"/>
                  </a:lnTo>
                  <a:lnTo>
                    <a:pt x="432" y="327"/>
                  </a:lnTo>
                  <a:lnTo>
                    <a:pt x="446" y="368"/>
                  </a:lnTo>
                  <a:lnTo>
                    <a:pt x="459" y="412"/>
                  </a:lnTo>
                  <a:lnTo>
                    <a:pt x="466" y="457"/>
                  </a:lnTo>
                  <a:lnTo>
                    <a:pt x="468" y="502"/>
                  </a:lnTo>
                  <a:lnTo>
                    <a:pt x="466" y="549"/>
                  </a:lnTo>
                  <a:lnTo>
                    <a:pt x="459" y="592"/>
                  </a:lnTo>
                  <a:lnTo>
                    <a:pt x="446" y="636"/>
                  </a:lnTo>
                  <a:lnTo>
                    <a:pt x="432" y="677"/>
                  </a:lnTo>
                  <a:lnTo>
                    <a:pt x="412" y="717"/>
                  </a:lnTo>
                  <a:lnTo>
                    <a:pt x="388" y="755"/>
                  </a:lnTo>
                  <a:lnTo>
                    <a:pt x="361" y="789"/>
                  </a:lnTo>
                  <a:lnTo>
                    <a:pt x="330" y="822"/>
                  </a:lnTo>
                  <a:lnTo>
                    <a:pt x="298" y="850"/>
                  </a:lnTo>
                  <a:lnTo>
                    <a:pt x="262" y="877"/>
                  </a:lnTo>
                  <a:lnTo>
                    <a:pt x="222" y="899"/>
                  </a:lnTo>
                  <a:lnTo>
                    <a:pt x="182" y="919"/>
                  </a:lnTo>
                  <a:lnTo>
                    <a:pt x="139" y="933"/>
                  </a:lnTo>
                  <a:lnTo>
                    <a:pt x="94" y="946"/>
                  </a:lnTo>
                  <a:lnTo>
                    <a:pt x="47" y="953"/>
                  </a:lnTo>
                  <a:lnTo>
                    <a:pt x="0" y="955"/>
                  </a:lnTo>
                  <a:lnTo>
                    <a:pt x="0" y="997"/>
                  </a:lnTo>
                  <a:lnTo>
                    <a:pt x="53" y="993"/>
                  </a:lnTo>
                  <a:lnTo>
                    <a:pt x="103" y="986"/>
                  </a:lnTo>
                  <a:lnTo>
                    <a:pt x="152" y="973"/>
                  </a:lnTo>
                  <a:lnTo>
                    <a:pt x="199" y="957"/>
                  </a:lnTo>
                  <a:lnTo>
                    <a:pt x="244" y="935"/>
                  </a:lnTo>
                  <a:lnTo>
                    <a:pt x="285" y="912"/>
                  </a:lnTo>
                  <a:lnTo>
                    <a:pt x="325" y="883"/>
                  </a:lnTo>
                  <a:lnTo>
                    <a:pt x="361" y="850"/>
                  </a:lnTo>
                  <a:lnTo>
                    <a:pt x="394" y="816"/>
                  </a:lnTo>
                  <a:lnTo>
                    <a:pt x="424" y="778"/>
                  </a:lnTo>
                  <a:lnTo>
                    <a:pt x="450" y="737"/>
                  </a:lnTo>
                  <a:lnTo>
                    <a:pt x="471" y="693"/>
                  </a:lnTo>
                  <a:lnTo>
                    <a:pt x="488" y="648"/>
                  </a:lnTo>
                  <a:lnTo>
                    <a:pt x="500" y="601"/>
                  </a:lnTo>
                  <a:lnTo>
                    <a:pt x="509" y="553"/>
                  </a:lnTo>
                  <a:lnTo>
                    <a:pt x="511" y="5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3190" y="1890"/>
              <a:ext cx="285" cy="113"/>
            </a:xfrm>
            <a:custGeom>
              <a:avLst/>
              <a:gdLst/>
              <a:ahLst/>
              <a:cxnLst>
                <a:cxn ang="0">
                  <a:pos x="285" y="72"/>
                </a:cxn>
                <a:cxn ang="0">
                  <a:pos x="253" y="72"/>
                </a:cxn>
                <a:cxn ang="0">
                  <a:pos x="218" y="68"/>
                </a:cxn>
                <a:cxn ang="0">
                  <a:pos x="184" y="63"/>
                </a:cxn>
                <a:cxn ang="0">
                  <a:pos x="152" y="56"/>
                </a:cxn>
                <a:cxn ang="0">
                  <a:pos x="117" y="45"/>
                </a:cxn>
                <a:cxn ang="0">
                  <a:pos x="85" y="32"/>
                </a:cxn>
                <a:cxn ang="0">
                  <a:pos x="52" y="18"/>
                </a:cxn>
                <a:cxn ang="0">
                  <a:pos x="22" y="0"/>
                </a:cxn>
                <a:cxn ang="0">
                  <a:pos x="0" y="34"/>
                </a:cxn>
                <a:cxn ang="0">
                  <a:pos x="34" y="54"/>
                </a:cxn>
                <a:cxn ang="0">
                  <a:pos x="69" y="70"/>
                </a:cxn>
                <a:cxn ang="0">
                  <a:pos x="103" y="83"/>
                </a:cxn>
                <a:cxn ang="0">
                  <a:pos x="139" y="94"/>
                </a:cxn>
                <a:cxn ang="0">
                  <a:pos x="173" y="103"/>
                </a:cxn>
                <a:cxn ang="0">
                  <a:pos x="209" y="108"/>
                </a:cxn>
                <a:cxn ang="0">
                  <a:pos x="245" y="112"/>
                </a:cxn>
                <a:cxn ang="0">
                  <a:pos x="282" y="113"/>
                </a:cxn>
                <a:cxn ang="0">
                  <a:pos x="285" y="72"/>
                </a:cxn>
              </a:cxnLst>
              <a:rect l="0" t="0" r="r" b="b"/>
              <a:pathLst>
                <a:path w="285" h="113">
                  <a:moveTo>
                    <a:pt x="285" y="72"/>
                  </a:moveTo>
                  <a:lnTo>
                    <a:pt x="253" y="72"/>
                  </a:lnTo>
                  <a:lnTo>
                    <a:pt x="218" y="68"/>
                  </a:lnTo>
                  <a:lnTo>
                    <a:pt x="184" y="63"/>
                  </a:lnTo>
                  <a:lnTo>
                    <a:pt x="152" y="56"/>
                  </a:lnTo>
                  <a:lnTo>
                    <a:pt x="117" y="45"/>
                  </a:lnTo>
                  <a:lnTo>
                    <a:pt x="85" y="32"/>
                  </a:lnTo>
                  <a:lnTo>
                    <a:pt x="52" y="18"/>
                  </a:lnTo>
                  <a:lnTo>
                    <a:pt x="22" y="0"/>
                  </a:lnTo>
                  <a:lnTo>
                    <a:pt x="0" y="34"/>
                  </a:lnTo>
                  <a:lnTo>
                    <a:pt x="34" y="54"/>
                  </a:lnTo>
                  <a:lnTo>
                    <a:pt x="69" y="70"/>
                  </a:lnTo>
                  <a:lnTo>
                    <a:pt x="103" y="83"/>
                  </a:lnTo>
                  <a:lnTo>
                    <a:pt x="139" y="94"/>
                  </a:lnTo>
                  <a:lnTo>
                    <a:pt x="173" y="103"/>
                  </a:lnTo>
                  <a:lnTo>
                    <a:pt x="209" y="108"/>
                  </a:lnTo>
                  <a:lnTo>
                    <a:pt x="245" y="112"/>
                  </a:lnTo>
                  <a:lnTo>
                    <a:pt x="282" y="113"/>
                  </a:lnTo>
                  <a:lnTo>
                    <a:pt x="285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F1F7-5D14-484F-847A-F5016655D5A6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4008-2269-4F79-9C37-C24A1DCD6CD7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5B75A-F246-492A-B3AE-7ABDFE63F2E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E9ED-650A-4535-9BA4-2515C96E0F76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1751-E5FB-4A12-979A-FB16B6003956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6"/>
          <p:cNvGrpSpPr>
            <a:grpSpLocks noChangeAspect="1"/>
          </p:cNvGrpSpPr>
          <p:nvPr userDrawn="1"/>
        </p:nvGrpSpPr>
        <p:grpSpPr bwMode="auto">
          <a:xfrm>
            <a:off x="8501090" y="6215082"/>
            <a:ext cx="500098" cy="500098"/>
            <a:chOff x="2598" y="675"/>
            <a:chExt cx="1767" cy="1767"/>
          </a:xfrm>
        </p:grpSpPr>
        <p:sp>
          <p:nvSpPr>
            <p:cNvPr id="14" name="AutoShape 5"/>
            <p:cNvSpPr>
              <a:spLocks noChangeAspect="1" noChangeArrowheads="1" noTextEdit="1"/>
            </p:cNvSpPr>
            <p:nvPr/>
          </p:nvSpPr>
          <p:spPr bwMode="auto">
            <a:xfrm>
              <a:off x="2598" y="675"/>
              <a:ext cx="1767" cy="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598" y="675"/>
              <a:ext cx="1767" cy="1767"/>
            </a:xfrm>
            <a:custGeom>
              <a:avLst/>
              <a:gdLst/>
              <a:ahLst/>
              <a:cxnLst>
                <a:cxn ang="0">
                  <a:pos x="973" y="1762"/>
                </a:cxn>
                <a:cxn ang="0">
                  <a:pos x="1144" y="1727"/>
                </a:cxn>
                <a:cxn ang="0">
                  <a:pos x="1303" y="1661"/>
                </a:cxn>
                <a:cxn ang="0">
                  <a:pos x="1444" y="1565"/>
                </a:cxn>
                <a:cxn ang="0">
                  <a:pos x="1565" y="1444"/>
                </a:cxn>
                <a:cxn ang="0">
                  <a:pos x="1661" y="1303"/>
                </a:cxn>
                <a:cxn ang="0">
                  <a:pos x="1727" y="1144"/>
                </a:cxn>
                <a:cxn ang="0">
                  <a:pos x="1762" y="973"/>
                </a:cxn>
                <a:cxn ang="0">
                  <a:pos x="1762" y="792"/>
                </a:cxn>
                <a:cxn ang="0">
                  <a:pos x="1727" y="621"/>
                </a:cxn>
                <a:cxn ang="0">
                  <a:pos x="1661" y="462"/>
                </a:cxn>
                <a:cxn ang="0">
                  <a:pos x="1565" y="321"/>
                </a:cxn>
                <a:cxn ang="0">
                  <a:pos x="1444" y="202"/>
                </a:cxn>
                <a:cxn ang="0">
                  <a:pos x="1303" y="106"/>
                </a:cxn>
                <a:cxn ang="0">
                  <a:pos x="1144" y="40"/>
                </a:cxn>
                <a:cxn ang="0">
                  <a:pos x="973" y="5"/>
                </a:cxn>
                <a:cxn ang="0">
                  <a:pos x="792" y="5"/>
                </a:cxn>
                <a:cxn ang="0">
                  <a:pos x="621" y="40"/>
                </a:cxn>
                <a:cxn ang="0">
                  <a:pos x="462" y="106"/>
                </a:cxn>
                <a:cxn ang="0">
                  <a:pos x="321" y="202"/>
                </a:cxn>
                <a:cxn ang="0">
                  <a:pos x="202" y="321"/>
                </a:cxn>
                <a:cxn ang="0">
                  <a:pos x="106" y="462"/>
                </a:cxn>
                <a:cxn ang="0">
                  <a:pos x="40" y="621"/>
                </a:cxn>
                <a:cxn ang="0">
                  <a:pos x="5" y="792"/>
                </a:cxn>
                <a:cxn ang="0">
                  <a:pos x="5" y="973"/>
                </a:cxn>
                <a:cxn ang="0">
                  <a:pos x="40" y="1144"/>
                </a:cxn>
                <a:cxn ang="0">
                  <a:pos x="106" y="1303"/>
                </a:cxn>
                <a:cxn ang="0">
                  <a:pos x="202" y="1444"/>
                </a:cxn>
                <a:cxn ang="0">
                  <a:pos x="321" y="1565"/>
                </a:cxn>
                <a:cxn ang="0">
                  <a:pos x="462" y="1661"/>
                </a:cxn>
                <a:cxn ang="0">
                  <a:pos x="621" y="1727"/>
                </a:cxn>
                <a:cxn ang="0">
                  <a:pos x="792" y="1762"/>
                </a:cxn>
              </a:cxnLst>
              <a:rect l="0" t="0" r="r" b="b"/>
              <a:pathLst>
                <a:path w="1767" h="1767">
                  <a:moveTo>
                    <a:pt x="883" y="1767"/>
                  </a:moveTo>
                  <a:lnTo>
                    <a:pt x="973" y="1762"/>
                  </a:lnTo>
                  <a:lnTo>
                    <a:pt x="1061" y="1749"/>
                  </a:lnTo>
                  <a:lnTo>
                    <a:pt x="1144" y="1727"/>
                  </a:lnTo>
                  <a:lnTo>
                    <a:pt x="1226" y="1697"/>
                  </a:lnTo>
                  <a:lnTo>
                    <a:pt x="1303" y="1661"/>
                  </a:lnTo>
                  <a:lnTo>
                    <a:pt x="1377" y="1615"/>
                  </a:lnTo>
                  <a:lnTo>
                    <a:pt x="1444" y="1565"/>
                  </a:lnTo>
                  <a:lnTo>
                    <a:pt x="1507" y="1507"/>
                  </a:lnTo>
                  <a:lnTo>
                    <a:pt x="1565" y="1444"/>
                  </a:lnTo>
                  <a:lnTo>
                    <a:pt x="1615" y="1377"/>
                  </a:lnTo>
                  <a:lnTo>
                    <a:pt x="1661" y="1303"/>
                  </a:lnTo>
                  <a:lnTo>
                    <a:pt x="1697" y="1226"/>
                  </a:lnTo>
                  <a:lnTo>
                    <a:pt x="1727" y="1144"/>
                  </a:lnTo>
                  <a:lnTo>
                    <a:pt x="1749" y="1061"/>
                  </a:lnTo>
                  <a:lnTo>
                    <a:pt x="1762" y="973"/>
                  </a:lnTo>
                  <a:lnTo>
                    <a:pt x="1767" y="883"/>
                  </a:lnTo>
                  <a:lnTo>
                    <a:pt x="1762" y="792"/>
                  </a:lnTo>
                  <a:lnTo>
                    <a:pt x="1749" y="706"/>
                  </a:lnTo>
                  <a:lnTo>
                    <a:pt x="1727" y="621"/>
                  </a:lnTo>
                  <a:lnTo>
                    <a:pt x="1697" y="540"/>
                  </a:lnTo>
                  <a:lnTo>
                    <a:pt x="1661" y="462"/>
                  </a:lnTo>
                  <a:lnTo>
                    <a:pt x="1615" y="390"/>
                  </a:lnTo>
                  <a:lnTo>
                    <a:pt x="1565" y="321"/>
                  </a:lnTo>
                  <a:lnTo>
                    <a:pt x="1507" y="260"/>
                  </a:lnTo>
                  <a:lnTo>
                    <a:pt x="1444" y="202"/>
                  </a:lnTo>
                  <a:lnTo>
                    <a:pt x="1377" y="152"/>
                  </a:lnTo>
                  <a:lnTo>
                    <a:pt x="1303" y="106"/>
                  </a:lnTo>
                  <a:lnTo>
                    <a:pt x="1226" y="70"/>
                  </a:lnTo>
                  <a:lnTo>
                    <a:pt x="1144" y="40"/>
                  </a:lnTo>
                  <a:lnTo>
                    <a:pt x="1061" y="18"/>
                  </a:lnTo>
                  <a:lnTo>
                    <a:pt x="973" y="5"/>
                  </a:lnTo>
                  <a:lnTo>
                    <a:pt x="883" y="0"/>
                  </a:lnTo>
                  <a:lnTo>
                    <a:pt x="792" y="5"/>
                  </a:lnTo>
                  <a:lnTo>
                    <a:pt x="706" y="18"/>
                  </a:lnTo>
                  <a:lnTo>
                    <a:pt x="621" y="40"/>
                  </a:lnTo>
                  <a:lnTo>
                    <a:pt x="540" y="70"/>
                  </a:lnTo>
                  <a:lnTo>
                    <a:pt x="462" y="106"/>
                  </a:lnTo>
                  <a:lnTo>
                    <a:pt x="390" y="152"/>
                  </a:lnTo>
                  <a:lnTo>
                    <a:pt x="321" y="202"/>
                  </a:lnTo>
                  <a:lnTo>
                    <a:pt x="260" y="260"/>
                  </a:lnTo>
                  <a:lnTo>
                    <a:pt x="202" y="321"/>
                  </a:lnTo>
                  <a:lnTo>
                    <a:pt x="152" y="390"/>
                  </a:lnTo>
                  <a:lnTo>
                    <a:pt x="106" y="462"/>
                  </a:lnTo>
                  <a:lnTo>
                    <a:pt x="70" y="540"/>
                  </a:lnTo>
                  <a:lnTo>
                    <a:pt x="40" y="621"/>
                  </a:lnTo>
                  <a:lnTo>
                    <a:pt x="18" y="706"/>
                  </a:lnTo>
                  <a:lnTo>
                    <a:pt x="5" y="792"/>
                  </a:lnTo>
                  <a:lnTo>
                    <a:pt x="0" y="883"/>
                  </a:lnTo>
                  <a:lnTo>
                    <a:pt x="5" y="973"/>
                  </a:lnTo>
                  <a:lnTo>
                    <a:pt x="18" y="1061"/>
                  </a:lnTo>
                  <a:lnTo>
                    <a:pt x="40" y="1144"/>
                  </a:lnTo>
                  <a:lnTo>
                    <a:pt x="70" y="1226"/>
                  </a:lnTo>
                  <a:lnTo>
                    <a:pt x="106" y="1303"/>
                  </a:lnTo>
                  <a:lnTo>
                    <a:pt x="152" y="1377"/>
                  </a:lnTo>
                  <a:lnTo>
                    <a:pt x="202" y="1444"/>
                  </a:lnTo>
                  <a:lnTo>
                    <a:pt x="260" y="1507"/>
                  </a:lnTo>
                  <a:lnTo>
                    <a:pt x="321" y="1565"/>
                  </a:lnTo>
                  <a:lnTo>
                    <a:pt x="390" y="1615"/>
                  </a:lnTo>
                  <a:lnTo>
                    <a:pt x="462" y="1661"/>
                  </a:lnTo>
                  <a:lnTo>
                    <a:pt x="540" y="1697"/>
                  </a:lnTo>
                  <a:lnTo>
                    <a:pt x="621" y="1727"/>
                  </a:lnTo>
                  <a:lnTo>
                    <a:pt x="706" y="1749"/>
                  </a:lnTo>
                  <a:lnTo>
                    <a:pt x="792" y="1762"/>
                  </a:lnTo>
                  <a:lnTo>
                    <a:pt x="883" y="1767"/>
                  </a:lnTo>
                  <a:close/>
                </a:path>
              </a:pathLst>
            </a:custGeom>
            <a:solidFill>
              <a:srgbClr val="FC0A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677" y="756"/>
              <a:ext cx="1607" cy="1605"/>
            </a:xfrm>
            <a:custGeom>
              <a:avLst/>
              <a:gdLst/>
              <a:ahLst/>
              <a:cxnLst>
                <a:cxn ang="0">
                  <a:pos x="4" y="720"/>
                </a:cxn>
                <a:cxn ang="0">
                  <a:pos x="37" y="563"/>
                </a:cxn>
                <a:cxn ang="0">
                  <a:pos x="98" y="419"/>
                </a:cxn>
                <a:cxn ang="0">
                  <a:pos x="185" y="293"/>
                </a:cxn>
                <a:cxn ang="0">
                  <a:pos x="293" y="183"/>
                </a:cxn>
                <a:cxn ang="0">
                  <a:pos x="421" y="98"/>
                </a:cxn>
                <a:cxn ang="0">
                  <a:pos x="565" y="36"/>
                </a:cxn>
                <a:cxn ang="0">
                  <a:pos x="722" y="4"/>
                </a:cxn>
                <a:cxn ang="0">
                  <a:pos x="885" y="4"/>
                </a:cxn>
                <a:cxn ang="0">
                  <a:pos x="1042" y="36"/>
                </a:cxn>
                <a:cxn ang="0">
                  <a:pos x="1186" y="98"/>
                </a:cxn>
                <a:cxn ang="0">
                  <a:pos x="1314" y="183"/>
                </a:cxn>
                <a:cxn ang="0">
                  <a:pos x="1423" y="293"/>
                </a:cxn>
                <a:cxn ang="0">
                  <a:pos x="1509" y="419"/>
                </a:cxn>
                <a:cxn ang="0">
                  <a:pos x="1571" y="563"/>
                </a:cxn>
                <a:cxn ang="0">
                  <a:pos x="1603" y="720"/>
                </a:cxn>
                <a:cxn ang="0">
                  <a:pos x="1603" y="883"/>
                </a:cxn>
                <a:cxn ang="0">
                  <a:pos x="1571" y="1040"/>
                </a:cxn>
                <a:cxn ang="0">
                  <a:pos x="1509" y="1184"/>
                </a:cxn>
                <a:cxn ang="0">
                  <a:pos x="1423" y="1312"/>
                </a:cxn>
                <a:cxn ang="0">
                  <a:pos x="1314" y="1421"/>
                </a:cxn>
                <a:cxn ang="0">
                  <a:pos x="1186" y="1507"/>
                </a:cxn>
                <a:cxn ang="0">
                  <a:pos x="1042" y="1569"/>
                </a:cxn>
                <a:cxn ang="0">
                  <a:pos x="885" y="1601"/>
                </a:cxn>
                <a:cxn ang="0">
                  <a:pos x="722" y="1601"/>
                </a:cxn>
                <a:cxn ang="0">
                  <a:pos x="565" y="1569"/>
                </a:cxn>
                <a:cxn ang="0">
                  <a:pos x="421" y="1507"/>
                </a:cxn>
                <a:cxn ang="0">
                  <a:pos x="293" y="1421"/>
                </a:cxn>
                <a:cxn ang="0">
                  <a:pos x="185" y="1312"/>
                </a:cxn>
                <a:cxn ang="0">
                  <a:pos x="98" y="1184"/>
                </a:cxn>
                <a:cxn ang="0">
                  <a:pos x="37" y="1040"/>
                </a:cxn>
                <a:cxn ang="0">
                  <a:pos x="4" y="883"/>
                </a:cxn>
              </a:cxnLst>
              <a:rect l="0" t="0" r="r" b="b"/>
              <a:pathLst>
                <a:path w="1607" h="1605">
                  <a:moveTo>
                    <a:pt x="0" y="802"/>
                  </a:moveTo>
                  <a:lnTo>
                    <a:pt x="4" y="720"/>
                  </a:lnTo>
                  <a:lnTo>
                    <a:pt x="17" y="641"/>
                  </a:lnTo>
                  <a:lnTo>
                    <a:pt x="37" y="563"/>
                  </a:lnTo>
                  <a:lnTo>
                    <a:pt x="64" y="489"/>
                  </a:lnTo>
                  <a:lnTo>
                    <a:pt x="98" y="419"/>
                  </a:lnTo>
                  <a:lnTo>
                    <a:pt x="138" y="354"/>
                  </a:lnTo>
                  <a:lnTo>
                    <a:pt x="185" y="293"/>
                  </a:lnTo>
                  <a:lnTo>
                    <a:pt x="237" y="235"/>
                  </a:lnTo>
                  <a:lnTo>
                    <a:pt x="293" y="183"/>
                  </a:lnTo>
                  <a:lnTo>
                    <a:pt x="356" y="137"/>
                  </a:lnTo>
                  <a:lnTo>
                    <a:pt x="421" y="98"/>
                  </a:lnTo>
                  <a:lnTo>
                    <a:pt x="491" y="63"/>
                  </a:lnTo>
                  <a:lnTo>
                    <a:pt x="565" y="36"/>
                  </a:lnTo>
                  <a:lnTo>
                    <a:pt x="643" y="16"/>
                  </a:lnTo>
                  <a:lnTo>
                    <a:pt x="722" y="4"/>
                  </a:lnTo>
                  <a:lnTo>
                    <a:pt x="804" y="0"/>
                  </a:lnTo>
                  <a:lnTo>
                    <a:pt x="885" y="4"/>
                  </a:lnTo>
                  <a:lnTo>
                    <a:pt x="964" y="16"/>
                  </a:lnTo>
                  <a:lnTo>
                    <a:pt x="1042" y="36"/>
                  </a:lnTo>
                  <a:lnTo>
                    <a:pt x="1116" y="63"/>
                  </a:lnTo>
                  <a:lnTo>
                    <a:pt x="1186" y="98"/>
                  </a:lnTo>
                  <a:lnTo>
                    <a:pt x="1251" y="137"/>
                  </a:lnTo>
                  <a:lnTo>
                    <a:pt x="1314" y="183"/>
                  </a:lnTo>
                  <a:lnTo>
                    <a:pt x="1370" y="235"/>
                  </a:lnTo>
                  <a:lnTo>
                    <a:pt x="1423" y="293"/>
                  </a:lnTo>
                  <a:lnTo>
                    <a:pt x="1470" y="354"/>
                  </a:lnTo>
                  <a:lnTo>
                    <a:pt x="1509" y="419"/>
                  </a:lnTo>
                  <a:lnTo>
                    <a:pt x="1544" y="489"/>
                  </a:lnTo>
                  <a:lnTo>
                    <a:pt x="1571" y="563"/>
                  </a:lnTo>
                  <a:lnTo>
                    <a:pt x="1591" y="641"/>
                  </a:lnTo>
                  <a:lnTo>
                    <a:pt x="1603" y="720"/>
                  </a:lnTo>
                  <a:lnTo>
                    <a:pt x="1607" y="802"/>
                  </a:lnTo>
                  <a:lnTo>
                    <a:pt x="1603" y="883"/>
                  </a:lnTo>
                  <a:lnTo>
                    <a:pt x="1591" y="962"/>
                  </a:lnTo>
                  <a:lnTo>
                    <a:pt x="1571" y="1040"/>
                  </a:lnTo>
                  <a:lnTo>
                    <a:pt x="1544" y="1114"/>
                  </a:lnTo>
                  <a:lnTo>
                    <a:pt x="1509" y="1184"/>
                  </a:lnTo>
                  <a:lnTo>
                    <a:pt x="1470" y="1249"/>
                  </a:lnTo>
                  <a:lnTo>
                    <a:pt x="1423" y="1312"/>
                  </a:lnTo>
                  <a:lnTo>
                    <a:pt x="1370" y="1368"/>
                  </a:lnTo>
                  <a:lnTo>
                    <a:pt x="1314" y="1421"/>
                  </a:lnTo>
                  <a:lnTo>
                    <a:pt x="1251" y="1468"/>
                  </a:lnTo>
                  <a:lnTo>
                    <a:pt x="1186" y="1507"/>
                  </a:lnTo>
                  <a:lnTo>
                    <a:pt x="1116" y="1542"/>
                  </a:lnTo>
                  <a:lnTo>
                    <a:pt x="1042" y="1569"/>
                  </a:lnTo>
                  <a:lnTo>
                    <a:pt x="964" y="1589"/>
                  </a:lnTo>
                  <a:lnTo>
                    <a:pt x="885" y="1601"/>
                  </a:lnTo>
                  <a:lnTo>
                    <a:pt x="804" y="1605"/>
                  </a:lnTo>
                  <a:lnTo>
                    <a:pt x="722" y="1601"/>
                  </a:lnTo>
                  <a:lnTo>
                    <a:pt x="643" y="1589"/>
                  </a:lnTo>
                  <a:lnTo>
                    <a:pt x="565" y="1569"/>
                  </a:lnTo>
                  <a:lnTo>
                    <a:pt x="491" y="1542"/>
                  </a:lnTo>
                  <a:lnTo>
                    <a:pt x="421" y="1507"/>
                  </a:lnTo>
                  <a:lnTo>
                    <a:pt x="356" y="1468"/>
                  </a:lnTo>
                  <a:lnTo>
                    <a:pt x="293" y="1421"/>
                  </a:lnTo>
                  <a:lnTo>
                    <a:pt x="237" y="1368"/>
                  </a:lnTo>
                  <a:lnTo>
                    <a:pt x="185" y="1312"/>
                  </a:lnTo>
                  <a:lnTo>
                    <a:pt x="138" y="1249"/>
                  </a:lnTo>
                  <a:lnTo>
                    <a:pt x="98" y="1184"/>
                  </a:lnTo>
                  <a:lnTo>
                    <a:pt x="64" y="1114"/>
                  </a:lnTo>
                  <a:lnTo>
                    <a:pt x="37" y="1040"/>
                  </a:lnTo>
                  <a:lnTo>
                    <a:pt x="17" y="962"/>
                  </a:lnTo>
                  <a:lnTo>
                    <a:pt x="4" y="883"/>
                  </a:lnTo>
                  <a:lnTo>
                    <a:pt x="0" y="8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2742" y="821"/>
              <a:ext cx="1471" cy="1473"/>
            </a:xfrm>
            <a:custGeom>
              <a:avLst/>
              <a:gdLst/>
              <a:ahLst/>
              <a:cxnLst>
                <a:cxn ang="0">
                  <a:pos x="811" y="1469"/>
                </a:cxn>
                <a:cxn ang="0">
                  <a:pos x="953" y="1441"/>
                </a:cxn>
                <a:cxn ang="0">
                  <a:pos x="1085" y="1385"/>
                </a:cxn>
                <a:cxn ang="0">
                  <a:pos x="1202" y="1305"/>
                </a:cxn>
                <a:cxn ang="0">
                  <a:pos x="1304" y="1204"/>
                </a:cxn>
                <a:cxn ang="0">
                  <a:pos x="1383" y="1087"/>
                </a:cxn>
                <a:cxn ang="0">
                  <a:pos x="1439" y="955"/>
                </a:cxn>
                <a:cxn ang="0">
                  <a:pos x="1468" y="812"/>
                </a:cxn>
                <a:cxn ang="0">
                  <a:pos x="1468" y="661"/>
                </a:cxn>
                <a:cxn ang="0">
                  <a:pos x="1439" y="518"/>
                </a:cxn>
                <a:cxn ang="0">
                  <a:pos x="1383" y="386"/>
                </a:cxn>
                <a:cxn ang="0">
                  <a:pos x="1304" y="269"/>
                </a:cxn>
                <a:cxn ang="0">
                  <a:pos x="1202" y="168"/>
                </a:cxn>
                <a:cxn ang="0">
                  <a:pos x="1085" y="89"/>
                </a:cxn>
                <a:cxn ang="0">
                  <a:pos x="953" y="33"/>
                </a:cxn>
                <a:cxn ang="0">
                  <a:pos x="811" y="4"/>
                </a:cxn>
                <a:cxn ang="0">
                  <a:pos x="661" y="4"/>
                </a:cxn>
                <a:cxn ang="0">
                  <a:pos x="517" y="33"/>
                </a:cxn>
                <a:cxn ang="0">
                  <a:pos x="385" y="89"/>
                </a:cxn>
                <a:cxn ang="0">
                  <a:pos x="268" y="168"/>
                </a:cxn>
                <a:cxn ang="0">
                  <a:pos x="168" y="269"/>
                </a:cxn>
                <a:cxn ang="0">
                  <a:pos x="89" y="386"/>
                </a:cxn>
                <a:cxn ang="0">
                  <a:pos x="33" y="518"/>
                </a:cxn>
                <a:cxn ang="0">
                  <a:pos x="4" y="661"/>
                </a:cxn>
                <a:cxn ang="0">
                  <a:pos x="4" y="812"/>
                </a:cxn>
                <a:cxn ang="0">
                  <a:pos x="33" y="955"/>
                </a:cxn>
                <a:cxn ang="0">
                  <a:pos x="89" y="1087"/>
                </a:cxn>
                <a:cxn ang="0">
                  <a:pos x="168" y="1204"/>
                </a:cxn>
                <a:cxn ang="0">
                  <a:pos x="268" y="1305"/>
                </a:cxn>
                <a:cxn ang="0">
                  <a:pos x="385" y="1385"/>
                </a:cxn>
                <a:cxn ang="0">
                  <a:pos x="517" y="1441"/>
                </a:cxn>
                <a:cxn ang="0">
                  <a:pos x="661" y="1469"/>
                </a:cxn>
              </a:cxnLst>
              <a:rect l="0" t="0" r="r" b="b"/>
              <a:pathLst>
                <a:path w="1471" h="1473">
                  <a:moveTo>
                    <a:pt x="735" y="1473"/>
                  </a:moveTo>
                  <a:lnTo>
                    <a:pt x="811" y="1469"/>
                  </a:lnTo>
                  <a:lnTo>
                    <a:pt x="883" y="1459"/>
                  </a:lnTo>
                  <a:lnTo>
                    <a:pt x="953" y="1441"/>
                  </a:lnTo>
                  <a:lnTo>
                    <a:pt x="1022" y="1415"/>
                  </a:lnTo>
                  <a:lnTo>
                    <a:pt x="1085" y="1385"/>
                  </a:lnTo>
                  <a:lnTo>
                    <a:pt x="1147" y="1347"/>
                  </a:lnTo>
                  <a:lnTo>
                    <a:pt x="1202" y="1305"/>
                  </a:lnTo>
                  <a:lnTo>
                    <a:pt x="1255" y="1256"/>
                  </a:lnTo>
                  <a:lnTo>
                    <a:pt x="1304" y="1204"/>
                  </a:lnTo>
                  <a:lnTo>
                    <a:pt x="1345" y="1148"/>
                  </a:lnTo>
                  <a:lnTo>
                    <a:pt x="1383" y="1087"/>
                  </a:lnTo>
                  <a:lnTo>
                    <a:pt x="1414" y="1024"/>
                  </a:lnTo>
                  <a:lnTo>
                    <a:pt x="1439" y="955"/>
                  </a:lnTo>
                  <a:lnTo>
                    <a:pt x="1457" y="885"/>
                  </a:lnTo>
                  <a:lnTo>
                    <a:pt x="1468" y="812"/>
                  </a:lnTo>
                  <a:lnTo>
                    <a:pt x="1471" y="737"/>
                  </a:lnTo>
                  <a:lnTo>
                    <a:pt x="1468" y="661"/>
                  </a:lnTo>
                  <a:lnTo>
                    <a:pt x="1457" y="589"/>
                  </a:lnTo>
                  <a:lnTo>
                    <a:pt x="1439" y="518"/>
                  </a:lnTo>
                  <a:lnTo>
                    <a:pt x="1414" y="450"/>
                  </a:lnTo>
                  <a:lnTo>
                    <a:pt x="1383" y="386"/>
                  </a:lnTo>
                  <a:lnTo>
                    <a:pt x="1345" y="325"/>
                  </a:lnTo>
                  <a:lnTo>
                    <a:pt x="1304" y="269"/>
                  </a:lnTo>
                  <a:lnTo>
                    <a:pt x="1255" y="217"/>
                  </a:lnTo>
                  <a:lnTo>
                    <a:pt x="1202" y="168"/>
                  </a:lnTo>
                  <a:lnTo>
                    <a:pt x="1147" y="127"/>
                  </a:lnTo>
                  <a:lnTo>
                    <a:pt x="1085" y="89"/>
                  </a:lnTo>
                  <a:lnTo>
                    <a:pt x="1022" y="58"/>
                  </a:lnTo>
                  <a:lnTo>
                    <a:pt x="953" y="33"/>
                  </a:lnTo>
                  <a:lnTo>
                    <a:pt x="883" y="15"/>
                  </a:lnTo>
                  <a:lnTo>
                    <a:pt x="811" y="4"/>
                  </a:lnTo>
                  <a:lnTo>
                    <a:pt x="735" y="0"/>
                  </a:lnTo>
                  <a:lnTo>
                    <a:pt x="661" y="4"/>
                  </a:lnTo>
                  <a:lnTo>
                    <a:pt x="587" y="15"/>
                  </a:lnTo>
                  <a:lnTo>
                    <a:pt x="517" y="33"/>
                  </a:lnTo>
                  <a:lnTo>
                    <a:pt x="450" y="58"/>
                  </a:lnTo>
                  <a:lnTo>
                    <a:pt x="385" y="89"/>
                  </a:lnTo>
                  <a:lnTo>
                    <a:pt x="325" y="127"/>
                  </a:lnTo>
                  <a:lnTo>
                    <a:pt x="268" y="168"/>
                  </a:lnTo>
                  <a:lnTo>
                    <a:pt x="217" y="217"/>
                  </a:lnTo>
                  <a:lnTo>
                    <a:pt x="168" y="269"/>
                  </a:lnTo>
                  <a:lnTo>
                    <a:pt x="127" y="325"/>
                  </a:lnTo>
                  <a:lnTo>
                    <a:pt x="89" y="386"/>
                  </a:lnTo>
                  <a:lnTo>
                    <a:pt x="58" y="450"/>
                  </a:lnTo>
                  <a:lnTo>
                    <a:pt x="33" y="518"/>
                  </a:lnTo>
                  <a:lnTo>
                    <a:pt x="15" y="589"/>
                  </a:lnTo>
                  <a:lnTo>
                    <a:pt x="4" y="661"/>
                  </a:lnTo>
                  <a:lnTo>
                    <a:pt x="0" y="737"/>
                  </a:lnTo>
                  <a:lnTo>
                    <a:pt x="4" y="812"/>
                  </a:lnTo>
                  <a:lnTo>
                    <a:pt x="15" y="885"/>
                  </a:lnTo>
                  <a:lnTo>
                    <a:pt x="33" y="955"/>
                  </a:lnTo>
                  <a:lnTo>
                    <a:pt x="58" y="1024"/>
                  </a:lnTo>
                  <a:lnTo>
                    <a:pt x="89" y="1087"/>
                  </a:lnTo>
                  <a:lnTo>
                    <a:pt x="127" y="1148"/>
                  </a:lnTo>
                  <a:lnTo>
                    <a:pt x="168" y="1204"/>
                  </a:lnTo>
                  <a:lnTo>
                    <a:pt x="217" y="1256"/>
                  </a:lnTo>
                  <a:lnTo>
                    <a:pt x="268" y="1305"/>
                  </a:lnTo>
                  <a:lnTo>
                    <a:pt x="325" y="1347"/>
                  </a:lnTo>
                  <a:lnTo>
                    <a:pt x="385" y="1385"/>
                  </a:lnTo>
                  <a:lnTo>
                    <a:pt x="450" y="1415"/>
                  </a:lnTo>
                  <a:lnTo>
                    <a:pt x="517" y="1441"/>
                  </a:lnTo>
                  <a:lnTo>
                    <a:pt x="587" y="1459"/>
                  </a:lnTo>
                  <a:lnTo>
                    <a:pt x="661" y="1469"/>
                  </a:lnTo>
                  <a:lnTo>
                    <a:pt x="735" y="1473"/>
                  </a:lnTo>
                  <a:close/>
                </a:path>
              </a:pathLst>
            </a:custGeom>
            <a:solidFill>
              <a:srgbClr val="FC0A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2598" y="675"/>
              <a:ext cx="1767" cy="1767"/>
            </a:xfrm>
            <a:custGeom>
              <a:avLst/>
              <a:gdLst/>
              <a:ahLst/>
              <a:cxnLst>
                <a:cxn ang="0">
                  <a:pos x="973" y="1762"/>
                </a:cxn>
                <a:cxn ang="0">
                  <a:pos x="1144" y="1727"/>
                </a:cxn>
                <a:cxn ang="0">
                  <a:pos x="1303" y="1661"/>
                </a:cxn>
                <a:cxn ang="0">
                  <a:pos x="1444" y="1565"/>
                </a:cxn>
                <a:cxn ang="0">
                  <a:pos x="1565" y="1444"/>
                </a:cxn>
                <a:cxn ang="0">
                  <a:pos x="1661" y="1303"/>
                </a:cxn>
                <a:cxn ang="0">
                  <a:pos x="1727" y="1144"/>
                </a:cxn>
                <a:cxn ang="0">
                  <a:pos x="1762" y="973"/>
                </a:cxn>
                <a:cxn ang="0">
                  <a:pos x="1762" y="792"/>
                </a:cxn>
                <a:cxn ang="0">
                  <a:pos x="1727" y="621"/>
                </a:cxn>
                <a:cxn ang="0">
                  <a:pos x="1661" y="462"/>
                </a:cxn>
                <a:cxn ang="0">
                  <a:pos x="1565" y="321"/>
                </a:cxn>
                <a:cxn ang="0">
                  <a:pos x="1444" y="202"/>
                </a:cxn>
                <a:cxn ang="0">
                  <a:pos x="1303" y="106"/>
                </a:cxn>
                <a:cxn ang="0">
                  <a:pos x="1144" y="40"/>
                </a:cxn>
                <a:cxn ang="0">
                  <a:pos x="973" y="5"/>
                </a:cxn>
                <a:cxn ang="0">
                  <a:pos x="792" y="5"/>
                </a:cxn>
                <a:cxn ang="0">
                  <a:pos x="621" y="40"/>
                </a:cxn>
                <a:cxn ang="0">
                  <a:pos x="462" y="106"/>
                </a:cxn>
                <a:cxn ang="0">
                  <a:pos x="321" y="202"/>
                </a:cxn>
                <a:cxn ang="0">
                  <a:pos x="202" y="321"/>
                </a:cxn>
                <a:cxn ang="0">
                  <a:pos x="106" y="462"/>
                </a:cxn>
                <a:cxn ang="0">
                  <a:pos x="40" y="621"/>
                </a:cxn>
                <a:cxn ang="0">
                  <a:pos x="5" y="792"/>
                </a:cxn>
                <a:cxn ang="0">
                  <a:pos x="5" y="973"/>
                </a:cxn>
                <a:cxn ang="0">
                  <a:pos x="40" y="1144"/>
                </a:cxn>
                <a:cxn ang="0">
                  <a:pos x="106" y="1303"/>
                </a:cxn>
                <a:cxn ang="0">
                  <a:pos x="202" y="1444"/>
                </a:cxn>
                <a:cxn ang="0">
                  <a:pos x="321" y="1565"/>
                </a:cxn>
                <a:cxn ang="0">
                  <a:pos x="462" y="1661"/>
                </a:cxn>
                <a:cxn ang="0">
                  <a:pos x="621" y="1727"/>
                </a:cxn>
                <a:cxn ang="0">
                  <a:pos x="792" y="1762"/>
                </a:cxn>
              </a:cxnLst>
              <a:rect l="0" t="0" r="r" b="b"/>
              <a:pathLst>
                <a:path w="1767" h="1767">
                  <a:moveTo>
                    <a:pt x="883" y="1767"/>
                  </a:moveTo>
                  <a:lnTo>
                    <a:pt x="973" y="1762"/>
                  </a:lnTo>
                  <a:lnTo>
                    <a:pt x="1061" y="1749"/>
                  </a:lnTo>
                  <a:lnTo>
                    <a:pt x="1144" y="1727"/>
                  </a:lnTo>
                  <a:lnTo>
                    <a:pt x="1226" y="1697"/>
                  </a:lnTo>
                  <a:lnTo>
                    <a:pt x="1303" y="1661"/>
                  </a:lnTo>
                  <a:lnTo>
                    <a:pt x="1377" y="1615"/>
                  </a:lnTo>
                  <a:lnTo>
                    <a:pt x="1444" y="1565"/>
                  </a:lnTo>
                  <a:lnTo>
                    <a:pt x="1507" y="1507"/>
                  </a:lnTo>
                  <a:lnTo>
                    <a:pt x="1565" y="1444"/>
                  </a:lnTo>
                  <a:lnTo>
                    <a:pt x="1615" y="1377"/>
                  </a:lnTo>
                  <a:lnTo>
                    <a:pt x="1661" y="1303"/>
                  </a:lnTo>
                  <a:lnTo>
                    <a:pt x="1697" y="1226"/>
                  </a:lnTo>
                  <a:lnTo>
                    <a:pt x="1727" y="1144"/>
                  </a:lnTo>
                  <a:lnTo>
                    <a:pt x="1749" y="1061"/>
                  </a:lnTo>
                  <a:lnTo>
                    <a:pt x="1762" y="973"/>
                  </a:lnTo>
                  <a:lnTo>
                    <a:pt x="1767" y="883"/>
                  </a:lnTo>
                  <a:lnTo>
                    <a:pt x="1762" y="792"/>
                  </a:lnTo>
                  <a:lnTo>
                    <a:pt x="1749" y="706"/>
                  </a:lnTo>
                  <a:lnTo>
                    <a:pt x="1727" y="621"/>
                  </a:lnTo>
                  <a:lnTo>
                    <a:pt x="1697" y="540"/>
                  </a:lnTo>
                  <a:lnTo>
                    <a:pt x="1661" y="462"/>
                  </a:lnTo>
                  <a:lnTo>
                    <a:pt x="1615" y="390"/>
                  </a:lnTo>
                  <a:lnTo>
                    <a:pt x="1565" y="321"/>
                  </a:lnTo>
                  <a:lnTo>
                    <a:pt x="1507" y="260"/>
                  </a:lnTo>
                  <a:lnTo>
                    <a:pt x="1444" y="202"/>
                  </a:lnTo>
                  <a:lnTo>
                    <a:pt x="1377" y="152"/>
                  </a:lnTo>
                  <a:lnTo>
                    <a:pt x="1303" y="106"/>
                  </a:lnTo>
                  <a:lnTo>
                    <a:pt x="1226" y="70"/>
                  </a:lnTo>
                  <a:lnTo>
                    <a:pt x="1144" y="40"/>
                  </a:lnTo>
                  <a:lnTo>
                    <a:pt x="1061" y="18"/>
                  </a:lnTo>
                  <a:lnTo>
                    <a:pt x="973" y="5"/>
                  </a:lnTo>
                  <a:lnTo>
                    <a:pt x="883" y="0"/>
                  </a:lnTo>
                  <a:lnTo>
                    <a:pt x="792" y="5"/>
                  </a:lnTo>
                  <a:lnTo>
                    <a:pt x="706" y="18"/>
                  </a:lnTo>
                  <a:lnTo>
                    <a:pt x="621" y="40"/>
                  </a:lnTo>
                  <a:lnTo>
                    <a:pt x="540" y="70"/>
                  </a:lnTo>
                  <a:lnTo>
                    <a:pt x="462" y="106"/>
                  </a:lnTo>
                  <a:lnTo>
                    <a:pt x="390" y="152"/>
                  </a:lnTo>
                  <a:lnTo>
                    <a:pt x="321" y="202"/>
                  </a:lnTo>
                  <a:lnTo>
                    <a:pt x="260" y="260"/>
                  </a:lnTo>
                  <a:lnTo>
                    <a:pt x="202" y="321"/>
                  </a:lnTo>
                  <a:lnTo>
                    <a:pt x="152" y="390"/>
                  </a:lnTo>
                  <a:lnTo>
                    <a:pt x="106" y="462"/>
                  </a:lnTo>
                  <a:lnTo>
                    <a:pt x="70" y="540"/>
                  </a:lnTo>
                  <a:lnTo>
                    <a:pt x="40" y="621"/>
                  </a:lnTo>
                  <a:lnTo>
                    <a:pt x="18" y="706"/>
                  </a:lnTo>
                  <a:lnTo>
                    <a:pt x="5" y="792"/>
                  </a:lnTo>
                  <a:lnTo>
                    <a:pt x="0" y="883"/>
                  </a:lnTo>
                  <a:lnTo>
                    <a:pt x="5" y="973"/>
                  </a:lnTo>
                  <a:lnTo>
                    <a:pt x="18" y="1061"/>
                  </a:lnTo>
                  <a:lnTo>
                    <a:pt x="40" y="1144"/>
                  </a:lnTo>
                  <a:lnTo>
                    <a:pt x="70" y="1226"/>
                  </a:lnTo>
                  <a:lnTo>
                    <a:pt x="106" y="1303"/>
                  </a:lnTo>
                  <a:lnTo>
                    <a:pt x="152" y="1377"/>
                  </a:lnTo>
                  <a:lnTo>
                    <a:pt x="202" y="1444"/>
                  </a:lnTo>
                  <a:lnTo>
                    <a:pt x="260" y="1507"/>
                  </a:lnTo>
                  <a:lnTo>
                    <a:pt x="321" y="1565"/>
                  </a:lnTo>
                  <a:lnTo>
                    <a:pt x="390" y="1615"/>
                  </a:lnTo>
                  <a:lnTo>
                    <a:pt x="462" y="1661"/>
                  </a:lnTo>
                  <a:lnTo>
                    <a:pt x="540" y="1697"/>
                  </a:lnTo>
                  <a:lnTo>
                    <a:pt x="621" y="1727"/>
                  </a:lnTo>
                  <a:lnTo>
                    <a:pt x="706" y="1749"/>
                  </a:lnTo>
                  <a:lnTo>
                    <a:pt x="792" y="1762"/>
                  </a:lnTo>
                  <a:lnTo>
                    <a:pt x="883" y="1767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2677" y="756"/>
              <a:ext cx="1607" cy="1605"/>
            </a:xfrm>
            <a:custGeom>
              <a:avLst/>
              <a:gdLst/>
              <a:ahLst/>
              <a:cxnLst>
                <a:cxn ang="0">
                  <a:pos x="4" y="720"/>
                </a:cxn>
                <a:cxn ang="0">
                  <a:pos x="37" y="563"/>
                </a:cxn>
                <a:cxn ang="0">
                  <a:pos x="98" y="419"/>
                </a:cxn>
                <a:cxn ang="0">
                  <a:pos x="185" y="293"/>
                </a:cxn>
                <a:cxn ang="0">
                  <a:pos x="293" y="183"/>
                </a:cxn>
                <a:cxn ang="0">
                  <a:pos x="421" y="98"/>
                </a:cxn>
                <a:cxn ang="0">
                  <a:pos x="565" y="36"/>
                </a:cxn>
                <a:cxn ang="0">
                  <a:pos x="722" y="4"/>
                </a:cxn>
                <a:cxn ang="0">
                  <a:pos x="885" y="4"/>
                </a:cxn>
                <a:cxn ang="0">
                  <a:pos x="1042" y="36"/>
                </a:cxn>
                <a:cxn ang="0">
                  <a:pos x="1186" y="98"/>
                </a:cxn>
                <a:cxn ang="0">
                  <a:pos x="1314" y="183"/>
                </a:cxn>
                <a:cxn ang="0">
                  <a:pos x="1423" y="293"/>
                </a:cxn>
                <a:cxn ang="0">
                  <a:pos x="1509" y="419"/>
                </a:cxn>
                <a:cxn ang="0">
                  <a:pos x="1571" y="563"/>
                </a:cxn>
                <a:cxn ang="0">
                  <a:pos x="1603" y="720"/>
                </a:cxn>
                <a:cxn ang="0">
                  <a:pos x="1603" y="883"/>
                </a:cxn>
                <a:cxn ang="0">
                  <a:pos x="1571" y="1040"/>
                </a:cxn>
                <a:cxn ang="0">
                  <a:pos x="1509" y="1184"/>
                </a:cxn>
                <a:cxn ang="0">
                  <a:pos x="1423" y="1312"/>
                </a:cxn>
                <a:cxn ang="0">
                  <a:pos x="1314" y="1421"/>
                </a:cxn>
                <a:cxn ang="0">
                  <a:pos x="1186" y="1507"/>
                </a:cxn>
                <a:cxn ang="0">
                  <a:pos x="1042" y="1569"/>
                </a:cxn>
                <a:cxn ang="0">
                  <a:pos x="885" y="1601"/>
                </a:cxn>
                <a:cxn ang="0">
                  <a:pos x="722" y="1601"/>
                </a:cxn>
                <a:cxn ang="0">
                  <a:pos x="565" y="1569"/>
                </a:cxn>
                <a:cxn ang="0">
                  <a:pos x="421" y="1507"/>
                </a:cxn>
                <a:cxn ang="0">
                  <a:pos x="293" y="1421"/>
                </a:cxn>
                <a:cxn ang="0">
                  <a:pos x="185" y="1312"/>
                </a:cxn>
                <a:cxn ang="0">
                  <a:pos x="98" y="1184"/>
                </a:cxn>
                <a:cxn ang="0">
                  <a:pos x="37" y="1040"/>
                </a:cxn>
                <a:cxn ang="0">
                  <a:pos x="4" y="883"/>
                </a:cxn>
              </a:cxnLst>
              <a:rect l="0" t="0" r="r" b="b"/>
              <a:pathLst>
                <a:path w="1607" h="1605">
                  <a:moveTo>
                    <a:pt x="0" y="802"/>
                  </a:moveTo>
                  <a:lnTo>
                    <a:pt x="4" y="720"/>
                  </a:lnTo>
                  <a:lnTo>
                    <a:pt x="17" y="641"/>
                  </a:lnTo>
                  <a:lnTo>
                    <a:pt x="37" y="563"/>
                  </a:lnTo>
                  <a:lnTo>
                    <a:pt x="64" y="489"/>
                  </a:lnTo>
                  <a:lnTo>
                    <a:pt x="98" y="419"/>
                  </a:lnTo>
                  <a:lnTo>
                    <a:pt x="138" y="354"/>
                  </a:lnTo>
                  <a:lnTo>
                    <a:pt x="185" y="293"/>
                  </a:lnTo>
                  <a:lnTo>
                    <a:pt x="237" y="235"/>
                  </a:lnTo>
                  <a:lnTo>
                    <a:pt x="293" y="183"/>
                  </a:lnTo>
                  <a:lnTo>
                    <a:pt x="356" y="137"/>
                  </a:lnTo>
                  <a:lnTo>
                    <a:pt x="421" y="98"/>
                  </a:lnTo>
                  <a:lnTo>
                    <a:pt x="491" y="63"/>
                  </a:lnTo>
                  <a:lnTo>
                    <a:pt x="565" y="36"/>
                  </a:lnTo>
                  <a:lnTo>
                    <a:pt x="643" y="16"/>
                  </a:lnTo>
                  <a:lnTo>
                    <a:pt x="722" y="4"/>
                  </a:lnTo>
                  <a:lnTo>
                    <a:pt x="804" y="0"/>
                  </a:lnTo>
                  <a:lnTo>
                    <a:pt x="885" y="4"/>
                  </a:lnTo>
                  <a:lnTo>
                    <a:pt x="964" y="16"/>
                  </a:lnTo>
                  <a:lnTo>
                    <a:pt x="1042" y="36"/>
                  </a:lnTo>
                  <a:lnTo>
                    <a:pt x="1116" y="63"/>
                  </a:lnTo>
                  <a:lnTo>
                    <a:pt x="1186" y="98"/>
                  </a:lnTo>
                  <a:lnTo>
                    <a:pt x="1251" y="137"/>
                  </a:lnTo>
                  <a:lnTo>
                    <a:pt x="1314" y="183"/>
                  </a:lnTo>
                  <a:lnTo>
                    <a:pt x="1370" y="235"/>
                  </a:lnTo>
                  <a:lnTo>
                    <a:pt x="1423" y="293"/>
                  </a:lnTo>
                  <a:lnTo>
                    <a:pt x="1470" y="354"/>
                  </a:lnTo>
                  <a:lnTo>
                    <a:pt x="1509" y="419"/>
                  </a:lnTo>
                  <a:lnTo>
                    <a:pt x="1544" y="489"/>
                  </a:lnTo>
                  <a:lnTo>
                    <a:pt x="1571" y="563"/>
                  </a:lnTo>
                  <a:lnTo>
                    <a:pt x="1591" y="641"/>
                  </a:lnTo>
                  <a:lnTo>
                    <a:pt x="1603" y="720"/>
                  </a:lnTo>
                  <a:lnTo>
                    <a:pt x="1607" y="802"/>
                  </a:lnTo>
                  <a:lnTo>
                    <a:pt x="1603" y="883"/>
                  </a:lnTo>
                  <a:lnTo>
                    <a:pt x="1591" y="962"/>
                  </a:lnTo>
                  <a:lnTo>
                    <a:pt x="1571" y="1040"/>
                  </a:lnTo>
                  <a:lnTo>
                    <a:pt x="1544" y="1114"/>
                  </a:lnTo>
                  <a:lnTo>
                    <a:pt x="1509" y="1184"/>
                  </a:lnTo>
                  <a:lnTo>
                    <a:pt x="1470" y="1249"/>
                  </a:lnTo>
                  <a:lnTo>
                    <a:pt x="1423" y="1312"/>
                  </a:lnTo>
                  <a:lnTo>
                    <a:pt x="1370" y="1368"/>
                  </a:lnTo>
                  <a:lnTo>
                    <a:pt x="1314" y="1421"/>
                  </a:lnTo>
                  <a:lnTo>
                    <a:pt x="1251" y="1468"/>
                  </a:lnTo>
                  <a:lnTo>
                    <a:pt x="1186" y="1507"/>
                  </a:lnTo>
                  <a:lnTo>
                    <a:pt x="1116" y="1542"/>
                  </a:lnTo>
                  <a:lnTo>
                    <a:pt x="1042" y="1569"/>
                  </a:lnTo>
                  <a:lnTo>
                    <a:pt x="964" y="1589"/>
                  </a:lnTo>
                  <a:lnTo>
                    <a:pt x="885" y="1601"/>
                  </a:lnTo>
                  <a:lnTo>
                    <a:pt x="804" y="1605"/>
                  </a:lnTo>
                  <a:lnTo>
                    <a:pt x="722" y="1601"/>
                  </a:lnTo>
                  <a:lnTo>
                    <a:pt x="643" y="1589"/>
                  </a:lnTo>
                  <a:lnTo>
                    <a:pt x="565" y="1569"/>
                  </a:lnTo>
                  <a:lnTo>
                    <a:pt x="491" y="1542"/>
                  </a:lnTo>
                  <a:lnTo>
                    <a:pt x="421" y="1507"/>
                  </a:lnTo>
                  <a:lnTo>
                    <a:pt x="356" y="1468"/>
                  </a:lnTo>
                  <a:lnTo>
                    <a:pt x="293" y="1421"/>
                  </a:lnTo>
                  <a:lnTo>
                    <a:pt x="237" y="1368"/>
                  </a:lnTo>
                  <a:lnTo>
                    <a:pt x="185" y="1312"/>
                  </a:lnTo>
                  <a:lnTo>
                    <a:pt x="138" y="1249"/>
                  </a:lnTo>
                  <a:lnTo>
                    <a:pt x="98" y="1184"/>
                  </a:lnTo>
                  <a:lnTo>
                    <a:pt x="64" y="1114"/>
                  </a:lnTo>
                  <a:lnTo>
                    <a:pt x="37" y="1040"/>
                  </a:lnTo>
                  <a:lnTo>
                    <a:pt x="17" y="962"/>
                  </a:lnTo>
                  <a:lnTo>
                    <a:pt x="4" y="883"/>
                  </a:lnTo>
                  <a:lnTo>
                    <a:pt x="0" y="8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2742" y="821"/>
              <a:ext cx="1471" cy="1473"/>
            </a:xfrm>
            <a:custGeom>
              <a:avLst/>
              <a:gdLst/>
              <a:ahLst/>
              <a:cxnLst>
                <a:cxn ang="0">
                  <a:pos x="811" y="1469"/>
                </a:cxn>
                <a:cxn ang="0">
                  <a:pos x="953" y="1441"/>
                </a:cxn>
                <a:cxn ang="0">
                  <a:pos x="1085" y="1385"/>
                </a:cxn>
                <a:cxn ang="0">
                  <a:pos x="1202" y="1305"/>
                </a:cxn>
                <a:cxn ang="0">
                  <a:pos x="1304" y="1204"/>
                </a:cxn>
                <a:cxn ang="0">
                  <a:pos x="1383" y="1087"/>
                </a:cxn>
                <a:cxn ang="0">
                  <a:pos x="1439" y="955"/>
                </a:cxn>
                <a:cxn ang="0">
                  <a:pos x="1468" y="812"/>
                </a:cxn>
                <a:cxn ang="0">
                  <a:pos x="1468" y="661"/>
                </a:cxn>
                <a:cxn ang="0">
                  <a:pos x="1439" y="518"/>
                </a:cxn>
                <a:cxn ang="0">
                  <a:pos x="1383" y="386"/>
                </a:cxn>
                <a:cxn ang="0">
                  <a:pos x="1304" y="269"/>
                </a:cxn>
                <a:cxn ang="0">
                  <a:pos x="1202" y="168"/>
                </a:cxn>
                <a:cxn ang="0">
                  <a:pos x="1085" y="89"/>
                </a:cxn>
                <a:cxn ang="0">
                  <a:pos x="953" y="33"/>
                </a:cxn>
                <a:cxn ang="0">
                  <a:pos x="811" y="4"/>
                </a:cxn>
                <a:cxn ang="0">
                  <a:pos x="661" y="4"/>
                </a:cxn>
                <a:cxn ang="0">
                  <a:pos x="517" y="33"/>
                </a:cxn>
                <a:cxn ang="0">
                  <a:pos x="385" y="89"/>
                </a:cxn>
                <a:cxn ang="0">
                  <a:pos x="268" y="168"/>
                </a:cxn>
                <a:cxn ang="0">
                  <a:pos x="168" y="269"/>
                </a:cxn>
                <a:cxn ang="0">
                  <a:pos x="89" y="386"/>
                </a:cxn>
                <a:cxn ang="0">
                  <a:pos x="33" y="518"/>
                </a:cxn>
                <a:cxn ang="0">
                  <a:pos x="4" y="661"/>
                </a:cxn>
                <a:cxn ang="0">
                  <a:pos x="4" y="812"/>
                </a:cxn>
                <a:cxn ang="0">
                  <a:pos x="33" y="955"/>
                </a:cxn>
                <a:cxn ang="0">
                  <a:pos x="89" y="1087"/>
                </a:cxn>
                <a:cxn ang="0">
                  <a:pos x="168" y="1204"/>
                </a:cxn>
                <a:cxn ang="0">
                  <a:pos x="268" y="1305"/>
                </a:cxn>
                <a:cxn ang="0">
                  <a:pos x="385" y="1385"/>
                </a:cxn>
                <a:cxn ang="0">
                  <a:pos x="517" y="1441"/>
                </a:cxn>
                <a:cxn ang="0">
                  <a:pos x="661" y="1469"/>
                </a:cxn>
              </a:cxnLst>
              <a:rect l="0" t="0" r="r" b="b"/>
              <a:pathLst>
                <a:path w="1471" h="1473">
                  <a:moveTo>
                    <a:pt x="735" y="1473"/>
                  </a:moveTo>
                  <a:lnTo>
                    <a:pt x="811" y="1469"/>
                  </a:lnTo>
                  <a:lnTo>
                    <a:pt x="883" y="1459"/>
                  </a:lnTo>
                  <a:lnTo>
                    <a:pt x="953" y="1441"/>
                  </a:lnTo>
                  <a:lnTo>
                    <a:pt x="1022" y="1415"/>
                  </a:lnTo>
                  <a:lnTo>
                    <a:pt x="1085" y="1385"/>
                  </a:lnTo>
                  <a:lnTo>
                    <a:pt x="1147" y="1347"/>
                  </a:lnTo>
                  <a:lnTo>
                    <a:pt x="1202" y="1305"/>
                  </a:lnTo>
                  <a:lnTo>
                    <a:pt x="1255" y="1256"/>
                  </a:lnTo>
                  <a:lnTo>
                    <a:pt x="1304" y="1204"/>
                  </a:lnTo>
                  <a:lnTo>
                    <a:pt x="1345" y="1148"/>
                  </a:lnTo>
                  <a:lnTo>
                    <a:pt x="1383" y="1087"/>
                  </a:lnTo>
                  <a:lnTo>
                    <a:pt x="1414" y="1024"/>
                  </a:lnTo>
                  <a:lnTo>
                    <a:pt x="1439" y="955"/>
                  </a:lnTo>
                  <a:lnTo>
                    <a:pt x="1457" y="885"/>
                  </a:lnTo>
                  <a:lnTo>
                    <a:pt x="1468" y="812"/>
                  </a:lnTo>
                  <a:lnTo>
                    <a:pt x="1471" y="737"/>
                  </a:lnTo>
                  <a:lnTo>
                    <a:pt x="1468" y="661"/>
                  </a:lnTo>
                  <a:lnTo>
                    <a:pt x="1457" y="589"/>
                  </a:lnTo>
                  <a:lnTo>
                    <a:pt x="1439" y="518"/>
                  </a:lnTo>
                  <a:lnTo>
                    <a:pt x="1414" y="450"/>
                  </a:lnTo>
                  <a:lnTo>
                    <a:pt x="1383" y="386"/>
                  </a:lnTo>
                  <a:lnTo>
                    <a:pt x="1345" y="325"/>
                  </a:lnTo>
                  <a:lnTo>
                    <a:pt x="1304" y="269"/>
                  </a:lnTo>
                  <a:lnTo>
                    <a:pt x="1255" y="217"/>
                  </a:lnTo>
                  <a:lnTo>
                    <a:pt x="1202" y="168"/>
                  </a:lnTo>
                  <a:lnTo>
                    <a:pt x="1147" y="127"/>
                  </a:lnTo>
                  <a:lnTo>
                    <a:pt x="1085" y="89"/>
                  </a:lnTo>
                  <a:lnTo>
                    <a:pt x="1022" y="58"/>
                  </a:lnTo>
                  <a:lnTo>
                    <a:pt x="953" y="33"/>
                  </a:lnTo>
                  <a:lnTo>
                    <a:pt x="883" y="15"/>
                  </a:lnTo>
                  <a:lnTo>
                    <a:pt x="811" y="4"/>
                  </a:lnTo>
                  <a:lnTo>
                    <a:pt x="735" y="0"/>
                  </a:lnTo>
                  <a:lnTo>
                    <a:pt x="661" y="4"/>
                  </a:lnTo>
                  <a:lnTo>
                    <a:pt x="587" y="15"/>
                  </a:lnTo>
                  <a:lnTo>
                    <a:pt x="517" y="33"/>
                  </a:lnTo>
                  <a:lnTo>
                    <a:pt x="450" y="58"/>
                  </a:lnTo>
                  <a:lnTo>
                    <a:pt x="385" y="89"/>
                  </a:lnTo>
                  <a:lnTo>
                    <a:pt x="325" y="127"/>
                  </a:lnTo>
                  <a:lnTo>
                    <a:pt x="268" y="168"/>
                  </a:lnTo>
                  <a:lnTo>
                    <a:pt x="217" y="217"/>
                  </a:lnTo>
                  <a:lnTo>
                    <a:pt x="168" y="269"/>
                  </a:lnTo>
                  <a:lnTo>
                    <a:pt x="127" y="325"/>
                  </a:lnTo>
                  <a:lnTo>
                    <a:pt x="89" y="386"/>
                  </a:lnTo>
                  <a:lnTo>
                    <a:pt x="58" y="450"/>
                  </a:lnTo>
                  <a:lnTo>
                    <a:pt x="33" y="518"/>
                  </a:lnTo>
                  <a:lnTo>
                    <a:pt x="15" y="589"/>
                  </a:lnTo>
                  <a:lnTo>
                    <a:pt x="4" y="661"/>
                  </a:lnTo>
                  <a:lnTo>
                    <a:pt x="0" y="737"/>
                  </a:lnTo>
                  <a:lnTo>
                    <a:pt x="4" y="812"/>
                  </a:lnTo>
                  <a:lnTo>
                    <a:pt x="15" y="885"/>
                  </a:lnTo>
                  <a:lnTo>
                    <a:pt x="33" y="955"/>
                  </a:lnTo>
                  <a:lnTo>
                    <a:pt x="58" y="1024"/>
                  </a:lnTo>
                  <a:lnTo>
                    <a:pt x="89" y="1087"/>
                  </a:lnTo>
                  <a:lnTo>
                    <a:pt x="127" y="1148"/>
                  </a:lnTo>
                  <a:lnTo>
                    <a:pt x="168" y="1204"/>
                  </a:lnTo>
                  <a:lnTo>
                    <a:pt x="217" y="1256"/>
                  </a:lnTo>
                  <a:lnTo>
                    <a:pt x="268" y="1305"/>
                  </a:lnTo>
                  <a:lnTo>
                    <a:pt x="325" y="1347"/>
                  </a:lnTo>
                  <a:lnTo>
                    <a:pt x="385" y="1385"/>
                  </a:lnTo>
                  <a:lnTo>
                    <a:pt x="450" y="1415"/>
                  </a:lnTo>
                  <a:lnTo>
                    <a:pt x="517" y="1441"/>
                  </a:lnTo>
                  <a:lnTo>
                    <a:pt x="587" y="1459"/>
                  </a:lnTo>
                  <a:lnTo>
                    <a:pt x="661" y="1469"/>
                  </a:lnTo>
                  <a:lnTo>
                    <a:pt x="735" y="147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3116" y="1384"/>
              <a:ext cx="944" cy="847"/>
            </a:xfrm>
            <a:custGeom>
              <a:avLst/>
              <a:gdLst/>
              <a:ahLst/>
              <a:cxnLst>
                <a:cxn ang="0">
                  <a:pos x="897" y="103"/>
                </a:cxn>
                <a:cxn ang="0">
                  <a:pos x="901" y="206"/>
                </a:cxn>
                <a:cxn ang="0">
                  <a:pos x="868" y="331"/>
                </a:cxn>
                <a:cxn ang="0">
                  <a:pos x="805" y="439"/>
                </a:cxn>
                <a:cxn ang="0">
                  <a:pos x="713" y="526"/>
                </a:cxn>
                <a:cxn ang="0">
                  <a:pos x="599" y="587"/>
                </a:cxn>
                <a:cxn ang="0">
                  <a:pos x="469" y="614"/>
                </a:cxn>
                <a:cxn ang="0">
                  <a:pos x="541" y="582"/>
                </a:cxn>
                <a:cxn ang="0">
                  <a:pos x="643" y="542"/>
                </a:cxn>
                <a:cxn ang="0">
                  <a:pos x="729" y="479"/>
                </a:cxn>
                <a:cxn ang="0">
                  <a:pos x="798" y="396"/>
                </a:cxn>
                <a:cxn ang="0">
                  <a:pos x="845" y="295"/>
                </a:cxn>
                <a:cxn ang="0">
                  <a:pos x="865" y="175"/>
                </a:cxn>
                <a:cxn ang="0">
                  <a:pos x="850" y="45"/>
                </a:cxn>
                <a:cxn ang="0">
                  <a:pos x="14" y="49"/>
                </a:cxn>
                <a:cxn ang="0">
                  <a:pos x="0" y="147"/>
                </a:cxn>
                <a:cxn ang="0">
                  <a:pos x="14" y="275"/>
                </a:cxn>
                <a:cxn ang="0">
                  <a:pos x="65" y="390"/>
                </a:cxn>
                <a:cxn ang="0">
                  <a:pos x="144" y="486"/>
                </a:cxn>
                <a:cxn ang="0">
                  <a:pos x="247" y="556"/>
                </a:cxn>
                <a:cxn ang="0">
                  <a:pos x="372" y="592"/>
                </a:cxn>
                <a:cxn ang="0">
                  <a:pos x="408" y="596"/>
                </a:cxn>
                <a:cxn ang="0">
                  <a:pos x="386" y="616"/>
                </a:cxn>
                <a:cxn ang="0">
                  <a:pos x="292" y="600"/>
                </a:cxn>
                <a:cxn ang="0">
                  <a:pos x="200" y="562"/>
                </a:cxn>
                <a:cxn ang="0">
                  <a:pos x="182" y="598"/>
                </a:cxn>
                <a:cxn ang="0">
                  <a:pos x="282" y="637"/>
                </a:cxn>
                <a:cxn ang="0">
                  <a:pos x="384" y="657"/>
                </a:cxn>
                <a:cxn ang="0">
                  <a:pos x="390" y="679"/>
                </a:cxn>
                <a:cxn ang="0">
                  <a:pos x="316" y="711"/>
                </a:cxn>
                <a:cxn ang="0">
                  <a:pos x="265" y="769"/>
                </a:cxn>
                <a:cxn ang="0">
                  <a:pos x="292" y="814"/>
                </a:cxn>
                <a:cxn ang="0">
                  <a:pos x="361" y="838"/>
                </a:cxn>
                <a:cxn ang="0">
                  <a:pos x="440" y="847"/>
                </a:cxn>
                <a:cxn ang="0">
                  <a:pos x="520" y="838"/>
                </a:cxn>
                <a:cxn ang="0">
                  <a:pos x="590" y="814"/>
                </a:cxn>
                <a:cxn ang="0">
                  <a:pos x="617" y="769"/>
                </a:cxn>
                <a:cxn ang="0">
                  <a:pos x="569" y="713"/>
                </a:cxn>
                <a:cxn ang="0">
                  <a:pos x="496" y="679"/>
                </a:cxn>
                <a:cxn ang="0">
                  <a:pos x="518" y="650"/>
                </a:cxn>
                <a:cxn ang="0">
                  <a:pos x="655" y="607"/>
                </a:cxn>
                <a:cxn ang="0">
                  <a:pos x="773" y="531"/>
                </a:cxn>
                <a:cxn ang="0">
                  <a:pos x="865" y="428"/>
                </a:cxn>
                <a:cxn ang="0">
                  <a:pos x="922" y="304"/>
                </a:cxn>
                <a:cxn ang="0">
                  <a:pos x="944" y="163"/>
                </a:cxn>
                <a:cxn ang="0">
                  <a:pos x="935" y="76"/>
                </a:cxn>
              </a:cxnLst>
              <a:rect l="0" t="0" r="r" b="b"/>
              <a:pathLst>
                <a:path w="944" h="847">
                  <a:moveTo>
                    <a:pt x="884" y="47"/>
                  </a:moveTo>
                  <a:lnTo>
                    <a:pt x="892" y="74"/>
                  </a:lnTo>
                  <a:lnTo>
                    <a:pt x="897" y="103"/>
                  </a:lnTo>
                  <a:lnTo>
                    <a:pt x="901" y="134"/>
                  </a:lnTo>
                  <a:lnTo>
                    <a:pt x="902" y="163"/>
                  </a:lnTo>
                  <a:lnTo>
                    <a:pt x="901" y="206"/>
                  </a:lnTo>
                  <a:lnTo>
                    <a:pt x="893" y="249"/>
                  </a:lnTo>
                  <a:lnTo>
                    <a:pt x="883" y="291"/>
                  </a:lnTo>
                  <a:lnTo>
                    <a:pt x="868" y="331"/>
                  </a:lnTo>
                  <a:lnTo>
                    <a:pt x="850" y="369"/>
                  </a:lnTo>
                  <a:lnTo>
                    <a:pt x="828" y="405"/>
                  </a:lnTo>
                  <a:lnTo>
                    <a:pt x="805" y="439"/>
                  </a:lnTo>
                  <a:lnTo>
                    <a:pt x="776" y="471"/>
                  </a:lnTo>
                  <a:lnTo>
                    <a:pt x="745" y="500"/>
                  </a:lnTo>
                  <a:lnTo>
                    <a:pt x="713" y="526"/>
                  </a:lnTo>
                  <a:lnTo>
                    <a:pt x="677" y="549"/>
                  </a:lnTo>
                  <a:lnTo>
                    <a:pt x="639" y="569"/>
                  </a:lnTo>
                  <a:lnTo>
                    <a:pt x="599" y="587"/>
                  </a:lnTo>
                  <a:lnTo>
                    <a:pt x="558" y="600"/>
                  </a:lnTo>
                  <a:lnTo>
                    <a:pt x="514" y="609"/>
                  </a:lnTo>
                  <a:lnTo>
                    <a:pt x="469" y="614"/>
                  </a:lnTo>
                  <a:lnTo>
                    <a:pt x="469" y="594"/>
                  </a:lnTo>
                  <a:lnTo>
                    <a:pt x="505" y="589"/>
                  </a:lnTo>
                  <a:lnTo>
                    <a:pt x="541" y="582"/>
                  </a:lnTo>
                  <a:lnTo>
                    <a:pt x="576" y="571"/>
                  </a:lnTo>
                  <a:lnTo>
                    <a:pt x="610" y="558"/>
                  </a:lnTo>
                  <a:lnTo>
                    <a:pt x="643" y="542"/>
                  </a:lnTo>
                  <a:lnTo>
                    <a:pt x="673" y="524"/>
                  </a:lnTo>
                  <a:lnTo>
                    <a:pt x="702" y="502"/>
                  </a:lnTo>
                  <a:lnTo>
                    <a:pt x="729" y="479"/>
                  </a:lnTo>
                  <a:lnTo>
                    <a:pt x="754" y="453"/>
                  </a:lnTo>
                  <a:lnTo>
                    <a:pt x="776" y="424"/>
                  </a:lnTo>
                  <a:lnTo>
                    <a:pt x="798" y="396"/>
                  </a:lnTo>
                  <a:lnTo>
                    <a:pt x="816" y="363"/>
                  </a:lnTo>
                  <a:lnTo>
                    <a:pt x="832" y="331"/>
                  </a:lnTo>
                  <a:lnTo>
                    <a:pt x="845" y="295"/>
                  </a:lnTo>
                  <a:lnTo>
                    <a:pt x="854" y="258"/>
                  </a:lnTo>
                  <a:lnTo>
                    <a:pt x="861" y="221"/>
                  </a:lnTo>
                  <a:lnTo>
                    <a:pt x="865" y="175"/>
                  </a:lnTo>
                  <a:lnTo>
                    <a:pt x="865" y="130"/>
                  </a:lnTo>
                  <a:lnTo>
                    <a:pt x="859" y="87"/>
                  </a:lnTo>
                  <a:lnTo>
                    <a:pt x="850" y="45"/>
                  </a:lnTo>
                  <a:lnTo>
                    <a:pt x="31" y="0"/>
                  </a:lnTo>
                  <a:lnTo>
                    <a:pt x="22" y="26"/>
                  </a:lnTo>
                  <a:lnTo>
                    <a:pt x="14" y="49"/>
                  </a:lnTo>
                  <a:lnTo>
                    <a:pt x="7" y="76"/>
                  </a:lnTo>
                  <a:lnTo>
                    <a:pt x="4" y="103"/>
                  </a:lnTo>
                  <a:lnTo>
                    <a:pt x="0" y="147"/>
                  </a:lnTo>
                  <a:lnTo>
                    <a:pt x="0" y="192"/>
                  </a:lnTo>
                  <a:lnTo>
                    <a:pt x="5" y="233"/>
                  </a:lnTo>
                  <a:lnTo>
                    <a:pt x="14" y="275"/>
                  </a:lnTo>
                  <a:lnTo>
                    <a:pt x="27" y="314"/>
                  </a:lnTo>
                  <a:lnTo>
                    <a:pt x="43" y="354"/>
                  </a:lnTo>
                  <a:lnTo>
                    <a:pt x="65" y="390"/>
                  </a:lnTo>
                  <a:lnTo>
                    <a:pt x="88" y="424"/>
                  </a:lnTo>
                  <a:lnTo>
                    <a:pt x="114" y="457"/>
                  </a:lnTo>
                  <a:lnTo>
                    <a:pt x="144" y="486"/>
                  </a:lnTo>
                  <a:lnTo>
                    <a:pt x="175" y="513"/>
                  </a:lnTo>
                  <a:lnTo>
                    <a:pt x="211" y="535"/>
                  </a:lnTo>
                  <a:lnTo>
                    <a:pt x="247" y="556"/>
                  </a:lnTo>
                  <a:lnTo>
                    <a:pt x="287" y="572"/>
                  </a:lnTo>
                  <a:lnTo>
                    <a:pt x="328" y="583"/>
                  </a:lnTo>
                  <a:lnTo>
                    <a:pt x="372" y="592"/>
                  </a:lnTo>
                  <a:lnTo>
                    <a:pt x="384" y="594"/>
                  </a:lnTo>
                  <a:lnTo>
                    <a:pt x="395" y="594"/>
                  </a:lnTo>
                  <a:lnTo>
                    <a:pt x="408" y="596"/>
                  </a:lnTo>
                  <a:lnTo>
                    <a:pt x="419" y="596"/>
                  </a:lnTo>
                  <a:lnTo>
                    <a:pt x="419" y="618"/>
                  </a:lnTo>
                  <a:lnTo>
                    <a:pt x="386" y="616"/>
                  </a:lnTo>
                  <a:lnTo>
                    <a:pt x="356" y="612"/>
                  </a:lnTo>
                  <a:lnTo>
                    <a:pt x="323" y="607"/>
                  </a:lnTo>
                  <a:lnTo>
                    <a:pt x="292" y="600"/>
                  </a:lnTo>
                  <a:lnTo>
                    <a:pt x="260" y="589"/>
                  </a:lnTo>
                  <a:lnTo>
                    <a:pt x="231" y="576"/>
                  </a:lnTo>
                  <a:lnTo>
                    <a:pt x="200" y="562"/>
                  </a:lnTo>
                  <a:lnTo>
                    <a:pt x="171" y="545"/>
                  </a:lnTo>
                  <a:lnTo>
                    <a:pt x="150" y="580"/>
                  </a:lnTo>
                  <a:lnTo>
                    <a:pt x="182" y="598"/>
                  </a:lnTo>
                  <a:lnTo>
                    <a:pt x="215" y="614"/>
                  </a:lnTo>
                  <a:lnTo>
                    <a:pt x="247" y="627"/>
                  </a:lnTo>
                  <a:lnTo>
                    <a:pt x="282" y="637"/>
                  </a:lnTo>
                  <a:lnTo>
                    <a:pt x="316" y="646"/>
                  </a:lnTo>
                  <a:lnTo>
                    <a:pt x="350" y="654"/>
                  </a:lnTo>
                  <a:lnTo>
                    <a:pt x="384" y="657"/>
                  </a:lnTo>
                  <a:lnTo>
                    <a:pt x="419" y="659"/>
                  </a:lnTo>
                  <a:lnTo>
                    <a:pt x="419" y="674"/>
                  </a:lnTo>
                  <a:lnTo>
                    <a:pt x="390" y="679"/>
                  </a:lnTo>
                  <a:lnTo>
                    <a:pt x="363" y="686"/>
                  </a:lnTo>
                  <a:lnTo>
                    <a:pt x="338" y="697"/>
                  </a:lnTo>
                  <a:lnTo>
                    <a:pt x="316" y="711"/>
                  </a:lnTo>
                  <a:lnTo>
                    <a:pt x="296" y="730"/>
                  </a:lnTo>
                  <a:lnTo>
                    <a:pt x="278" y="748"/>
                  </a:lnTo>
                  <a:lnTo>
                    <a:pt x="265" y="769"/>
                  </a:lnTo>
                  <a:lnTo>
                    <a:pt x="254" y="791"/>
                  </a:lnTo>
                  <a:lnTo>
                    <a:pt x="273" y="804"/>
                  </a:lnTo>
                  <a:lnTo>
                    <a:pt x="292" y="814"/>
                  </a:lnTo>
                  <a:lnTo>
                    <a:pt x="314" y="823"/>
                  </a:lnTo>
                  <a:lnTo>
                    <a:pt x="338" y="832"/>
                  </a:lnTo>
                  <a:lnTo>
                    <a:pt x="361" y="838"/>
                  </a:lnTo>
                  <a:lnTo>
                    <a:pt x="386" y="843"/>
                  </a:lnTo>
                  <a:lnTo>
                    <a:pt x="413" y="845"/>
                  </a:lnTo>
                  <a:lnTo>
                    <a:pt x="440" y="847"/>
                  </a:lnTo>
                  <a:lnTo>
                    <a:pt x="467" y="845"/>
                  </a:lnTo>
                  <a:lnTo>
                    <a:pt x="495" y="843"/>
                  </a:lnTo>
                  <a:lnTo>
                    <a:pt x="520" y="838"/>
                  </a:lnTo>
                  <a:lnTo>
                    <a:pt x="545" y="832"/>
                  </a:lnTo>
                  <a:lnTo>
                    <a:pt x="567" y="823"/>
                  </a:lnTo>
                  <a:lnTo>
                    <a:pt x="590" y="814"/>
                  </a:lnTo>
                  <a:lnTo>
                    <a:pt x="610" y="804"/>
                  </a:lnTo>
                  <a:lnTo>
                    <a:pt x="628" y="793"/>
                  </a:lnTo>
                  <a:lnTo>
                    <a:pt x="617" y="769"/>
                  </a:lnTo>
                  <a:lnTo>
                    <a:pt x="605" y="749"/>
                  </a:lnTo>
                  <a:lnTo>
                    <a:pt x="588" y="730"/>
                  </a:lnTo>
                  <a:lnTo>
                    <a:pt x="569" y="713"/>
                  </a:lnTo>
                  <a:lnTo>
                    <a:pt x="547" y="699"/>
                  </a:lnTo>
                  <a:lnTo>
                    <a:pt x="523" y="686"/>
                  </a:lnTo>
                  <a:lnTo>
                    <a:pt x="496" y="679"/>
                  </a:lnTo>
                  <a:lnTo>
                    <a:pt x="469" y="674"/>
                  </a:lnTo>
                  <a:lnTo>
                    <a:pt x="469" y="656"/>
                  </a:lnTo>
                  <a:lnTo>
                    <a:pt x="518" y="650"/>
                  </a:lnTo>
                  <a:lnTo>
                    <a:pt x="567" y="639"/>
                  </a:lnTo>
                  <a:lnTo>
                    <a:pt x="612" y="625"/>
                  </a:lnTo>
                  <a:lnTo>
                    <a:pt x="655" y="607"/>
                  </a:lnTo>
                  <a:lnTo>
                    <a:pt x="697" y="585"/>
                  </a:lnTo>
                  <a:lnTo>
                    <a:pt x="736" y="560"/>
                  </a:lnTo>
                  <a:lnTo>
                    <a:pt x="773" y="531"/>
                  </a:lnTo>
                  <a:lnTo>
                    <a:pt x="807" y="500"/>
                  </a:lnTo>
                  <a:lnTo>
                    <a:pt x="837" y="466"/>
                  </a:lnTo>
                  <a:lnTo>
                    <a:pt x="865" y="428"/>
                  </a:lnTo>
                  <a:lnTo>
                    <a:pt x="888" y="388"/>
                  </a:lnTo>
                  <a:lnTo>
                    <a:pt x="908" y="347"/>
                  </a:lnTo>
                  <a:lnTo>
                    <a:pt x="922" y="304"/>
                  </a:lnTo>
                  <a:lnTo>
                    <a:pt x="935" y="258"/>
                  </a:lnTo>
                  <a:lnTo>
                    <a:pt x="942" y="212"/>
                  </a:lnTo>
                  <a:lnTo>
                    <a:pt x="944" y="163"/>
                  </a:lnTo>
                  <a:lnTo>
                    <a:pt x="942" y="134"/>
                  </a:lnTo>
                  <a:lnTo>
                    <a:pt x="940" y="105"/>
                  </a:lnTo>
                  <a:lnTo>
                    <a:pt x="935" y="76"/>
                  </a:lnTo>
                  <a:lnTo>
                    <a:pt x="930" y="49"/>
                  </a:lnTo>
                  <a:lnTo>
                    <a:pt x="884" y="47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3147" y="957"/>
              <a:ext cx="899" cy="476"/>
            </a:xfrm>
            <a:custGeom>
              <a:avLst/>
              <a:gdLst/>
              <a:ahLst/>
              <a:cxnLst>
                <a:cxn ang="0">
                  <a:pos x="455" y="158"/>
                </a:cxn>
                <a:cxn ang="0">
                  <a:pos x="444" y="158"/>
                </a:cxn>
                <a:cxn ang="0">
                  <a:pos x="438" y="131"/>
                </a:cxn>
                <a:cxn ang="0">
                  <a:pos x="512" y="146"/>
                </a:cxn>
                <a:cxn ang="0">
                  <a:pos x="581" y="169"/>
                </a:cxn>
                <a:cxn ang="0">
                  <a:pos x="644" y="202"/>
                </a:cxn>
                <a:cxn ang="0">
                  <a:pos x="702" y="243"/>
                </a:cxn>
                <a:cxn ang="0">
                  <a:pos x="752" y="292"/>
                </a:cxn>
                <a:cxn ang="0">
                  <a:pos x="796" y="348"/>
                </a:cxn>
                <a:cxn ang="0">
                  <a:pos x="830" y="407"/>
                </a:cxn>
                <a:cxn ang="0">
                  <a:pos x="853" y="474"/>
                </a:cxn>
                <a:cxn ang="0">
                  <a:pos x="888" y="438"/>
                </a:cxn>
                <a:cxn ang="0">
                  <a:pos x="857" y="368"/>
                </a:cxn>
                <a:cxn ang="0">
                  <a:pos x="816" y="303"/>
                </a:cxn>
                <a:cxn ang="0">
                  <a:pos x="765" y="245"/>
                </a:cxn>
                <a:cxn ang="0">
                  <a:pos x="705" y="194"/>
                </a:cxn>
                <a:cxn ang="0">
                  <a:pos x="639" y="151"/>
                </a:cxn>
                <a:cxn ang="0">
                  <a:pos x="565" y="120"/>
                </a:cxn>
                <a:cxn ang="0">
                  <a:pos x="487" y="99"/>
                </a:cxn>
                <a:cxn ang="0">
                  <a:pos x="453" y="84"/>
                </a:cxn>
                <a:cxn ang="0">
                  <a:pos x="462" y="65"/>
                </a:cxn>
                <a:cxn ang="0">
                  <a:pos x="460" y="32"/>
                </a:cxn>
                <a:cxn ang="0">
                  <a:pos x="433" y="3"/>
                </a:cxn>
                <a:cxn ang="0">
                  <a:pos x="393" y="3"/>
                </a:cxn>
                <a:cxn ang="0">
                  <a:pos x="364" y="32"/>
                </a:cxn>
                <a:cxn ang="0">
                  <a:pos x="362" y="66"/>
                </a:cxn>
                <a:cxn ang="0">
                  <a:pos x="377" y="90"/>
                </a:cxn>
                <a:cxn ang="0">
                  <a:pos x="388" y="157"/>
                </a:cxn>
                <a:cxn ang="0">
                  <a:pos x="325" y="164"/>
                </a:cxn>
                <a:cxn ang="0">
                  <a:pos x="263" y="178"/>
                </a:cxn>
                <a:cxn ang="0">
                  <a:pos x="205" y="204"/>
                </a:cxn>
                <a:cxn ang="0">
                  <a:pos x="153" y="234"/>
                </a:cxn>
                <a:cxn ang="0">
                  <a:pos x="104" y="274"/>
                </a:cxn>
                <a:cxn ang="0">
                  <a:pos x="63" y="319"/>
                </a:cxn>
                <a:cxn ang="0">
                  <a:pos x="27" y="370"/>
                </a:cxn>
                <a:cxn ang="0">
                  <a:pos x="0" y="427"/>
                </a:cxn>
                <a:cxn ang="0">
                  <a:pos x="810" y="444"/>
                </a:cxn>
                <a:cxn ang="0">
                  <a:pos x="783" y="386"/>
                </a:cxn>
                <a:cxn ang="0">
                  <a:pos x="751" y="333"/>
                </a:cxn>
                <a:cxn ang="0">
                  <a:pos x="711" y="287"/>
                </a:cxn>
                <a:cxn ang="0">
                  <a:pos x="664" y="245"/>
                </a:cxn>
                <a:cxn ang="0">
                  <a:pos x="612" y="211"/>
                </a:cxn>
                <a:cxn ang="0">
                  <a:pos x="556" y="184"/>
                </a:cxn>
                <a:cxn ang="0">
                  <a:pos x="492" y="166"/>
                </a:cxn>
              </a:cxnLst>
              <a:rect l="0" t="0" r="r" b="b"/>
              <a:pathLst>
                <a:path w="899" h="476">
                  <a:moveTo>
                    <a:pt x="460" y="160"/>
                  </a:moveTo>
                  <a:lnTo>
                    <a:pt x="455" y="158"/>
                  </a:lnTo>
                  <a:lnTo>
                    <a:pt x="449" y="158"/>
                  </a:lnTo>
                  <a:lnTo>
                    <a:pt x="444" y="158"/>
                  </a:lnTo>
                  <a:lnTo>
                    <a:pt x="438" y="158"/>
                  </a:lnTo>
                  <a:lnTo>
                    <a:pt x="438" y="131"/>
                  </a:lnTo>
                  <a:lnTo>
                    <a:pt x="476" y="137"/>
                  </a:lnTo>
                  <a:lnTo>
                    <a:pt x="512" y="146"/>
                  </a:lnTo>
                  <a:lnTo>
                    <a:pt x="547" y="157"/>
                  </a:lnTo>
                  <a:lnTo>
                    <a:pt x="581" y="169"/>
                  </a:lnTo>
                  <a:lnTo>
                    <a:pt x="613" y="184"/>
                  </a:lnTo>
                  <a:lnTo>
                    <a:pt x="644" y="202"/>
                  </a:lnTo>
                  <a:lnTo>
                    <a:pt x="675" y="222"/>
                  </a:lnTo>
                  <a:lnTo>
                    <a:pt x="702" y="243"/>
                  </a:lnTo>
                  <a:lnTo>
                    <a:pt x="729" y="267"/>
                  </a:lnTo>
                  <a:lnTo>
                    <a:pt x="752" y="292"/>
                  </a:lnTo>
                  <a:lnTo>
                    <a:pt x="776" y="319"/>
                  </a:lnTo>
                  <a:lnTo>
                    <a:pt x="796" y="348"/>
                  </a:lnTo>
                  <a:lnTo>
                    <a:pt x="814" y="377"/>
                  </a:lnTo>
                  <a:lnTo>
                    <a:pt x="830" y="407"/>
                  </a:lnTo>
                  <a:lnTo>
                    <a:pt x="843" y="440"/>
                  </a:lnTo>
                  <a:lnTo>
                    <a:pt x="853" y="474"/>
                  </a:lnTo>
                  <a:lnTo>
                    <a:pt x="899" y="476"/>
                  </a:lnTo>
                  <a:lnTo>
                    <a:pt x="888" y="438"/>
                  </a:lnTo>
                  <a:lnTo>
                    <a:pt x="873" y="402"/>
                  </a:lnTo>
                  <a:lnTo>
                    <a:pt x="857" y="368"/>
                  </a:lnTo>
                  <a:lnTo>
                    <a:pt x="837" y="335"/>
                  </a:lnTo>
                  <a:lnTo>
                    <a:pt x="816" y="303"/>
                  </a:lnTo>
                  <a:lnTo>
                    <a:pt x="792" y="272"/>
                  </a:lnTo>
                  <a:lnTo>
                    <a:pt x="765" y="245"/>
                  </a:lnTo>
                  <a:lnTo>
                    <a:pt x="736" y="218"/>
                  </a:lnTo>
                  <a:lnTo>
                    <a:pt x="705" y="194"/>
                  </a:lnTo>
                  <a:lnTo>
                    <a:pt x="673" y="171"/>
                  </a:lnTo>
                  <a:lnTo>
                    <a:pt x="639" y="151"/>
                  </a:lnTo>
                  <a:lnTo>
                    <a:pt x="603" y="135"/>
                  </a:lnTo>
                  <a:lnTo>
                    <a:pt x="565" y="120"/>
                  </a:lnTo>
                  <a:lnTo>
                    <a:pt x="527" y="108"/>
                  </a:lnTo>
                  <a:lnTo>
                    <a:pt x="487" y="99"/>
                  </a:lnTo>
                  <a:lnTo>
                    <a:pt x="446" y="92"/>
                  </a:lnTo>
                  <a:lnTo>
                    <a:pt x="453" y="84"/>
                  </a:lnTo>
                  <a:lnTo>
                    <a:pt x="458" y="74"/>
                  </a:lnTo>
                  <a:lnTo>
                    <a:pt x="462" y="65"/>
                  </a:lnTo>
                  <a:lnTo>
                    <a:pt x="464" y="52"/>
                  </a:lnTo>
                  <a:lnTo>
                    <a:pt x="460" y="32"/>
                  </a:lnTo>
                  <a:lnTo>
                    <a:pt x="449" y="14"/>
                  </a:lnTo>
                  <a:lnTo>
                    <a:pt x="433" y="3"/>
                  </a:lnTo>
                  <a:lnTo>
                    <a:pt x="413" y="0"/>
                  </a:lnTo>
                  <a:lnTo>
                    <a:pt x="393" y="3"/>
                  </a:lnTo>
                  <a:lnTo>
                    <a:pt x="377" y="14"/>
                  </a:lnTo>
                  <a:lnTo>
                    <a:pt x="364" y="32"/>
                  </a:lnTo>
                  <a:lnTo>
                    <a:pt x="361" y="52"/>
                  </a:lnTo>
                  <a:lnTo>
                    <a:pt x="362" y="66"/>
                  </a:lnTo>
                  <a:lnTo>
                    <a:pt x="368" y="79"/>
                  </a:lnTo>
                  <a:lnTo>
                    <a:pt x="377" y="90"/>
                  </a:lnTo>
                  <a:lnTo>
                    <a:pt x="388" y="97"/>
                  </a:lnTo>
                  <a:lnTo>
                    <a:pt x="388" y="157"/>
                  </a:lnTo>
                  <a:lnTo>
                    <a:pt x="355" y="158"/>
                  </a:lnTo>
                  <a:lnTo>
                    <a:pt x="325" y="164"/>
                  </a:lnTo>
                  <a:lnTo>
                    <a:pt x="294" y="169"/>
                  </a:lnTo>
                  <a:lnTo>
                    <a:pt x="263" y="178"/>
                  </a:lnTo>
                  <a:lnTo>
                    <a:pt x="234" y="189"/>
                  </a:lnTo>
                  <a:lnTo>
                    <a:pt x="205" y="204"/>
                  </a:lnTo>
                  <a:lnTo>
                    <a:pt x="178" y="218"/>
                  </a:lnTo>
                  <a:lnTo>
                    <a:pt x="153" y="234"/>
                  </a:lnTo>
                  <a:lnTo>
                    <a:pt x="128" y="252"/>
                  </a:lnTo>
                  <a:lnTo>
                    <a:pt x="104" y="274"/>
                  </a:lnTo>
                  <a:lnTo>
                    <a:pt x="83" y="296"/>
                  </a:lnTo>
                  <a:lnTo>
                    <a:pt x="63" y="319"/>
                  </a:lnTo>
                  <a:lnTo>
                    <a:pt x="45" y="344"/>
                  </a:lnTo>
                  <a:lnTo>
                    <a:pt x="27" y="370"/>
                  </a:lnTo>
                  <a:lnTo>
                    <a:pt x="12" y="398"/>
                  </a:lnTo>
                  <a:lnTo>
                    <a:pt x="0" y="427"/>
                  </a:lnTo>
                  <a:lnTo>
                    <a:pt x="819" y="472"/>
                  </a:lnTo>
                  <a:lnTo>
                    <a:pt x="810" y="444"/>
                  </a:lnTo>
                  <a:lnTo>
                    <a:pt x="797" y="415"/>
                  </a:lnTo>
                  <a:lnTo>
                    <a:pt x="783" y="386"/>
                  </a:lnTo>
                  <a:lnTo>
                    <a:pt x="769" y="359"/>
                  </a:lnTo>
                  <a:lnTo>
                    <a:pt x="751" y="333"/>
                  </a:lnTo>
                  <a:lnTo>
                    <a:pt x="731" y="310"/>
                  </a:lnTo>
                  <a:lnTo>
                    <a:pt x="711" y="287"/>
                  </a:lnTo>
                  <a:lnTo>
                    <a:pt x="689" y="265"/>
                  </a:lnTo>
                  <a:lnTo>
                    <a:pt x="664" y="245"/>
                  </a:lnTo>
                  <a:lnTo>
                    <a:pt x="639" y="227"/>
                  </a:lnTo>
                  <a:lnTo>
                    <a:pt x="612" y="211"/>
                  </a:lnTo>
                  <a:lnTo>
                    <a:pt x="584" y="196"/>
                  </a:lnTo>
                  <a:lnTo>
                    <a:pt x="556" y="184"/>
                  </a:lnTo>
                  <a:lnTo>
                    <a:pt x="525" y="175"/>
                  </a:lnTo>
                  <a:lnTo>
                    <a:pt x="492" y="166"/>
                  </a:lnTo>
                  <a:lnTo>
                    <a:pt x="460" y="16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3040" y="1074"/>
              <a:ext cx="867" cy="866"/>
            </a:xfrm>
            <a:custGeom>
              <a:avLst/>
              <a:gdLst/>
              <a:ahLst/>
              <a:cxnLst>
                <a:cxn ang="0">
                  <a:pos x="854" y="534"/>
                </a:cxn>
                <a:cxn ang="0">
                  <a:pos x="827" y="617"/>
                </a:cxn>
                <a:cxn ang="0">
                  <a:pos x="784" y="689"/>
                </a:cxn>
                <a:cxn ang="0">
                  <a:pos x="728" y="751"/>
                </a:cxn>
                <a:cxn ang="0">
                  <a:pos x="661" y="801"/>
                </a:cxn>
                <a:cxn ang="0">
                  <a:pos x="587" y="839"/>
                </a:cxn>
                <a:cxn ang="0">
                  <a:pos x="504" y="861"/>
                </a:cxn>
                <a:cxn ang="0">
                  <a:pos x="419" y="866"/>
                </a:cxn>
                <a:cxn ang="0">
                  <a:pos x="330" y="854"/>
                </a:cxn>
                <a:cxn ang="0">
                  <a:pos x="249" y="827"/>
                </a:cxn>
                <a:cxn ang="0">
                  <a:pos x="177" y="783"/>
                </a:cxn>
                <a:cxn ang="0">
                  <a:pos x="114" y="727"/>
                </a:cxn>
                <a:cxn ang="0">
                  <a:pos x="65" y="660"/>
                </a:cxn>
                <a:cxn ang="0">
                  <a:pos x="27" y="585"/>
                </a:cxn>
                <a:cxn ang="0">
                  <a:pos x="6" y="503"/>
                </a:cxn>
                <a:cxn ang="0">
                  <a:pos x="0" y="417"/>
                </a:cxn>
                <a:cxn ang="0">
                  <a:pos x="13" y="328"/>
                </a:cxn>
                <a:cxn ang="0">
                  <a:pos x="40" y="247"/>
                </a:cxn>
                <a:cxn ang="0">
                  <a:pos x="83" y="175"/>
                </a:cxn>
                <a:cxn ang="0">
                  <a:pos x="139" y="114"/>
                </a:cxn>
                <a:cxn ang="0">
                  <a:pos x="206" y="65"/>
                </a:cxn>
                <a:cxn ang="0">
                  <a:pos x="280" y="27"/>
                </a:cxn>
                <a:cxn ang="0">
                  <a:pos x="361" y="5"/>
                </a:cxn>
                <a:cxn ang="0">
                  <a:pos x="448" y="0"/>
                </a:cxn>
                <a:cxn ang="0">
                  <a:pos x="534" y="13"/>
                </a:cxn>
                <a:cxn ang="0">
                  <a:pos x="617" y="40"/>
                </a:cxn>
                <a:cxn ang="0">
                  <a:pos x="690" y="83"/>
                </a:cxn>
                <a:cxn ang="0">
                  <a:pos x="751" y="139"/>
                </a:cxn>
                <a:cxn ang="0">
                  <a:pos x="802" y="206"/>
                </a:cxn>
                <a:cxn ang="0">
                  <a:pos x="839" y="280"/>
                </a:cxn>
                <a:cxn ang="0">
                  <a:pos x="861" y="361"/>
                </a:cxn>
                <a:cxn ang="0">
                  <a:pos x="867" y="447"/>
                </a:cxn>
              </a:cxnLst>
              <a:rect l="0" t="0" r="r" b="b"/>
              <a:pathLst>
                <a:path w="867" h="866">
                  <a:moveTo>
                    <a:pt x="863" y="491"/>
                  </a:moveTo>
                  <a:lnTo>
                    <a:pt x="854" y="534"/>
                  </a:lnTo>
                  <a:lnTo>
                    <a:pt x="843" y="576"/>
                  </a:lnTo>
                  <a:lnTo>
                    <a:pt x="827" y="617"/>
                  </a:lnTo>
                  <a:lnTo>
                    <a:pt x="807" y="653"/>
                  </a:lnTo>
                  <a:lnTo>
                    <a:pt x="784" y="689"/>
                  </a:lnTo>
                  <a:lnTo>
                    <a:pt x="756" y="722"/>
                  </a:lnTo>
                  <a:lnTo>
                    <a:pt x="728" y="751"/>
                  </a:lnTo>
                  <a:lnTo>
                    <a:pt x="695" y="778"/>
                  </a:lnTo>
                  <a:lnTo>
                    <a:pt x="661" y="801"/>
                  </a:lnTo>
                  <a:lnTo>
                    <a:pt x="625" y="823"/>
                  </a:lnTo>
                  <a:lnTo>
                    <a:pt x="587" y="839"/>
                  </a:lnTo>
                  <a:lnTo>
                    <a:pt x="547" y="852"/>
                  </a:lnTo>
                  <a:lnTo>
                    <a:pt x="504" y="861"/>
                  </a:lnTo>
                  <a:lnTo>
                    <a:pt x="462" y="866"/>
                  </a:lnTo>
                  <a:lnTo>
                    <a:pt x="419" y="866"/>
                  </a:lnTo>
                  <a:lnTo>
                    <a:pt x="374" y="863"/>
                  </a:lnTo>
                  <a:lnTo>
                    <a:pt x="330" y="854"/>
                  </a:lnTo>
                  <a:lnTo>
                    <a:pt x="289" y="843"/>
                  </a:lnTo>
                  <a:lnTo>
                    <a:pt x="249" y="827"/>
                  </a:lnTo>
                  <a:lnTo>
                    <a:pt x="211" y="805"/>
                  </a:lnTo>
                  <a:lnTo>
                    <a:pt x="177" y="783"/>
                  </a:lnTo>
                  <a:lnTo>
                    <a:pt x="145" y="756"/>
                  </a:lnTo>
                  <a:lnTo>
                    <a:pt x="114" y="727"/>
                  </a:lnTo>
                  <a:lnTo>
                    <a:pt x="89" y="695"/>
                  </a:lnTo>
                  <a:lnTo>
                    <a:pt x="65" y="660"/>
                  </a:lnTo>
                  <a:lnTo>
                    <a:pt x="44" y="623"/>
                  </a:lnTo>
                  <a:lnTo>
                    <a:pt x="27" y="585"/>
                  </a:lnTo>
                  <a:lnTo>
                    <a:pt x="15" y="545"/>
                  </a:lnTo>
                  <a:lnTo>
                    <a:pt x="6" y="503"/>
                  </a:lnTo>
                  <a:lnTo>
                    <a:pt x="0" y="460"/>
                  </a:lnTo>
                  <a:lnTo>
                    <a:pt x="0" y="417"/>
                  </a:lnTo>
                  <a:lnTo>
                    <a:pt x="4" y="372"/>
                  </a:lnTo>
                  <a:lnTo>
                    <a:pt x="13" y="328"/>
                  </a:lnTo>
                  <a:lnTo>
                    <a:pt x="24" y="287"/>
                  </a:lnTo>
                  <a:lnTo>
                    <a:pt x="40" y="247"/>
                  </a:lnTo>
                  <a:lnTo>
                    <a:pt x="62" y="211"/>
                  </a:lnTo>
                  <a:lnTo>
                    <a:pt x="83" y="175"/>
                  </a:lnTo>
                  <a:lnTo>
                    <a:pt x="110" y="144"/>
                  </a:lnTo>
                  <a:lnTo>
                    <a:pt x="139" y="114"/>
                  </a:lnTo>
                  <a:lnTo>
                    <a:pt x="172" y="87"/>
                  </a:lnTo>
                  <a:lnTo>
                    <a:pt x="206" y="65"/>
                  </a:lnTo>
                  <a:lnTo>
                    <a:pt x="242" y="43"/>
                  </a:lnTo>
                  <a:lnTo>
                    <a:pt x="280" y="27"/>
                  </a:lnTo>
                  <a:lnTo>
                    <a:pt x="321" y="14"/>
                  </a:lnTo>
                  <a:lnTo>
                    <a:pt x="361" y="5"/>
                  </a:lnTo>
                  <a:lnTo>
                    <a:pt x="404" y="0"/>
                  </a:lnTo>
                  <a:lnTo>
                    <a:pt x="448" y="0"/>
                  </a:lnTo>
                  <a:lnTo>
                    <a:pt x="491" y="3"/>
                  </a:lnTo>
                  <a:lnTo>
                    <a:pt x="534" y="13"/>
                  </a:lnTo>
                  <a:lnTo>
                    <a:pt x="576" y="23"/>
                  </a:lnTo>
                  <a:lnTo>
                    <a:pt x="617" y="40"/>
                  </a:lnTo>
                  <a:lnTo>
                    <a:pt x="654" y="59"/>
                  </a:lnTo>
                  <a:lnTo>
                    <a:pt x="690" y="83"/>
                  </a:lnTo>
                  <a:lnTo>
                    <a:pt x="722" y="110"/>
                  </a:lnTo>
                  <a:lnTo>
                    <a:pt x="751" y="139"/>
                  </a:lnTo>
                  <a:lnTo>
                    <a:pt x="778" y="171"/>
                  </a:lnTo>
                  <a:lnTo>
                    <a:pt x="802" y="206"/>
                  </a:lnTo>
                  <a:lnTo>
                    <a:pt x="823" y="242"/>
                  </a:lnTo>
                  <a:lnTo>
                    <a:pt x="839" y="280"/>
                  </a:lnTo>
                  <a:lnTo>
                    <a:pt x="852" y="319"/>
                  </a:lnTo>
                  <a:lnTo>
                    <a:pt x="861" y="361"/>
                  </a:lnTo>
                  <a:lnTo>
                    <a:pt x="867" y="404"/>
                  </a:lnTo>
                  <a:lnTo>
                    <a:pt x="867" y="447"/>
                  </a:lnTo>
                  <a:lnTo>
                    <a:pt x="863" y="4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3174" y="1177"/>
              <a:ext cx="680" cy="711"/>
            </a:xfrm>
            <a:custGeom>
              <a:avLst/>
              <a:gdLst/>
              <a:ahLst/>
              <a:cxnLst>
                <a:cxn ang="0">
                  <a:pos x="680" y="323"/>
                </a:cxn>
                <a:cxn ang="0">
                  <a:pos x="662" y="211"/>
                </a:cxn>
                <a:cxn ang="0">
                  <a:pos x="612" y="112"/>
                </a:cxn>
                <a:cxn ang="0">
                  <a:pos x="538" y="32"/>
                </a:cxn>
                <a:cxn ang="0">
                  <a:pos x="512" y="30"/>
                </a:cxn>
                <a:cxn ang="0">
                  <a:pos x="547" y="97"/>
                </a:cxn>
                <a:cxn ang="0">
                  <a:pos x="567" y="169"/>
                </a:cxn>
                <a:cxn ang="0">
                  <a:pos x="570" y="245"/>
                </a:cxn>
                <a:cxn ang="0">
                  <a:pos x="559" y="323"/>
                </a:cxn>
                <a:cxn ang="0">
                  <a:pos x="534" y="395"/>
                </a:cxn>
                <a:cxn ang="0">
                  <a:pos x="498" y="458"/>
                </a:cxn>
                <a:cxn ang="0">
                  <a:pos x="449" y="512"/>
                </a:cxn>
                <a:cxn ang="0">
                  <a:pos x="390" y="557"/>
                </a:cxn>
                <a:cxn ang="0">
                  <a:pos x="325" y="590"/>
                </a:cxn>
                <a:cxn ang="0">
                  <a:pos x="252" y="610"/>
                </a:cxn>
                <a:cxn ang="0">
                  <a:pos x="177" y="615"/>
                </a:cxn>
                <a:cxn ang="0">
                  <a:pos x="121" y="608"/>
                </a:cxn>
                <a:cxn ang="0">
                  <a:pos x="83" y="599"/>
                </a:cxn>
                <a:cxn ang="0">
                  <a:pos x="48" y="586"/>
                </a:cxn>
                <a:cxn ang="0">
                  <a:pos x="16" y="572"/>
                </a:cxn>
                <a:cxn ang="0">
                  <a:pos x="23" y="590"/>
                </a:cxn>
                <a:cxn ang="0">
                  <a:pos x="77" y="639"/>
                </a:cxn>
                <a:cxn ang="0">
                  <a:pos x="139" y="675"/>
                </a:cxn>
                <a:cxn ang="0">
                  <a:pos x="209" y="700"/>
                </a:cxn>
                <a:cxn ang="0">
                  <a:pos x="287" y="711"/>
                </a:cxn>
                <a:cxn ang="0">
                  <a:pos x="363" y="705"/>
                </a:cxn>
                <a:cxn ang="0">
                  <a:pos x="433" y="686"/>
                </a:cxn>
                <a:cxn ang="0">
                  <a:pos x="500" y="653"/>
                </a:cxn>
                <a:cxn ang="0">
                  <a:pos x="557" y="610"/>
                </a:cxn>
                <a:cxn ang="0">
                  <a:pos x="606" y="556"/>
                </a:cxn>
                <a:cxn ang="0">
                  <a:pos x="644" y="491"/>
                </a:cxn>
                <a:cxn ang="0">
                  <a:pos x="669" y="419"/>
                </a:cxn>
              </a:cxnLst>
              <a:rect l="0" t="0" r="r" b="b"/>
              <a:pathLst>
                <a:path w="680" h="711">
                  <a:moveTo>
                    <a:pt x="677" y="381"/>
                  </a:moveTo>
                  <a:lnTo>
                    <a:pt x="680" y="323"/>
                  </a:lnTo>
                  <a:lnTo>
                    <a:pt x="675" y="265"/>
                  </a:lnTo>
                  <a:lnTo>
                    <a:pt x="662" y="211"/>
                  </a:lnTo>
                  <a:lnTo>
                    <a:pt x="641" y="160"/>
                  </a:lnTo>
                  <a:lnTo>
                    <a:pt x="612" y="112"/>
                  </a:lnTo>
                  <a:lnTo>
                    <a:pt x="577" y="68"/>
                  </a:lnTo>
                  <a:lnTo>
                    <a:pt x="538" y="32"/>
                  </a:lnTo>
                  <a:lnTo>
                    <a:pt x="491" y="0"/>
                  </a:lnTo>
                  <a:lnTo>
                    <a:pt x="512" y="30"/>
                  </a:lnTo>
                  <a:lnTo>
                    <a:pt x="530" y="63"/>
                  </a:lnTo>
                  <a:lnTo>
                    <a:pt x="547" y="97"/>
                  </a:lnTo>
                  <a:lnTo>
                    <a:pt x="557" y="133"/>
                  </a:lnTo>
                  <a:lnTo>
                    <a:pt x="567" y="169"/>
                  </a:lnTo>
                  <a:lnTo>
                    <a:pt x="570" y="207"/>
                  </a:lnTo>
                  <a:lnTo>
                    <a:pt x="570" y="245"/>
                  </a:lnTo>
                  <a:lnTo>
                    <a:pt x="567" y="285"/>
                  </a:lnTo>
                  <a:lnTo>
                    <a:pt x="559" y="323"/>
                  </a:lnTo>
                  <a:lnTo>
                    <a:pt x="548" y="359"/>
                  </a:lnTo>
                  <a:lnTo>
                    <a:pt x="534" y="395"/>
                  </a:lnTo>
                  <a:lnTo>
                    <a:pt x="518" y="428"/>
                  </a:lnTo>
                  <a:lnTo>
                    <a:pt x="498" y="458"/>
                  </a:lnTo>
                  <a:lnTo>
                    <a:pt x="474" y="487"/>
                  </a:lnTo>
                  <a:lnTo>
                    <a:pt x="449" y="512"/>
                  </a:lnTo>
                  <a:lnTo>
                    <a:pt x="420" y="536"/>
                  </a:lnTo>
                  <a:lnTo>
                    <a:pt x="390" y="557"/>
                  </a:lnTo>
                  <a:lnTo>
                    <a:pt x="359" y="576"/>
                  </a:lnTo>
                  <a:lnTo>
                    <a:pt x="325" y="590"/>
                  </a:lnTo>
                  <a:lnTo>
                    <a:pt x="289" y="601"/>
                  </a:lnTo>
                  <a:lnTo>
                    <a:pt x="252" y="610"/>
                  </a:lnTo>
                  <a:lnTo>
                    <a:pt x="216" y="613"/>
                  </a:lnTo>
                  <a:lnTo>
                    <a:pt x="177" y="615"/>
                  </a:lnTo>
                  <a:lnTo>
                    <a:pt x="139" y="612"/>
                  </a:lnTo>
                  <a:lnTo>
                    <a:pt x="121" y="608"/>
                  </a:lnTo>
                  <a:lnTo>
                    <a:pt x="101" y="604"/>
                  </a:lnTo>
                  <a:lnTo>
                    <a:pt x="83" y="599"/>
                  </a:lnTo>
                  <a:lnTo>
                    <a:pt x="67" y="594"/>
                  </a:lnTo>
                  <a:lnTo>
                    <a:pt x="48" y="586"/>
                  </a:lnTo>
                  <a:lnTo>
                    <a:pt x="32" y="579"/>
                  </a:lnTo>
                  <a:lnTo>
                    <a:pt x="16" y="572"/>
                  </a:lnTo>
                  <a:lnTo>
                    <a:pt x="0" y="563"/>
                  </a:lnTo>
                  <a:lnTo>
                    <a:pt x="23" y="590"/>
                  </a:lnTo>
                  <a:lnTo>
                    <a:pt x="48" y="615"/>
                  </a:lnTo>
                  <a:lnTo>
                    <a:pt x="77" y="639"/>
                  </a:lnTo>
                  <a:lnTo>
                    <a:pt x="108" y="659"/>
                  </a:lnTo>
                  <a:lnTo>
                    <a:pt x="139" y="675"/>
                  </a:lnTo>
                  <a:lnTo>
                    <a:pt x="173" y="689"/>
                  </a:lnTo>
                  <a:lnTo>
                    <a:pt x="209" y="700"/>
                  </a:lnTo>
                  <a:lnTo>
                    <a:pt x="247" y="707"/>
                  </a:lnTo>
                  <a:lnTo>
                    <a:pt x="287" y="711"/>
                  </a:lnTo>
                  <a:lnTo>
                    <a:pt x="325" y="711"/>
                  </a:lnTo>
                  <a:lnTo>
                    <a:pt x="363" y="705"/>
                  </a:lnTo>
                  <a:lnTo>
                    <a:pt x="399" y="698"/>
                  </a:lnTo>
                  <a:lnTo>
                    <a:pt x="433" y="686"/>
                  </a:lnTo>
                  <a:lnTo>
                    <a:pt x="467" y="671"/>
                  </a:lnTo>
                  <a:lnTo>
                    <a:pt x="500" y="653"/>
                  </a:lnTo>
                  <a:lnTo>
                    <a:pt x="530" y="633"/>
                  </a:lnTo>
                  <a:lnTo>
                    <a:pt x="557" y="610"/>
                  </a:lnTo>
                  <a:lnTo>
                    <a:pt x="583" y="583"/>
                  </a:lnTo>
                  <a:lnTo>
                    <a:pt x="606" y="556"/>
                  </a:lnTo>
                  <a:lnTo>
                    <a:pt x="626" y="523"/>
                  </a:lnTo>
                  <a:lnTo>
                    <a:pt x="644" y="491"/>
                  </a:lnTo>
                  <a:lnTo>
                    <a:pt x="659" y="456"/>
                  </a:lnTo>
                  <a:lnTo>
                    <a:pt x="669" y="419"/>
                  </a:lnTo>
                  <a:lnTo>
                    <a:pt x="677" y="381"/>
                  </a:lnTo>
                  <a:close/>
                </a:path>
              </a:pathLst>
            </a:custGeom>
            <a:solidFill>
              <a:srgbClr val="60C6F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3093" y="1126"/>
              <a:ext cx="651" cy="666"/>
            </a:xfrm>
            <a:custGeom>
              <a:avLst/>
              <a:gdLst/>
              <a:ahLst/>
              <a:cxnLst>
                <a:cxn ang="0">
                  <a:pos x="258" y="666"/>
                </a:cxn>
                <a:cxn ang="0">
                  <a:pos x="333" y="661"/>
                </a:cxn>
                <a:cxn ang="0">
                  <a:pos x="406" y="641"/>
                </a:cxn>
                <a:cxn ang="0">
                  <a:pos x="471" y="608"/>
                </a:cxn>
                <a:cxn ang="0">
                  <a:pos x="530" y="563"/>
                </a:cxn>
                <a:cxn ang="0">
                  <a:pos x="579" y="509"/>
                </a:cxn>
                <a:cxn ang="0">
                  <a:pos x="615" y="446"/>
                </a:cxn>
                <a:cxn ang="0">
                  <a:pos x="640" y="374"/>
                </a:cxn>
                <a:cxn ang="0">
                  <a:pos x="651" y="296"/>
                </a:cxn>
                <a:cxn ang="0">
                  <a:pos x="648" y="220"/>
                </a:cxn>
                <a:cxn ang="0">
                  <a:pos x="628" y="148"/>
                </a:cxn>
                <a:cxn ang="0">
                  <a:pos x="593" y="81"/>
                </a:cxn>
                <a:cxn ang="0">
                  <a:pos x="555" y="42"/>
                </a:cxn>
                <a:cxn ang="0">
                  <a:pos x="523" y="27"/>
                </a:cxn>
                <a:cxn ang="0">
                  <a:pos x="487" y="15"/>
                </a:cxn>
                <a:cxn ang="0">
                  <a:pos x="451" y="6"/>
                </a:cxn>
                <a:cxn ang="0">
                  <a:pos x="393" y="0"/>
                </a:cxn>
                <a:cxn ang="0">
                  <a:pos x="317" y="6"/>
                </a:cxn>
                <a:cxn ang="0">
                  <a:pos x="247" y="24"/>
                </a:cxn>
                <a:cxn ang="0">
                  <a:pos x="180" y="56"/>
                </a:cxn>
                <a:cxn ang="0">
                  <a:pos x="122" y="101"/>
                </a:cxn>
                <a:cxn ang="0">
                  <a:pos x="74" y="155"/>
                </a:cxn>
                <a:cxn ang="0">
                  <a:pos x="36" y="219"/>
                </a:cxn>
                <a:cxn ang="0">
                  <a:pos x="10" y="289"/>
                </a:cxn>
                <a:cxn ang="0">
                  <a:pos x="0" y="367"/>
                </a:cxn>
                <a:cxn ang="0">
                  <a:pos x="5" y="444"/>
                </a:cxn>
                <a:cxn ang="0">
                  <a:pos x="25" y="516"/>
                </a:cxn>
                <a:cxn ang="0">
                  <a:pos x="59" y="583"/>
                </a:cxn>
                <a:cxn ang="0">
                  <a:pos x="97" y="623"/>
                </a:cxn>
                <a:cxn ang="0">
                  <a:pos x="129" y="637"/>
                </a:cxn>
                <a:cxn ang="0">
                  <a:pos x="164" y="650"/>
                </a:cxn>
                <a:cxn ang="0">
                  <a:pos x="202" y="659"/>
                </a:cxn>
              </a:cxnLst>
              <a:rect l="0" t="0" r="r" b="b"/>
              <a:pathLst>
                <a:path w="651" h="666">
                  <a:moveTo>
                    <a:pt x="220" y="663"/>
                  </a:moveTo>
                  <a:lnTo>
                    <a:pt x="258" y="666"/>
                  </a:lnTo>
                  <a:lnTo>
                    <a:pt x="297" y="664"/>
                  </a:lnTo>
                  <a:lnTo>
                    <a:pt x="333" y="661"/>
                  </a:lnTo>
                  <a:lnTo>
                    <a:pt x="370" y="652"/>
                  </a:lnTo>
                  <a:lnTo>
                    <a:pt x="406" y="641"/>
                  </a:lnTo>
                  <a:lnTo>
                    <a:pt x="440" y="627"/>
                  </a:lnTo>
                  <a:lnTo>
                    <a:pt x="471" y="608"/>
                  </a:lnTo>
                  <a:lnTo>
                    <a:pt x="501" y="587"/>
                  </a:lnTo>
                  <a:lnTo>
                    <a:pt x="530" y="563"/>
                  </a:lnTo>
                  <a:lnTo>
                    <a:pt x="555" y="538"/>
                  </a:lnTo>
                  <a:lnTo>
                    <a:pt x="579" y="509"/>
                  </a:lnTo>
                  <a:lnTo>
                    <a:pt x="599" y="479"/>
                  </a:lnTo>
                  <a:lnTo>
                    <a:pt x="615" y="446"/>
                  </a:lnTo>
                  <a:lnTo>
                    <a:pt x="629" y="410"/>
                  </a:lnTo>
                  <a:lnTo>
                    <a:pt x="640" y="374"/>
                  </a:lnTo>
                  <a:lnTo>
                    <a:pt x="648" y="336"/>
                  </a:lnTo>
                  <a:lnTo>
                    <a:pt x="651" y="296"/>
                  </a:lnTo>
                  <a:lnTo>
                    <a:pt x="651" y="258"/>
                  </a:lnTo>
                  <a:lnTo>
                    <a:pt x="648" y="220"/>
                  </a:lnTo>
                  <a:lnTo>
                    <a:pt x="638" y="184"/>
                  </a:lnTo>
                  <a:lnTo>
                    <a:pt x="628" y="148"/>
                  </a:lnTo>
                  <a:lnTo>
                    <a:pt x="611" y="114"/>
                  </a:lnTo>
                  <a:lnTo>
                    <a:pt x="593" y="81"/>
                  </a:lnTo>
                  <a:lnTo>
                    <a:pt x="572" y="51"/>
                  </a:lnTo>
                  <a:lnTo>
                    <a:pt x="555" y="42"/>
                  </a:lnTo>
                  <a:lnTo>
                    <a:pt x="539" y="35"/>
                  </a:lnTo>
                  <a:lnTo>
                    <a:pt x="523" y="27"/>
                  </a:lnTo>
                  <a:lnTo>
                    <a:pt x="505" y="20"/>
                  </a:lnTo>
                  <a:lnTo>
                    <a:pt x="487" y="15"/>
                  </a:lnTo>
                  <a:lnTo>
                    <a:pt x="469" y="9"/>
                  </a:lnTo>
                  <a:lnTo>
                    <a:pt x="451" y="6"/>
                  </a:lnTo>
                  <a:lnTo>
                    <a:pt x="431" y="4"/>
                  </a:lnTo>
                  <a:lnTo>
                    <a:pt x="393" y="0"/>
                  </a:lnTo>
                  <a:lnTo>
                    <a:pt x="355" y="0"/>
                  </a:lnTo>
                  <a:lnTo>
                    <a:pt x="317" y="6"/>
                  </a:lnTo>
                  <a:lnTo>
                    <a:pt x="281" y="13"/>
                  </a:lnTo>
                  <a:lnTo>
                    <a:pt x="247" y="24"/>
                  </a:lnTo>
                  <a:lnTo>
                    <a:pt x="213" y="40"/>
                  </a:lnTo>
                  <a:lnTo>
                    <a:pt x="180" y="56"/>
                  </a:lnTo>
                  <a:lnTo>
                    <a:pt x="151" y="78"/>
                  </a:lnTo>
                  <a:lnTo>
                    <a:pt x="122" y="101"/>
                  </a:lnTo>
                  <a:lnTo>
                    <a:pt x="97" y="127"/>
                  </a:lnTo>
                  <a:lnTo>
                    <a:pt x="74" y="155"/>
                  </a:lnTo>
                  <a:lnTo>
                    <a:pt x="54" y="186"/>
                  </a:lnTo>
                  <a:lnTo>
                    <a:pt x="36" y="219"/>
                  </a:lnTo>
                  <a:lnTo>
                    <a:pt x="21" y="253"/>
                  </a:lnTo>
                  <a:lnTo>
                    <a:pt x="10" y="289"/>
                  </a:lnTo>
                  <a:lnTo>
                    <a:pt x="3" y="327"/>
                  </a:lnTo>
                  <a:lnTo>
                    <a:pt x="0" y="367"/>
                  </a:lnTo>
                  <a:lnTo>
                    <a:pt x="1" y="406"/>
                  </a:lnTo>
                  <a:lnTo>
                    <a:pt x="5" y="444"/>
                  </a:lnTo>
                  <a:lnTo>
                    <a:pt x="14" y="480"/>
                  </a:lnTo>
                  <a:lnTo>
                    <a:pt x="25" y="516"/>
                  </a:lnTo>
                  <a:lnTo>
                    <a:pt x="41" y="551"/>
                  </a:lnTo>
                  <a:lnTo>
                    <a:pt x="59" y="583"/>
                  </a:lnTo>
                  <a:lnTo>
                    <a:pt x="81" y="614"/>
                  </a:lnTo>
                  <a:lnTo>
                    <a:pt x="97" y="623"/>
                  </a:lnTo>
                  <a:lnTo>
                    <a:pt x="113" y="630"/>
                  </a:lnTo>
                  <a:lnTo>
                    <a:pt x="129" y="637"/>
                  </a:lnTo>
                  <a:lnTo>
                    <a:pt x="148" y="645"/>
                  </a:lnTo>
                  <a:lnTo>
                    <a:pt x="164" y="650"/>
                  </a:lnTo>
                  <a:lnTo>
                    <a:pt x="182" y="655"/>
                  </a:lnTo>
                  <a:lnTo>
                    <a:pt x="202" y="659"/>
                  </a:lnTo>
                  <a:lnTo>
                    <a:pt x="220" y="663"/>
                  </a:lnTo>
                  <a:close/>
                </a:path>
              </a:pathLst>
            </a:custGeom>
            <a:solidFill>
              <a:srgbClr val="9BED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3508" y="1153"/>
              <a:ext cx="95" cy="127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52" y="6"/>
                </a:cxn>
                <a:cxn ang="0">
                  <a:pos x="59" y="11"/>
                </a:cxn>
                <a:cxn ang="0">
                  <a:pos x="70" y="18"/>
                </a:cxn>
                <a:cxn ang="0">
                  <a:pos x="81" y="27"/>
                </a:cxn>
                <a:cxn ang="0">
                  <a:pos x="90" y="40"/>
                </a:cxn>
                <a:cxn ang="0">
                  <a:pos x="95" y="51"/>
                </a:cxn>
                <a:cxn ang="0">
                  <a:pos x="94" y="63"/>
                </a:cxn>
                <a:cxn ang="0">
                  <a:pos x="85" y="74"/>
                </a:cxn>
                <a:cxn ang="0">
                  <a:pos x="72" y="85"/>
                </a:cxn>
                <a:cxn ang="0">
                  <a:pos x="68" y="96"/>
                </a:cxn>
                <a:cxn ang="0">
                  <a:pos x="66" y="107"/>
                </a:cxn>
                <a:cxn ang="0">
                  <a:pos x="61" y="119"/>
                </a:cxn>
                <a:cxn ang="0">
                  <a:pos x="50" y="127"/>
                </a:cxn>
                <a:cxn ang="0">
                  <a:pos x="38" y="123"/>
                </a:cxn>
                <a:cxn ang="0">
                  <a:pos x="29" y="110"/>
                </a:cxn>
                <a:cxn ang="0">
                  <a:pos x="32" y="94"/>
                </a:cxn>
                <a:cxn ang="0">
                  <a:pos x="39" y="78"/>
                </a:cxn>
                <a:cxn ang="0">
                  <a:pos x="41" y="63"/>
                </a:cxn>
                <a:cxn ang="0">
                  <a:pos x="34" y="54"/>
                </a:cxn>
                <a:cxn ang="0">
                  <a:pos x="14" y="51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35"/>
                </a:cxn>
                <a:cxn ang="0">
                  <a:pos x="5" y="26"/>
                </a:cxn>
                <a:cxn ang="0">
                  <a:pos x="12" y="15"/>
                </a:cxn>
                <a:cxn ang="0">
                  <a:pos x="21" y="8"/>
                </a:cxn>
                <a:cxn ang="0">
                  <a:pos x="32" y="2"/>
                </a:cxn>
                <a:cxn ang="0">
                  <a:pos x="43" y="0"/>
                </a:cxn>
                <a:cxn ang="0">
                  <a:pos x="48" y="4"/>
                </a:cxn>
              </a:cxnLst>
              <a:rect l="0" t="0" r="r" b="b"/>
              <a:pathLst>
                <a:path w="95" h="127">
                  <a:moveTo>
                    <a:pt x="48" y="4"/>
                  </a:moveTo>
                  <a:lnTo>
                    <a:pt x="52" y="6"/>
                  </a:lnTo>
                  <a:lnTo>
                    <a:pt x="59" y="11"/>
                  </a:lnTo>
                  <a:lnTo>
                    <a:pt x="70" y="18"/>
                  </a:lnTo>
                  <a:lnTo>
                    <a:pt x="81" y="27"/>
                  </a:lnTo>
                  <a:lnTo>
                    <a:pt x="90" y="40"/>
                  </a:lnTo>
                  <a:lnTo>
                    <a:pt x="95" y="51"/>
                  </a:lnTo>
                  <a:lnTo>
                    <a:pt x="94" y="63"/>
                  </a:lnTo>
                  <a:lnTo>
                    <a:pt x="85" y="74"/>
                  </a:lnTo>
                  <a:lnTo>
                    <a:pt x="72" y="85"/>
                  </a:lnTo>
                  <a:lnTo>
                    <a:pt x="68" y="96"/>
                  </a:lnTo>
                  <a:lnTo>
                    <a:pt x="66" y="107"/>
                  </a:lnTo>
                  <a:lnTo>
                    <a:pt x="61" y="119"/>
                  </a:lnTo>
                  <a:lnTo>
                    <a:pt x="50" y="127"/>
                  </a:lnTo>
                  <a:lnTo>
                    <a:pt x="38" y="123"/>
                  </a:lnTo>
                  <a:lnTo>
                    <a:pt x="29" y="110"/>
                  </a:lnTo>
                  <a:lnTo>
                    <a:pt x="32" y="94"/>
                  </a:lnTo>
                  <a:lnTo>
                    <a:pt x="39" y="78"/>
                  </a:lnTo>
                  <a:lnTo>
                    <a:pt x="41" y="63"/>
                  </a:lnTo>
                  <a:lnTo>
                    <a:pt x="34" y="54"/>
                  </a:lnTo>
                  <a:lnTo>
                    <a:pt x="14" y="51"/>
                  </a:lnTo>
                  <a:lnTo>
                    <a:pt x="5" y="49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5" y="26"/>
                  </a:lnTo>
                  <a:lnTo>
                    <a:pt x="12" y="15"/>
                  </a:lnTo>
                  <a:lnTo>
                    <a:pt x="21" y="8"/>
                  </a:lnTo>
                  <a:lnTo>
                    <a:pt x="32" y="2"/>
                  </a:lnTo>
                  <a:lnTo>
                    <a:pt x="43" y="0"/>
                  </a:lnTo>
                  <a:lnTo>
                    <a:pt x="48" y="4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3432" y="1170"/>
              <a:ext cx="56" cy="52"/>
            </a:xfrm>
            <a:custGeom>
              <a:avLst/>
              <a:gdLst/>
              <a:ahLst/>
              <a:cxnLst>
                <a:cxn ang="0">
                  <a:pos x="22" y="28"/>
                </a:cxn>
                <a:cxn ang="0">
                  <a:pos x="20" y="30"/>
                </a:cxn>
                <a:cxn ang="0">
                  <a:pos x="20" y="37"/>
                </a:cxn>
                <a:cxn ang="0">
                  <a:pos x="23" y="45"/>
                </a:cxn>
                <a:cxn ang="0">
                  <a:pos x="36" y="52"/>
                </a:cxn>
                <a:cxn ang="0">
                  <a:pos x="50" y="50"/>
                </a:cxn>
                <a:cxn ang="0">
                  <a:pos x="56" y="37"/>
                </a:cxn>
                <a:cxn ang="0">
                  <a:pos x="52" y="21"/>
                </a:cxn>
                <a:cxn ang="0">
                  <a:pos x="40" y="7"/>
                </a:cxn>
                <a:cxn ang="0">
                  <a:pos x="22" y="0"/>
                </a:cxn>
                <a:cxn ang="0">
                  <a:pos x="7" y="0"/>
                </a:cxn>
                <a:cxn ang="0">
                  <a:pos x="0" y="5"/>
                </a:cxn>
                <a:cxn ang="0">
                  <a:pos x="2" y="9"/>
                </a:cxn>
                <a:cxn ang="0">
                  <a:pos x="11" y="12"/>
                </a:cxn>
                <a:cxn ang="0">
                  <a:pos x="18" y="16"/>
                </a:cxn>
                <a:cxn ang="0">
                  <a:pos x="23" y="21"/>
                </a:cxn>
                <a:cxn ang="0">
                  <a:pos x="22" y="28"/>
                </a:cxn>
              </a:cxnLst>
              <a:rect l="0" t="0" r="r" b="b"/>
              <a:pathLst>
                <a:path w="56" h="52">
                  <a:moveTo>
                    <a:pt x="22" y="28"/>
                  </a:moveTo>
                  <a:lnTo>
                    <a:pt x="20" y="30"/>
                  </a:lnTo>
                  <a:lnTo>
                    <a:pt x="20" y="37"/>
                  </a:lnTo>
                  <a:lnTo>
                    <a:pt x="23" y="45"/>
                  </a:lnTo>
                  <a:lnTo>
                    <a:pt x="36" y="52"/>
                  </a:lnTo>
                  <a:lnTo>
                    <a:pt x="50" y="50"/>
                  </a:lnTo>
                  <a:lnTo>
                    <a:pt x="56" y="37"/>
                  </a:lnTo>
                  <a:lnTo>
                    <a:pt x="52" y="21"/>
                  </a:lnTo>
                  <a:lnTo>
                    <a:pt x="40" y="7"/>
                  </a:lnTo>
                  <a:lnTo>
                    <a:pt x="22" y="0"/>
                  </a:lnTo>
                  <a:lnTo>
                    <a:pt x="7" y="0"/>
                  </a:lnTo>
                  <a:lnTo>
                    <a:pt x="0" y="5"/>
                  </a:lnTo>
                  <a:lnTo>
                    <a:pt x="2" y="9"/>
                  </a:lnTo>
                  <a:lnTo>
                    <a:pt x="11" y="12"/>
                  </a:lnTo>
                  <a:lnTo>
                    <a:pt x="18" y="16"/>
                  </a:lnTo>
                  <a:lnTo>
                    <a:pt x="23" y="21"/>
                  </a:lnTo>
                  <a:lnTo>
                    <a:pt x="22" y="28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3383" y="1161"/>
              <a:ext cx="33" cy="12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7" y="3"/>
                </a:cxn>
                <a:cxn ang="0">
                  <a:pos x="20" y="1"/>
                </a:cxn>
                <a:cxn ang="0">
                  <a:pos x="11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4" y="7"/>
                </a:cxn>
                <a:cxn ang="0">
                  <a:pos x="11" y="9"/>
                </a:cxn>
                <a:cxn ang="0">
                  <a:pos x="18" y="10"/>
                </a:cxn>
                <a:cxn ang="0">
                  <a:pos x="25" y="12"/>
                </a:cxn>
                <a:cxn ang="0">
                  <a:pos x="31" y="12"/>
                </a:cxn>
                <a:cxn ang="0">
                  <a:pos x="33" y="10"/>
                </a:cxn>
                <a:cxn ang="0">
                  <a:pos x="29" y="5"/>
                </a:cxn>
              </a:cxnLst>
              <a:rect l="0" t="0" r="r" b="b"/>
              <a:pathLst>
                <a:path w="33" h="12">
                  <a:moveTo>
                    <a:pt x="29" y="5"/>
                  </a:moveTo>
                  <a:lnTo>
                    <a:pt x="27" y="3"/>
                  </a:lnTo>
                  <a:lnTo>
                    <a:pt x="20" y="1"/>
                  </a:lnTo>
                  <a:lnTo>
                    <a:pt x="11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4" y="7"/>
                  </a:lnTo>
                  <a:lnTo>
                    <a:pt x="11" y="9"/>
                  </a:lnTo>
                  <a:lnTo>
                    <a:pt x="18" y="10"/>
                  </a:lnTo>
                  <a:lnTo>
                    <a:pt x="25" y="12"/>
                  </a:lnTo>
                  <a:lnTo>
                    <a:pt x="31" y="12"/>
                  </a:lnTo>
                  <a:lnTo>
                    <a:pt x="33" y="10"/>
                  </a:lnTo>
                  <a:lnTo>
                    <a:pt x="29" y="5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3185" y="1179"/>
              <a:ext cx="328" cy="658"/>
            </a:xfrm>
            <a:custGeom>
              <a:avLst/>
              <a:gdLst/>
              <a:ahLst/>
              <a:cxnLst>
                <a:cxn ang="0">
                  <a:pos x="3" y="178"/>
                </a:cxn>
                <a:cxn ang="0">
                  <a:pos x="19" y="218"/>
                </a:cxn>
                <a:cxn ang="0">
                  <a:pos x="27" y="254"/>
                </a:cxn>
                <a:cxn ang="0">
                  <a:pos x="56" y="281"/>
                </a:cxn>
                <a:cxn ang="0">
                  <a:pos x="101" y="314"/>
                </a:cxn>
                <a:cxn ang="0">
                  <a:pos x="135" y="333"/>
                </a:cxn>
                <a:cxn ang="0">
                  <a:pos x="122" y="359"/>
                </a:cxn>
                <a:cxn ang="0">
                  <a:pos x="110" y="397"/>
                </a:cxn>
                <a:cxn ang="0">
                  <a:pos x="126" y="440"/>
                </a:cxn>
                <a:cxn ang="0">
                  <a:pos x="160" y="483"/>
                </a:cxn>
                <a:cxn ang="0">
                  <a:pos x="158" y="613"/>
                </a:cxn>
                <a:cxn ang="0">
                  <a:pos x="196" y="658"/>
                </a:cxn>
                <a:cxn ang="0">
                  <a:pos x="191" y="624"/>
                </a:cxn>
                <a:cxn ang="0">
                  <a:pos x="223" y="581"/>
                </a:cxn>
                <a:cxn ang="0">
                  <a:pos x="241" y="552"/>
                </a:cxn>
                <a:cxn ang="0">
                  <a:pos x="259" y="523"/>
                </a:cxn>
                <a:cxn ang="0">
                  <a:pos x="297" y="491"/>
                </a:cxn>
                <a:cxn ang="0">
                  <a:pos x="328" y="438"/>
                </a:cxn>
                <a:cxn ang="0">
                  <a:pos x="314" y="413"/>
                </a:cxn>
                <a:cxn ang="0">
                  <a:pos x="279" y="391"/>
                </a:cxn>
                <a:cxn ang="0">
                  <a:pos x="250" y="353"/>
                </a:cxn>
                <a:cxn ang="0">
                  <a:pos x="220" y="326"/>
                </a:cxn>
                <a:cxn ang="0">
                  <a:pos x="185" y="319"/>
                </a:cxn>
                <a:cxn ang="0">
                  <a:pos x="151" y="319"/>
                </a:cxn>
                <a:cxn ang="0">
                  <a:pos x="128" y="319"/>
                </a:cxn>
                <a:cxn ang="0">
                  <a:pos x="124" y="299"/>
                </a:cxn>
                <a:cxn ang="0">
                  <a:pos x="124" y="283"/>
                </a:cxn>
                <a:cxn ang="0">
                  <a:pos x="115" y="276"/>
                </a:cxn>
                <a:cxn ang="0">
                  <a:pos x="113" y="258"/>
                </a:cxn>
                <a:cxn ang="0">
                  <a:pos x="79" y="261"/>
                </a:cxn>
                <a:cxn ang="0">
                  <a:pos x="84" y="225"/>
                </a:cxn>
                <a:cxn ang="0">
                  <a:pos x="110" y="214"/>
                </a:cxn>
                <a:cxn ang="0">
                  <a:pos x="137" y="218"/>
                </a:cxn>
                <a:cxn ang="0">
                  <a:pos x="149" y="236"/>
                </a:cxn>
                <a:cxn ang="0">
                  <a:pos x="160" y="241"/>
                </a:cxn>
                <a:cxn ang="0">
                  <a:pos x="166" y="216"/>
                </a:cxn>
                <a:cxn ang="0">
                  <a:pos x="200" y="187"/>
                </a:cxn>
                <a:cxn ang="0">
                  <a:pos x="238" y="160"/>
                </a:cxn>
                <a:cxn ang="0">
                  <a:pos x="272" y="151"/>
                </a:cxn>
                <a:cxn ang="0">
                  <a:pos x="270" y="133"/>
                </a:cxn>
                <a:cxn ang="0">
                  <a:pos x="312" y="119"/>
                </a:cxn>
                <a:cxn ang="0">
                  <a:pos x="276" y="79"/>
                </a:cxn>
                <a:cxn ang="0">
                  <a:pos x="241" y="99"/>
                </a:cxn>
                <a:cxn ang="0">
                  <a:pos x="218" y="111"/>
                </a:cxn>
                <a:cxn ang="0">
                  <a:pos x="200" y="88"/>
                </a:cxn>
                <a:cxn ang="0">
                  <a:pos x="187" y="72"/>
                </a:cxn>
                <a:cxn ang="0">
                  <a:pos x="216" y="57"/>
                </a:cxn>
                <a:cxn ang="0">
                  <a:pos x="243" y="54"/>
                </a:cxn>
                <a:cxn ang="0">
                  <a:pos x="250" y="43"/>
                </a:cxn>
                <a:cxn ang="0">
                  <a:pos x="241" y="23"/>
                </a:cxn>
                <a:cxn ang="0">
                  <a:pos x="225" y="27"/>
                </a:cxn>
                <a:cxn ang="0">
                  <a:pos x="207" y="32"/>
                </a:cxn>
                <a:cxn ang="0">
                  <a:pos x="202" y="19"/>
                </a:cxn>
                <a:cxn ang="0">
                  <a:pos x="178" y="7"/>
                </a:cxn>
                <a:cxn ang="0">
                  <a:pos x="160" y="0"/>
                </a:cxn>
                <a:cxn ang="0">
                  <a:pos x="146" y="14"/>
                </a:cxn>
                <a:cxn ang="0">
                  <a:pos x="126" y="18"/>
                </a:cxn>
                <a:cxn ang="0">
                  <a:pos x="102" y="16"/>
                </a:cxn>
                <a:cxn ang="0">
                  <a:pos x="77" y="10"/>
                </a:cxn>
                <a:cxn ang="0">
                  <a:pos x="56" y="27"/>
                </a:cxn>
                <a:cxn ang="0">
                  <a:pos x="36" y="43"/>
                </a:cxn>
                <a:cxn ang="0">
                  <a:pos x="34" y="68"/>
                </a:cxn>
                <a:cxn ang="0">
                  <a:pos x="19" y="120"/>
                </a:cxn>
              </a:cxnLst>
              <a:rect l="0" t="0" r="r" b="b"/>
              <a:pathLst>
                <a:path w="328" h="658">
                  <a:moveTo>
                    <a:pt x="19" y="120"/>
                  </a:moveTo>
                  <a:lnTo>
                    <a:pt x="0" y="151"/>
                  </a:lnTo>
                  <a:lnTo>
                    <a:pt x="3" y="178"/>
                  </a:lnTo>
                  <a:lnTo>
                    <a:pt x="12" y="196"/>
                  </a:lnTo>
                  <a:lnTo>
                    <a:pt x="19" y="204"/>
                  </a:lnTo>
                  <a:lnTo>
                    <a:pt x="19" y="218"/>
                  </a:lnTo>
                  <a:lnTo>
                    <a:pt x="19" y="231"/>
                  </a:lnTo>
                  <a:lnTo>
                    <a:pt x="21" y="243"/>
                  </a:lnTo>
                  <a:lnTo>
                    <a:pt x="27" y="254"/>
                  </a:lnTo>
                  <a:lnTo>
                    <a:pt x="34" y="265"/>
                  </a:lnTo>
                  <a:lnTo>
                    <a:pt x="43" y="274"/>
                  </a:lnTo>
                  <a:lnTo>
                    <a:pt x="56" y="281"/>
                  </a:lnTo>
                  <a:lnTo>
                    <a:pt x="72" y="287"/>
                  </a:lnTo>
                  <a:lnTo>
                    <a:pt x="93" y="301"/>
                  </a:lnTo>
                  <a:lnTo>
                    <a:pt x="101" y="314"/>
                  </a:lnTo>
                  <a:lnTo>
                    <a:pt x="106" y="326"/>
                  </a:lnTo>
                  <a:lnTo>
                    <a:pt x="119" y="332"/>
                  </a:lnTo>
                  <a:lnTo>
                    <a:pt x="135" y="333"/>
                  </a:lnTo>
                  <a:lnTo>
                    <a:pt x="142" y="337"/>
                  </a:lnTo>
                  <a:lnTo>
                    <a:pt x="139" y="346"/>
                  </a:lnTo>
                  <a:lnTo>
                    <a:pt x="122" y="359"/>
                  </a:lnTo>
                  <a:lnTo>
                    <a:pt x="113" y="368"/>
                  </a:lnTo>
                  <a:lnTo>
                    <a:pt x="110" y="382"/>
                  </a:lnTo>
                  <a:lnTo>
                    <a:pt x="110" y="397"/>
                  </a:lnTo>
                  <a:lnTo>
                    <a:pt x="113" y="411"/>
                  </a:lnTo>
                  <a:lnTo>
                    <a:pt x="119" y="426"/>
                  </a:lnTo>
                  <a:lnTo>
                    <a:pt x="126" y="440"/>
                  </a:lnTo>
                  <a:lnTo>
                    <a:pt x="137" y="453"/>
                  </a:lnTo>
                  <a:lnTo>
                    <a:pt x="148" y="460"/>
                  </a:lnTo>
                  <a:lnTo>
                    <a:pt x="160" y="483"/>
                  </a:lnTo>
                  <a:lnTo>
                    <a:pt x="160" y="521"/>
                  </a:lnTo>
                  <a:lnTo>
                    <a:pt x="157" y="568"/>
                  </a:lnTo>
                  <a:lnTo>
                    <a:pt x="158" y="613"/>
                  </a:lnTo>
                  <a:lnTo>
                    <a:pt x="167" y="644"/>
                  </a:lnTo>
                  <a:lnTo>
                    <a:pt x="184" y="657"/>
                  </a:lnTo>
                  <a:lnTo>
                    <a:pt x="196" y="658"/>
                  </a:lnTo>
                  <a:lnTo>
                    <a:pt x="202" y="658"/>
                  </a:lnTo>
                  <a:lnTo>
                    <a:pt x="198" y="646"/>
                  </a:lnTo>
                  <a:lnTo>
                    <a:pt x="191" y="624"/>
                  </a:lnTo>
                  <a:lnTo>
                    <a:pt x="193" y="601"/>
                  </a:lnTo>
                  <a:lnTo>
                    <a:pt x="211" y="586"/>
                  </a:lnTo>
                  <a:lnTo>
                    <a:pt x="223" y="581"/>
                  </a:lnTo>
                  <a:lnTo>
                    <a:pt x="231" y="572"/>
                  </a:lnTo>
                  <a:lnTo>
                    <a:pt x="236" y="561"/>
                  </a:lnTo>
                  <a:lnTo>
                    <a:pt x="241" y="552"/>
                  </a:lnTo>
                  <a:lnTo>
                    <a:pt x="247" y="541"/>
                  </a:lnTo>
                  <a:lnTo>
                    <a:pt x="252" y="530"/>
                  </a:lnTo>
                  <a:lnTo>
                    <a:pt x="259" y="523"/>
                  </a:lnTo>
                  <a:lnTo>
                    <a:pt x="272" y="518"/>
                  </a:lnTo>
                  <a:lnTo>
                    <a:pt x="290" y="507"/>
                  </a:lnTo>
                  <a:lnTo>
                    <a:pt x="297" y="491"/>
                  </a:lnTo>
                  <a:lnTo>
                    <a:pt x="305" y="471"/>
                  </a:lnTo>
                  <a:lnTo>
                    <a:pt x="321" y="449"/>
                  </a:lnTo>
                  <a:lnTo>
                    <a:pt x="328" y="438"/>
                  </a:lnTo>
                  <a:lnTo>
                    <a:pt x="328" y="429"/>
                  </a:lnTo>
                  <a:lnTo>
                    <a:pt x="323" y="422"/>
                  </a:lnTo>
                  <a:lnTo>
                    <a:pt x="314" y="413"/>
                  </a:lnTo>
                  <a:lnTo>
                    <a:pt x="301" y="406"/>
                  </a:lnTo>
                  <a:lnTo>
                    <a:pt x="290" y="398"/>
                  </a:lnTo>
                  <a:lnTo>
                    <a:pt x="279" y="391"/>
                  </a:lnTo>
                  <a:lnTo>
                    <a:pt x="274" y="382"/>
                  </a:lnTo>
                  <a:lnTo>
                    <a:pt x="263" y="366"/>
                  </a:lnTo>
                  <a:lnTo>
                    <a:pt x="250" y="353"/>
                  </a:lnTo>
                  <a:lnTo>
                    <a:pt x="236" y="342"/>
                  </a:lnTo>
                  <a:lnTo>
                    <a:pt x="225" y="332"/>
                  </a:lnTo>
                  <a:lnTo>
                    <a:pt x="220" y="326"/>
                  </a:lnTo>
                  <a:lnTo>
                    <a:pt x="211" y="323"/>
                  </a:lnTo>
                  <a:lnTo>
                    <a:pt x="198" y="321"/>
                  </a:lnTo>
                  <a:lnTo>
                    <a:pt x="185" y="319"/>
                  </a:lnTo>
                  <a:lnTo>
                    <a:pt x="173" y="319"/>
                  </a:lnTo>
                  <a:lnTo>
                    <a:pt x="160" y="319"/>
                  </a:lnTo>
                  <a:lnTo>
                    <a:pt x="151" y="319"/>
                  </a:lnTo>
                  <a:lnTo>
                    <a:pt x="146" y="321"/>
                  </a:lnTo>
                  <a:lnTo>
                    <a:pt x="137" y="321"/>
                  </a:lnTo>
                  <a:lnTo>
                    <a:pt x="128" y="319"/>
                  </a:lnTo>
                  <a:lnTo>
                    <a:pt x="121" y="314"/>
                  </a:lnTo>
                  <a:lnTo>
                    <a:pt x="121" y="306"/>
                  </a:lnTo>
                  <a:lnTo>
                    <a:pt x="124" y="299"/>
                  </a:lnTo>
                  <a:lnTo>
                    <a:pt x="130" y="292"/>
                  </a:lnTo>
                  <a:lnTo>
                    <a:pt x="131" y="287"/>
                  </a:lnTo>
                  <a:lnTo>
                    <a:pt x="124" y="283"/>
                  </a:lnTo>
                  <a:lnTo>
                    <a:pt x="115" y="281"/>
                  </a:lnTo>
                  <a:lnTo>
                    <a:pt x="113" y="281"/>
                  </a:lnTo>
                  <a:lnTo>
                    <a:pt x="115" y="276"/>
                  </a:lnTo>
                  <a:lnTo>
                    <a:pt x="119" y="263"/>
                  </a:lnTo>
                  <a:lnTo>
                    <a:pt x="119" y="256"/>
                  </a:lnTo>
                  <a:lnTo>
                    <a:pt x="113" y="258"/>
                  </a:lnTo>
                  <a:lnTo>
                    <a:pt x="104" y="265"/>
                  </a:lnTo>
                  <a:lnTo>
                    <a:pt x="90" y="267"/>
                  </a:lnTo>
                  <a:lnTo>
                    <a:pt x="79" y="261"/>
                  </a:lnTo>
                  <a:lnTo>
                    <a:pt x="74" y="250"/>
                  </a:lnTo>
                  <a:lnTo>
                    <a:pt x="77" y="240"/>
                  </a:lnTo>
                  <a:lnTo>
                    <a:pt x="84" y="225"/>
                  </a:lnTo>
                  <a:lnTo>
                    <a:pt x="92" y="220"/>
                  </a:lnTo>
                  <a:lnTo>
                    <a:pt x="99" y="216"/>
                  </a:lnTo>
                  <a:lnTo>
                    <a:pt x="110" y="214"/>
                  </a:lnTo>
                  <a:lnTo>
                    <a:pt x="119" y="214"/>
                  </a:lnTo>
                  <a:lnTo>
                    <a:pt x="128" y="216"/>
                  </a:lnTo>
                  <a:lnTo>
                    <a:pt x="137" y="218"/>
                  </a:lnTo>
                  <a:lnTo>
                    <a:pt x="142" y="222"/>
                  </a:lnTo>
                  <a:lnTo>
                    <a:pt x="146" y="227"/>
                  </a:lnTo>
                  <a:lnTo>
                    <a:pt x="149" y="236"/>
                  </a:lnTo>
                  <a:lnTo>
                    <a:pt x="153" y="243"/>
                  </a:lnTo>
                  <a:lnTo>
                    <a:pt x="158" y="245"/>
                  </a:lnTo>
                  <a:lnTo>
                    <a:pt x="160" y="241"/>
                  </a:lnTo>
                  <a:lnTo>
                    <a:pt x="160" y="232"/>
                  </a:lnTo>
                  <a:lnTo>
                    <a:pt x="162" y="225"/>
                  </a:lnTo>
                  <a:lnTo>
                    <a:pt x="166" y="216"/>
                  </a:lnTo>
                  <a:lnTo>
                    <a:pt x="176" y="209"/>
                  </a:lnTo>
                  <a:lnTo>
                    <a:pt x="189" y="200"/>
                  </a:lnTo>
                  <a:lnTo>
                    <a:pt x="200" y="187"/>
                  </a:lnTo>
                  <a:lnTo>
                    <a:pt x="209" y="176"/>
                  </a:lnTo>
                  <a:lnTo>
                    <a:pt x="223" y="166"/>
                  </a:lnTo>
                  <a:lnTo>
                    <a:pt x="238" y="160"/>
                  </a:lnTo>
                  <a:lnTo>
                    <a:pt x="254" y="158"/>
                  </a:lnTo>
                  <a:lnTo>
                    <a:pt x="265" y="157"/>
                  </a:lnTo>
                  <a:lnTo>
                    <a:pt x="272" y="151"/>
                  </a:lnTo>
                  <a:lnTo>
                    <a:pt x="270" y="142"/>
                  </a:lnTo>
                  <a:lnTo>
                    <a:pt x="269" y="137"/>
                  </a:lnTo>
                  <a:lnTo>
                    <a:pt x="270" y="133"/>
                  </a:lnTo>
                  <a:lnTo>
                    <a:pt x="290" y="133"/>
                  </a:lnTo>
                  <a:lnTo>
                    <a:pt x="310" y="130"/>
                  </a:lnTo>
                  <a:lnTo>
                    <a:pt x="312" y="119"/>
                  </a:lnTo>
                  <a:lnTo>
                    <a:pt x="301" y="102"/>
                  </a:lnTo>
                  <a:lnTo>
                    <a:pt x="288" y="88"/>
                  </a:lnTo>
                  <a:lnTo>
                    <a:pt x="276" y="79"/>
                  </a:lnTo>
                  <a:lnTo>
                    <a:pt x="265" y="77"/>
                  </a:lnTo>
                  <a:lnTo>
                    <a:pt x="252" y="84"/>
                  </a:lnTo>
                  <a:lnTo>
                    <a:pt x="241" y="99"/>
                  </a:lnTo>
                  <a:lnTo>
                    <a:pt x="231" y="111"/>
                  </a:lnTo>
                  <a:lnTo>
                    <a:pt x="223" y="115"/>
                  </a:lnTo>
                  <a:lnTo>
                    <a:pt x="218" y="111"/>
                  </a:lnTo>
                  <a:lnTo>
                    <a:pt x="216" y="99"/>
                  </a:lnTo>
                  <a:lnTo>
                    <a:pt x="211" y="90"/>
                  </a:lnTo>
                  <a:lnTo>
                    <a:pt x="200" y="88"/>
                  </a:lnTo>
                  <a:lnTo>
                    <a:pt x="189" y="88"/>
                  </a:lnTo>
                  <a:lnTo>
                    <a:pt x="184" y="79"/>
                  </a:lnTo>
                  <a:lnTo>
                    <a:pt x="187" y="72"/>
                  </a:lnTo>
                  <a:lnTo>
                    <a:pt x="193" y="66"/>
                  </a:lnTo>
                  <a:lnTo>
                    <a:pt x="204" y="61"/>
                  </a:lnTo>
                  <a:lnTo>
                    <a:pt x="216" y="57"/>
                  </a:lnTo>
                  <a:lnTo>
                    <a:pt x="227" y="56"/>
                  </a:lnTo>
                  <a:lnTo>
                    <a:pt x="238" y="54"/>
                  </a:lnTo>
                  <a:lnTo>
                    <a:pt x="243" y="54"/>
                  </a:lnTo>
                  <a:lnTo>
                    <a:pt x="247" y="54"/>
                  </a:lnTo>
                  <a:lnTo>
                    <a:pt x="256" y="50"/>
                  </a:lnTo>
                  <a:lnTo>
                    <a:pt x="250" y="43"/>
                  </a:lnTo>
                  <a:lnTo>
                    <a:pt x="243" y="36"/>
                  </a:lnTo>
                  <a:lnTo>
                    <a:pt x="241" y="28"/>
                  </a:lnTo>
                  <a:lnTo>
                    <a:pt x="241" y="23"/>
                  </a:lnTo>
                  <a:lnTo>
                    <a:pt x="236" y="19"/>
                  </a:lnTo>
                  <a:lnTo>
                    <a:pt x="229" y="19"/>
                  </a:lnTo>
                  <a:lnTo>
                    <a:pt x="225" y="27"/>
                  </a:lnTo>
                  <a:lnTo>
                    <a:pt x="222" y="34"/>
                  </a:lnTo>
                  <a:lnTo>
                    <a:pt x="214" y="36"/>
                  </a:lnTo>
                  <a:lnTo>
                    <a:pt x="207" y="32"/>
                  </a:lnTo>
                  <a:lnTo>
                    <a:pt x="209" y="25"/>
                  </a:lnTo>
                  <a:lnTo>
                    <a:pt x="211" y="19"/>
                  </a:lnTo>
                  <a:lnTo>
                    <a:pt x="202" y="19"/>
                  </a:lnTo>
                  <a:lnTo>
                    <a:pt x="191" y="18"/>
                  </a:lnTo>
                  <a:lnTo>
                    <a:pt x="182" y="14"/>
                  </a:lnTo>
                  <a:lnTo>
                    <a:pt x="178" y="7"/>
                  </a:lnTo>
                  <a:lnTo>
                    <a:pt x="178" y="3"/>
                  </a:lnTo>
                  <a:lnTo>
                    <a:pt x="173" y="0"/>
                  </a:lnTo>
                  <a:lnTo>
                    <a:pt x="160" y="0"/>
                  </a:lnTo>
                  <a:lnTo>
                    <a:pt x="151" y="3"/>
                  </a:lnTo>
                  <a:lnTo>
                    <a:pt x="149" y="9"/>
                  </a:lnTo>
                  <a:lnTo>
                    <a:pt x="146" y="14"/>
                  </a:lnTo>
                  <a:lnTo>
                    <a:pt x="137" y="18"/>
                  </a:lnTo>
                  <a:lnTo>
                    <a:pt x="131" y="18"/>
                  </a:lnTo>
                  <a:lnTo>
                    <a:pt x="126" y="18"/>
                  </a:lnTo>
                  <a:lnTo>
                    <a:pt x="119" y="18"/>
                  </a:lnTo>
                  <a:lnTo>
                    <a:pt x="111" y="16"/>
                  </a:lnTo>
                  <a:lnTo>
                    <a:pt x="102" y="16"/>
                  </a:lnTo>
                  <a:lnTo>
                    <a:pt x="95" y="14"/>
                  </a:lnTo>
                  <a:lnTo>
                    <a:pt x="86" y="12"/>
                  </a:lnTo>
                  <a:lnTo>
                    <a:pt x="77" y="10"/>
                  </a:lnTo>
                  <a:lnTo>
                    <a:pt x="70" y="16"/>
                  </a:lnTo>
                  <a:lnTo>
                    <a:pt x="63" y="21"/>
                  </a:lnTo>
                  <a:lnTo>
                    <a:pt x="56" y="27"/>
                  </a:lnTo>
                  <a:lnTo>
                    <a:pt x="48" y="32"/>
                  </a:lnTo>
                  <a:lnTo>
                    <a:pt x="43" y="37"/>
                  </a:lnTo>
                  <a:lnTo>
                    <a:pt x="36" y="43"/>
                  </a:lnTo>
                  <a:lnTo>
                    <a:pt x="28" y="50"/>
                  </a:lnTo>
                  <a:lnTo>
                    <a:pt x="23" y="56"/>
                  </a:lnTo>
                  <a:lnTo>
                    <a:pt x="34" y="68"/>
                  </a:lnTo>
                  <a:lnTo>
                    <a:pt x="37" y="84"/>
                  </a:lnTo>
                  <a:lnTo>
                    <a:pt x="34" y="102"/>
                  </a:lnTo>
                  <a:lnTo>
                    <a:pt x="19" y="120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22"/>
            <p:cNvSpPr>
              <a:spLocks/>
            </p:cNvSpPr>
            <p:nvPr/>
          </p:nvSpPr>
          <p:spPr bwMode="auto">
            <a:xfrm>
              <a:off x="3576" y="1401"/>
              <a:ext cx="276" cy="386"/>
            </a:xfrm>
            <a:custGeom>
              <a:avLst/>
              <a:gdLst/>
              <a:ahLst/>
              <a:cxnLst>
                <a:cxn ang="0">
                  <a:pos x="249" y="90"/>
                </a:cxn>
                <a:cxn ang="0">
                  <a:pos x="249" y="90"/>
                </a:cxn>
                <a:cxn ang="0">
                  <a:pos x="240" y="81"/>
                </a:cxn>
                <a:cxn ang="0">
                  <a:pos x="235" y="65"/>
                </a:cxn>
                <a:cxn ang="0">
                  <a:pos x="233" y="52"/>
                </a:cxn>
                <a:cxn ang="0">
                  <a:pos x="219" y="45"/>
                </a:cxn>
                <a:cxn ang="0">
                  <a:pos x="202" y="41"/>
                </a:cxn>
                <a:cxn ang="0">
                  <a:pos x="184" y="43"/>
                </a:cxn>
                <a:cxn ang="0">
                  <a:pos x="168" y="45"/>
                </a:cxn>
                <a:cxn ang="0">
                  <a:pos x="154" y="32"/>
                </a:cxn>
                <a:cxn ang="0">
                  <a:pos x="139" y="12"/>
                </a:cxn>
                <a:cxn ang="0">
                  <a:pos x="118" y="0"/>
                </a:cxn>
                <a:cxn ang="0">
                  <a:pos x="98" y="5"/>
                </a:cxn>
                <a:cxn ang="0">
                  <a:pos x="89" y="12"/>
                </a:cxn>
                <a:cxn ang="0">
                  <a:pos x="78" y="10"/>
                </a:cxn>
                <a:cxn ang="0">
                  <a:pos x="76" y="10"/>
                </a:cxn>
                <a:cxn ang="0">
                  <a:pos x="74" y="10"/>
                </a:cxn>
                <a:cxn ang="0">
                  <a:pos x="72" y="10"/>
                </a:cxn>
                <a:cxn ang="0">
                  <a:pos x="67" y="14"/>
                </a:cxn>
                <a:cxn ang="0">
                  <a:pos x="49" y="27"/>
                </a:cxn>
                <a:cxn ang="0">
                  <a:pos x="26" y="50"/>
                </a:cxn>
                <a:cxn ang="0">
                  <a:pos x="6" y="81"/>
                </a:cxn>
                <a:cxn ang="0">
                  <a:pos x="0" y="117"/>
                </a:cxn>
                <a:cxn ang="0">
                  <a:pos x="7" y="144"/>
                </a:cxn>
                <a:cxn ang="0">
                  <a:pos x="22" y="160"/>
                </a:cxn>
                <a:cxn ang="0">
                  <a:pos x="45" y="167"/>
                </a:cxn>
                <a:cxn ang="0">
                  <a:pos x="71" y="167"/>
                </a:cxn>
                <a:cxn ang="0">
                  <a:pos x="100" y="178"/>
                </a:cxn>
                <a:cxn ang="0">
                  <a:pos x="119" y="202"/>
                </a:cxn>
                <a:cxn ang="0">
                  <a:pos x="125" y="236"/>
                </a:cxn>
                <a:cxn ang="0">
                  <a:pos x="114" y="276"/>
                </a:cxn>
                <a:cxn ang="0">
                  <a:pos x="114" y="319"/>
                </a:cxn>
                <a:cxn ang="0">
                  <a:pos x="125" y="359"/>
                </a:cxn>
                <a:cxn ang="0">
                  <a:pos x="145" y="382"/>
                </a:cxn>
                <a:cxn ang="0">
                  <a:pos x="168" y="373"/>
                </a:cxn>
                <a:cxn ang="0">
                  <a:pos x="190" y="350"/>
                </a:cxn>
                <a:cxn ang="0">
                  <a:pos x="211" y="323"/>
                </a:cxn>
                <a:cxn ang="0">
                  <a:pos x="229" y="292"/>
                </a:cxn>
                <a:cxn ang="0">
                  <a:pos x="239" y="272"/>
                </a:cxn>
                <a:cxn ang="0">
                  <a:pos x="239" y="261"/>
                </a:cxn>
                <a:cxn ang="0">
                  <a:pos x="237" y="240"/>
                </a:cxn>
                <a:cxn ang="0">
                  <a:pos x="253" y="214"/>
                </a:cxn>
                <a:cxn ang="0">
                  <a:pos x="267" y="191"/>
                </a:cxn>
                <a:cxn ang="0">
                  <a:pos x="273" y="169"/>
                </a:cxn>
                <a:cxn ang="0">
                  <a:pos x="275" y="155"/>
                </a:cxn>
                <a:cxn ang="0">
                  <a:pos x="275" y="153"/>
                </a:cxn>
                <a:cxn ang="0">
                  <a:pos x="266" y="140"/>
                </a:cxn>
                <a:cxn ang="0">
                  <a:pos x="251" y="108"/>
                </a:cxn>
              </a:cxnLst>
              <a:rect l="0" t="0" r="r" b="b"/>
              <a:pathLst>
                <a:path w="276" h="386">
                  <a:moveTo>
                    <a:pt x="249" y="90"/>
                  </a:moveTo>
                  <a:lnTo>
                    <a:pt x="249" y="90"/>
                  </a:lnTo>
                  <a:lnTo>
                    <a:pt x="249" y="90"/>
                  </a:lnTo>
                  <a:lnTo>
                    <a:pt x="249" y="90"/>
                  </a:lnTo>
                  <a:lnTo>
                    <a:pt x="249" y="90"/>
                  </a:lnTo>
                  <a:lnTo>
                    <a:pt x="240" y="81"/>
                  </a:lnTo>
                  <a:lnTo>
                    <a:pt x="237" y="74"/>
                  </a:lnTo>
                  <a:lnTo>
                    <a:pt x="235" y="65"/>
                  </a:lnTo>
                  <a:lnTo>
                    <a:pt x="240" y="57"/>
                  </a:lnTo>
                  <a:lnTo>
                    <a:pt x="233" y="52"/>
                  </a:lnTo>
                  <a:lnTo>
                    <a:pt x="226" y="48"/>
                  </a:lnTo>
                  <a:lnTo>
                    <a:pt x="219" y="45"/>
                  </a:lnTo>
                  <a:lnTo>
                    <a:pt x="210" y="43"/>
                  </a:lnTo>
                  <a:lnTo>
                    <a:pt x="202" y="41"/>
                  </a:lnTo>
                  <a:lnTo>
                    <a:pt x="193" y="41"/>
                  </a:lnTo>
                  <a:lnTo>
                    <a:pt x="184" y="43"/>
                  </a:lnTo>
                  <a:lnTo>
                    <a:pt x="177" y="45"/>
                  </a:lnTo>
                  <a:lnTo>
                    <a:pt x="168" y="45"/>
                  </a:lnTo>
                  <a:lnTo>
                    <a:pt x="161" y="39"/>
                  </a:lnTo>
                  <a:lnTo>
                    <a:pt x="154" y="32"/>
                  </a:lnTo>
                  <a:lnTo>
                    <a:pt x="148" y="21"/>
                  </a:lnTo>
                  <a:lnTo>
                    <a:pt x="139" y="12"/>
                  </a:lnTo>
                  <a:lnTo>
                    <a:pt x="130" y="3"/>
                  </a:lnTo>
                  <a:lnTo>
                    <a:pt x="118" y="0"/>
                  </a:lnTo>
                  <a:lnTo>
                    <a:pt x="101" y="0"/>
                  </a:lnTo>
                  <a:lnTo>
                    <a:pt x="98" y="5"/>
                  </a:lnTo>
                  <a:lnTo>
                    <a:pt x="94" y="10"/>
                  </a:lnTo>
                  <a:lnTo>
                    <a:pt x="89" y="12"/>
                  </a:lnTo>
                  <a:lnTo>
                    <a:pt x="80" y="10"/>
                  </a:lnTo>
                  <a:lnTo>
                    <a:pt x="78" y="10"/>
                  </a:lnTo>
                  <a:lnTo>
                    <a:pt x="78" y="10"/>
                  </a:lnTo>
                  <a:lnTo>
                    <a:pt x="76" y="10"/>
                  </a:lnTo>
                  <a:lnTo>
                    <a:pt x="74" y="9"/>
                  </a:lnTo>
                  <a:lnTo>
                    <a:pt x="74" y="10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1" y="12"/>
                  </a:lnTo>
                  <a:lnTo>
                    <a:pt x="67" y="14"/>
                  </a:lnTo>
                  <a:lnTo>
                    <a:pt x="60" y="19"/>
                  </a:lnTo>
                  <a:lnTo>
                    <a:pt x="49" y="27"/>
                  </a:lnTo>
                  <a:lnTo>
                    <a:pt x="38" y="37"/>
                  </a:lnTo>
                  <a:lnTo>
                    <a:pt x="26" y="50"/>
                  </a:lnTo>
                  <a:lnTo>
                    <a:pt x="13" y="65"/>
                  </a:lnTo>
                  <a:lnTo>
                    <a:pt x="6" y="81"/>
                  </a:lnTo>
                  <a:lnTo>
                    <a:pt x="0" y="99"/>
                  </a:lnTo>
                  <a:lnTo>
                    <a:pt x="0" y="117"/>
                  </a:lnTo>
                  <a:lnTo>
                    <a:pt x="2" y="131"/>
                  </a:lnTo>
                  <a:lnTo>
                    <a:pt x="7" y="144"/>
                  </a:lnTo>
                  <a:lnTo>
                    <a:pt x="13" y="153"/>
                  </a:lnTo>
                  <a:lnTo>
                    <a:pt x="22" y="160"/>
                  </a:lnTo>
                  <a:lnTo>
                    <a:pt x="33" y="166"/>
                  </a:lnTo>
                  <a:lnTo>
                    <a:pt x="45" y="167"/>
                  </a:lnTo>
                  <a:lnTo>
                    <a:pt x="58" y="167"/>
                  </a:lnTo>
                  <a:lnTo>
                    <a:pt x="71" y="167"/>
                  </a:lnTo>
                  <a:lnTo>
                    <a:pt x="85" y="171"/>
                  </a:lnTo>
                  <a:lnTo>
                    <a:pt x="100" y="178"/>
                  </a:lnTo>
                  <a:lnTo>
                    <a:pt x="110" y="187"/>
                  </a:lnTo>
                  <a:lnTo>
                    <a:pt x="119" y="202"/>
                  </a:lnTo>
                  <a:lnTo>
                    <a:pt x="125" y="216"/>
                  </a:lnTo>
                  <a:lnTo>
                    <a:pt x="125" y="236"/>
                  </a:lnTo>
                  <a:lnTo>
                    <a:pt x="119" y="256"/>
                  </a:lnTo>
                  <a:lnTo>
                    <a:pt x="114" y="276"/>
                  </a:lnTo>
                  <a:lnTo>
                    <a:pt x="112" y="297"/>
                  </a:lnTo>
                  <a:lnTo>
                    <a:pt x="114" y="319"/>
                  </a:lnTo>
                  <a:lnTo>
                    <a:pt x="118" y="341"/>
                  </a:lnTo>
                  <a:lnTo>
                    <a:pt x="125" y="359"/>
                  </a:lnTo>
                  <a:lnTo>
                    <a:pt x="134" y="373"/>
                  </a:lnTo>
                  <a:lnTo>
                    <a:pt x="145" y="382"/>
                  </a:lnTo>
                  <a:lnTo>
                    <a:pt x="155" y="386"/>
                  </a:lnTo>
                  <a:lnTo>
                    <a:pt x="168" y="373"/>
                  </a:lnTo>
                  <a:lnTo>
                    <a:pt x="179" y="362"/>
                  </a:lnTo>
                  <a:lnTo>
                    <a:pt x="190" y="350"/>
                  </a:lnTo>
                  <a:lnTo>
                    <a:pt x="201" y="335"/>
                  </a:lnTo>
                  <a:lnTo>
                    <a:pt x="211" y="323"/>
                  </a:lnTo>
                  <a:lnTo>
                    <a:pt x="220" y="308"/>
                  </a:lnTo>
                  <a:lnTo>
                    <a:pt x="229" y="292"/>
                  </a:lnTo>
                  <a:lnTo>
                    <a:pt x="237" y="278"/>
                  </a:lnTo>
                  <a:lnTo>
                    <a:pt x="239" y="272"/>
                  </a:lnTo>
                  <a:lnTo>
                    <a:pt x="239" y="267"/>
                  </a:lnTo>
                  <a:lnTo>
                    <a:pt x="239" y="261"/>
                  </a:lnTo>
                  <a:lnTo>
                    <a:pt x="237" y="254"/>
                  </a:lnTo>
                  <a:lnTo>
                    <a:pt x="237" y="240"/>
                  </a:lnTo>
                  <a:lnTo>
                    <a:pt x="244" y="227"/>
                  </a:lnTo>
                  <a:lnTo>
                    <a:pt x="253" y="214"/>
                  </a:lnTo>
                  <a:lnTo>
                    <a:pt x="266" y="202"/>
                  </a:lnTo>
                  <a:lnTo>
                    <a:pt x="267" y="191"/>
                  </a:lnTo>
                  <a:lnTo>
                    <a:pt x="271" y="180"/>
                  </a:lnTo>
                  <a:lnTo>
                    <a:pt x="273" y="169"/>
                  </a:lnTo>
                  <a:lnTo>
                    <a:pt x="275" y="157"/>
                  </a:lnTo>
                  <a:lnTo>
                    <a:pt x="275" y="155"/>
                  </a:lnTo>
                  <a:lnTo>
                    <a:pt x="275" y="155"/>
                  </a:lnTo>
                  <a:lnTo>
                    <a:pt x="275" y="153"/>
                  </a:lnTo>
                  <a:lnTo>
                    <a:pt x="276" y="153"/>
                  </a:lnTo>
                  <a:lnTo>
                    <a:pt x="266" y="140"/>
                  </a:lnTo>
                  <a:lnTo>
                    <a:pt x="257" y="124"/>
                  </a:lnTo>
                  <a:lnTo>
                    <a:pt x="251" y="108"/>
                  </a:lnTo>
                  <a:lnTo>
                    <a:pt x="249" y="90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3793" y="1395"/>
              <a:ext cx="61" cy="152"/>
            </a:xfrm>
            <a:custGeom>
              <a:avLst/>
              <a:gdLst/>
              <a:ahLst/>
              <a:cxnLst>
                <a:cxn ang="0">
                  <a:pos x="3" y="20"/>
                </a:cxn>
                <a:cxn ang="0">
                  <a:pos x="16" y="33"/>
                </a:cxn>
                <a:cxn ang="0">
                  <a:pos x="25" y="43"/>
                </a:cxn>
                <a:cxn ang="0">
                  <a:pos x="29" y="52"/>
                </a:cxn>
                <a:cxn ang="0">
                  <a:pos x="25" y="62"/>
                </a:cxn>
                <a:cxn ang="0">
                  <a:pos x="23" y="62"/>
                </a:cxn>
                <a:cxn ang="0">
                  <a:pos x="23" y="62"/>
                </a:cxn>
                <a:cxn ang="0">
                  <a:pos x="23" y="62"/>
                </a:cxn>
                <a:cxn ang="0">
                  <a:pos x="23" y="63"/>
                </a:cxn>
                <a:cxn ang="0">
                  <a:pos x="27" y="67"/>
                </a:cxn>
                <a:cxn ang="0">
                  <a:pos x="31" y="72"/>
                </a:cxn>
                <a:cxn ang="0">
                  <a:pos x="32" y="78"/>
                </a:cxn>
                <a:cxn ang="0">
                  <a:pos x="32" y="85"/>
                </a:cxn>
                <a:cxn ang="0">
                  <a:pos x="32" y="87"/>
                </a:cxn>
                <a:cxn ang="0">
                  <a:pos x="32" y="90"/>
                </a:cxn>
                <a:cxn ang="0">
                  <a:pos x="32" y="92"/>
                </a:cxn>
                <a:cxn ang="0">
                  <a:pos x="32" y="96"/>
                </a:cxn>
                <a:cxn ang="0">
                  <a:pos x="40" y="107"/>
                </a:cxn>
                <a:cxn ang="0">
                  <a:pos x="43" y="121"/>
                </a:cxn>
                <a:cxn ang="0">
                  <a:pos x="50" y="137"/>
                </a:cxn>
                <a:cxn ang="0">
                  <a:pos x="59" y="152"/>
                </a:cxn>
                <a:cxn ang="0">
                  <a:pos x="61" y="112"/>
                </a:cxn>
                <a:cxn ang="0">
                  <a:pos x="59" y="72"/>
                </a:cxn>
                <a:cxn ang="0">
                  <a:pos x="54" y="36"/>
                </a:cxn>
                <a:cxn ang="0">
                  <a:pos x="45" y="0"/>
                </a:cxn>
                <a:cxn ang="0">
                  <a:pos x="41" y="4"/>
                </a:cxn>
                <a:cxn ang="0">
                  <a:pos x="34" y="6"/>
                </a:cxn>
                <a:cxn ang="0">
                  <a:pos x="25" y="7"/>
                </a:cxn>
                <a:cxn ang="0">
                  <a:pos x="16" y="7"/>
                </a:cxn>
                <a:cxn ang="0">
                  <a:pos x="7" y="9"/>
                </a:cxn>
                <a:cxn ang="0">
                  <a:pos x="2" y="11"/>
                </a:cxn>
                <a:cxn ang="0">
                  <a:pos x="0" y="15"/>
                </a:cxn>
                <a:cxn ang="0">
                  <a:pos x="3" y="20"/>
                </a:cxn>
              </a:cxnLst>
              <a:rect l="0" t="0" r="r" b="b"/>
              <a:pathLst>
                <a:path w="61" h="152">
                  <a:moveTo>
                    <a:pt x="3" y="20"/>
                  </a:moveTo>
                  <a:lnTo>
                    <a:pt x="16" y="33"/>
                  </a:lnTo>
                  <a:lnTo>
                    <a:pt x="25" y="43"/>
                  </a:lnTo>
                  <a:lnTo>
                    <a:pt x="29" y="52"/>
                  </a:lnTo>
                  <a:lnTo>
                    <a:pt x="25" y="62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3"/>
                  </a:lnTo>
                  <a:lnTo>
                    <a:pt x="27" y="67"/>
                  </a:lnTo>
                  <a:lnTo>
                    <a:pt x="31" y="72"/>
                  </a:lnTo>
                  <a:lnTo>
                    <a:pt x="32" y="78"/>
                  </a:lnTo>
                  <a:lnTo>
                    <a:pt x="32" y="85"/>
                  </a:lnTo>
                  <a:lnTo>
                    <a:pt x="32" y="87"/>
                  </a:lnTo>
                  <a:lnTo>
                    <a:pt x="32" y="90"/>
                  </a:lnTo>
                  <a:lnTo>
                    <a:pt x="32" y="92"/>
                  </a:lnTo>
                  <a:lnTo>
                    <a:pt x="32" y="96"/>
                  </a:lnTo>
                  <a:lnTo>
                    <a:pt x="40" y="107"/>
                  </a:lnTo>
                  <a:lnTo>
                    <a:pt x="43" y="121"/>
                  </a:lnTo>
                  <a:lnTo>
                    <a:pt x="50" y="137"/>
                  </a:lnTo>
                  <a:lnTo>
                    <a:pt x="59" y="152"/>
                  </a:lnTo>
                  <a:lnTo>
                    <a:pt x="61" y="112"/>
                  </a:lnTo>
                  <a:lnTo>
                    <a:pt x="59" y="72"/>
                  </a:lnTo>
                  <a:lnTo>
                    <a:pt x="54" y="36"/>
                  </a:lnTo>
                  <a:lnTo>
                    <a:pt x="45" y="0"/>
                  </a:lnTo>
                  <a:lnTo>
                    <a:pt x="41" y="4"/>
                  </a:lnTo>
                  <a:lnTo>
                    <a:pt x="34" y="6"/>
                  </a:lnTo>
                  <a:lnTo>
                    <a:pt x="25" y="7"/>
                  </a:lnTo>
                  <a:lnTo>
                    <a:pt x="16" y="7"/>
                  </a:lnTo>
                  <a:lnTo>
                    <a:pt x="7" y="9"/>
                  </a:lnTo>
                  <a:lnTo>
                    <a:pt x="2" y="11"/>
                  </a:lnTo>
                  <a:lnTo>
                    <a:pt x="0" y="15"/>
                  </a:lnTo>
                  <a:lnTo>
                    <a:pt x="3" y="20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24"/>
            <p:cNvSpPr>
              <a:spLocks/>
            </p:cNvSpPr>
            <p:nvPr/>
          </p:nvSpPr>
          <p:spPr bwMode="auto">
            <a:xfrm>
              <a:off x="3632" y="1253"/>
              <a:ext cx="204" cy="158"/>
            </a:xfrm>
            <a:custGeom>
              <a:avLst/>
              <a:gdLst/>
              <a:ahLst/>
              <a:cxnLst>
                <a:cxn ang="0">
                  <a:pos x="101" y="25"/>
                </a:cxn>
                <a:cxn ang="0">
                  <a:pos x="78" y="41"/>
                </a:cxn>
                <a:cxn ang="0">
                  <a:pos x="85" y="63"/>
                </a:cxn>
                <a:cxn ang="0">
                  <a:pos x="109" y="57"/>
                </a:cxn>
                <a:cxn ang="0">
                  <a:pos x="119" y="41"/>
                </a:cxn>
                <a:cxn ang="0">
                  <a:pos x="137" y="43"/>
                </a:cxn>
                <a:cxn ang="0">
                  <a:pos x="136" y="63"/>
                </a:cxn>
                <a:cxn ang="0">
                  <a:pos x="112" y="77"/>
                </a:cxn>
                <a:cxn ang="0">
                  <a:pos x="76" y="72"/>
                </a:cxn>
                <a:cxn ang="0">
                  <a:pos x="58" y="75"/>
                </a:cxn>
                <a:cxn ang="0">
                  <a:pos x="53" y="79"/>
                </a:cxn>
                <a:cxn ang="0">
                  <a:pos x="35" y="90"/>
                </a:cxn>
                <a:cxn ang="0">
                  <a:pos x="33" y="110"/>
                </a:cxn>
                <a:cxn ang="0">
                  <a:pos x="25" y="115"/>
                </a:cxn>
                <a:cxn ang="0">
                  <a:pos x="2" y="117"/>
                </a:cxn>
                <a:cxn ang="0">
                  <a:pos x="6" y="146"/>
                </a:cxn>
                <a:cxn ang="0">
                  <a:pos x="25" y="153"/>
                </a:cxn>
                <a:cxn ang="0">
                  <a:pos x="40" y="149"/>
                </a:cxn>
                <a:cxn ang="0">
                  <a:pos x="47" y="142"/>
                </a:cxn>
                <a:cxn ang="0">
                  <a:pos x="54" y="131"/>
                </a:cxn>
                <a:cxn ang="0">
                  <a:pos x="74" y="126"/>
                </a:cxn>
                <a:cxn ang="0">
                  <a:pos x="99" y="137"/>
                </a:cxn>
                <a:cxn ang="0">
                  <a:pos x="119" y="155"/>
                </a:cxn>
                <a:cxn ang="0">
                  <a:pos x="150" y="155"/>
                </a:cxn>
                <a:cxn ang="0">
                  <a:pos x="170" y="135"/>
                </a:cxn>
                <a:cxn ang="0">
                  <a:pos x="195" y="131"/>
                </a:cxn>
                <a:cxn ang="0">
                  <a:pos x="197" y="117"/>
                </a:cxn>
                <a:cxn ang="0">
                  <a:pos x="181" y="81"/>
                </a:cxn>
                <a:cxn ang="0">
                  <a:pos x="161" y="46"/>
                </a:cxn>
                <a:cxn ang="0">
                  <a:pos x="137" y="14"/>
                </a:cxn>
                <a:cxn ang="0">
                  <a:pos x="121" y="1"/>
                </a:cxn>
                <a:cxn ang="0">
                  <a:pos x="116" y="5"/>
                </a:cxn>
              </a:cxnLst>
              <a:rect l="0" t="0" r="r" b="b"/>
              <a:pathLst>
                <a:path w="204" h="158">
                  <a:moveTo>
                    <a:pt x="114" y="9"/>
                  </a:moveTo>
                  <a:lnTo>
                    <a:pt x="101" y="25"/>
                  </a:lnTo>
                  <a:lnTo>
                    <a:pt x="87" y="34"/>
                  </a:lnTo>
                  <a:lnTo>
                    <a:pt x="78" y="41"/>
                  </a:lnTo>
                  <a:lnTo>
                    <a:pt x="76" y="50"/>
                  </a:lnTo>
                  <a:lnTo>
                    <a:pt x="85" y="63"/>
                  </a:lnTo>
                  <a:lnTo>
                    <a:pt x="98" y="63"/>
                  </a:lnTo>
                  <a:lnTo>
                    <a:pt x="109" y="57"/>
                  </a:lnTo>
                  <a:lnTo>
                    <a:pt x="114" y="48"/>
                  </a:lnTo>
                  <a:lnTo>
                    <a:pt x="119" y="41"/>
                  </a:lnTo>
                  <a:lnTo>
                    <a:pt x="128" y="39"/>
                  </a:lnTo>
                  <a:lnTo>
                    <a:pt x="137" y="43"/>
                  </a:lnTo>
                  <a:lnTo>
                    <a:pt x="139" y="52"/>
                  </a:lnTo>
                  <a:lnTo>
                    <a:pt x="136" y="63"/>
                  </a:lnTo>
                  <a:lnTo>
                    <a:pt x="127" y="72"/>
                  </a:lnTo>
                  <a:lnTo>
                    <a:pt x="112" y="77"/>
                  </a:lnTo>
                  <a:lnTo>
                    <a:pt x="92" y="75"/>
                  </a:lnTo>
                  <a:lnTo>
                    <a:pt x="76" y="72"/>
                  </a:lnTo>
                  <a:lnTo>
                    <a:pt x="63" y="74"/>
                  </a:lnTo>
                  <a:lnTo>
                    <a:pt x="58" y="75"/>
                  </a:lnTo>
                  <a:lnTo>
                    <a:pt x="56" y="77"/>
                  </a:lnTo>
                  <a:lnTo>
                    <a:pt x="53" y="79"/>
                  </a:lnTo>
                  <a:lnTo>
                    <a:pt x="44" y="83"/>
                  </a:lnTo>
                  <a:lnTo>
                    <a:pt x="35" y="90"/>
                  </a:lnTo>
                  <a:lnTo>
                    <a:pt x="33" y="101"/>
                  </a:lnTo>
                  <a:lnTo>
                    <a:pt x="33" y="110"/>
                  </a:lnTo>
                  <a:lnTo>
                    <a:pt x="31" y="115"/>
                  </a:lnTo>
                  <a:lnTo>
                    <a:pt x="25" y="115"/>
                  </a:lnTo>
                  <a:lnTo>
                    <a:pt x="13" y="113"/>
                  </a:lnTo>
                  <a:lnTo>
                    <a:pt x="2" y="117"/>
                  </a:lnTo>
                  <a:lnTo>
                    <a:pt x="0" y="130"/>
                  </a:lnTo>
                  <a:lnTo>
                    <a:pt x="6" y="146"/>
                  </a:lnTo>
                  <a:lnTo>
                    <a:pt x="18" y="157"/>
                  </a:lnTo>
                  <a:lnTo>
                    <a:pt x="25" y="153"/>
                  </a:lnTo>
                  <a:lnTo>
                    <a:pt x="33" y="151"/>
                  </a:lnTo>
                  <a:lnTo>
                    <a:pt x="40" y="149"/>
                  </a:lnTo>
                  <a:lnTo>
                    <a:pt x="45" y="148"/>
                  </a:lnTo>
                  <a:lnTo>
                    <a:pt x="47" y="142"/>
                  </a:lnTo>
                  <a:lnTo>
                    <a:pt x="51" y="137"/>
                  </a:lnTo>
                  <a:lnTo>
                    <a:pt x="54" y="131"/>
                  </a:lnTo>
                  <a:lnTo>
                    <a:pt x="60" y="128"/>
                  </a:lnTo>
                  <a:lnTo>
                    <a:pt x="74" y="126"/>
                  </a:lnTo>
                  <a:lnTo>
                    <a:pt x="89" y="130"/>
                  </a:lnTo>
                  <a:lnTo>
                    <a:pt x="99" y="137"/>
                  </a:lnTo>
                  <a:lnTo>
                    <a:pt x="109" y="146"/>
                  </a:lnTo>
                  <a:lnTo>
                    <a:pt x="119" y="155"/>
                  </a:lnTo>
                  <a:lnTo>
                    <a:pt x="136" y="158"/>
                  </a:lnTo>
                  <a:lnTo>
                    <a:pt x="150" y="155"/>
                  </a:lnTo>
                  <a:lnTo>
                    <a:pt x="161" y="144"/>
                  </a:lnTo>
                  <a:lnTo>
                    <a:pt x="170" y="135"/>
                  </a:lnTo>
                  <a:lnTo>
                    <a:pt x="183" y="131"/>
                  </a:lnTo>
                  <a:lnTo>
                    <a:pt x="195" y="131"/>
                  </a:lnTo>
                  <a:lnTo>
                    <a:pt x="204" y="135"/>
                  </a:lnTo>
                  <a:lnTo>
                    <a:pt x="197" y="117"/>
                  </a:lnTo>
                  <a:lnTo>
                    <a:pt x="190" y="99"/>
                  </a:lnTo>
                  <a:lnTo>
                    <a:pt x="181" y="81"/>
                  </a:lnTo>
                  <a:lnTo>
                    <a:pt x="172" y="63"/>
                  </a:lnTo>
                  <a:lnTo>
                    <a:pt x="161" y="46"/>
                  </a:lnTo>
                  <a:lnTo>
                    <a:pt x="150" y="30"/>
                  </a:lnTo>
                  <a:lnTo>
                    <a:pt x="137" y="14"/>
                  </a:lnTo>
                  <a:lnTo>
                    <a:pt x="125" y="0"/>
                  </a:lnTo>
                  <a:lnTo>
                    <a:pt x="121" y="1"/>
                  </a:lnTo>
                  <a:lnTo>
                    <a:pt x="118" y="3"/>
                  </a:lnTo>
                  <a:lnTo>
                    <a:pt x="116" y="5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25"/>
            <p:cNvSpPr>
              <a:spLocks/>
            </p:cNvSpPr>
            <p:nvPr/>
          </p:nvSpPr>
          <p:spPr bwMode="auto">
            <a:xfrm>
              <a:off x="3811" y="1458"/>
              <a:ext cx="14" cy="3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8"/>
                </a:cxn>
                <a:cxn ang="0">
                  <a:pos x="2" y="17"/>
                </a:cxn>
                <a:cxn ang="0">
                  <a:pos x="5" y="24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14" y="29"/>
                </a:cxn>
                <a:cxn ang="0">
                  <a:pos x="14" y="27"/>
                </a:cxn>
                <a:cxn ang="0">
                  <a:pos x="14" y="24"/>
                </a:cxn>
                <a:cxn ang="0">
                  <a:pos x="14" y="22"/>
                </a:cxn>
                <a:cxn ang="0">
                  <a:pos x="14" y="15"/>
                </a:cxn>
                <a:cxn ang="0">
                  <a:pos x="13" y="9"/>
                </a:cxn>
                <a:cxn ang="0">
                  <a:pos x="9" y="4"/>
                </a:cxn>
                <a:cxn ang="0">
                  <a:pos x="5" y="0"/>
                </a:cxn>
              </a:cxnLst>
              <a:rect l="0" t="0" r="r" b="b"/>
              <a:pathLst>
                <a:path w="14" h="33">
                  <a:moveTo>
                    <a:pt x="5" y="0"/>
                  </a:moveTo>
                  <a:lnTo>
                    <a:pt x="0" y="8"/>
                  </a:lnTo>
                  <a:lnTo>
                    <a:pt x="2" y="17"/>
                  </a:lnTo>
                  <a:lnTo>
                    <a:pt x="5" y="2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4" y="15"/>
                  </a:lnTo>
                  <a:lnTo>
                    <a:pt x="13" y="9"/>
                  </a:lnTo>
                  <a:lnTo>
                    <a:pt x="9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3650" y="1401"/>
              <a:ext cx="27" cy="12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15" y="12"/>
                </a:cxn>
                <a:cxn ang="0">
                  <a:pos x="20" y="10"/>
                </a:cxn>
                <a:cxn ang="0">
                  <a:pos x="24" y="5"/>
                </a:cxn>
                <a:cxn ang="0">
                  <a:pos x="27" y="0"/>
                </a:cxn>
                <a:cxn ang="0">
                  <a:pos x="22" y="1"/>
                </a:cxn>
                <a:cxn ang="0">
                  <a:pos x="15" y="3"/>
                </a:cxn>
                <a:cxn ang="0">
                  <a:pos x="7" y="5"/>
                </a:cxn>
                <a:cxn ang="0">
                  <a:pos x="0" y="9"/>
                </a:cxn>
                <a:cxn ang="0">
                  <a:pos x="2" y="10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6" y="10"/>
                </a:cxn>
              </a:cxnLst>
              <a:rect l="0" t="0" r="r" b="b"/>
              <a:pathLst>
                <a:path w="27" h="12">
                  <a:moveTo>
                    <a:pt x="6" y="10"/>
                  </a:moveTo>
                  <a:lnTo>
                    <a:pt x="15" y="12"/>
                  </a:lnTo>
                  <a:lnTo>
                    <a:pt x="20" y="10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22" y="1"/>
                  </a:lnTo>
                  <a:lnTo>
                    <a:pt x="15" y="3"/>
                  </a:lnTo>
                  <a:lnTo>
                    <a:pt x="7" y="5"/>
                  </a:lnTo>
                  <a:lnTo>
                    <a:pt x="0" y="9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10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3650" y="1303"/>
              <a:ext cx="24" cy="34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7"/>
                </a:cxn>
                <a:cxn ang="0">
                  <a:pos x="22" y="16"/>
                </a:cxn>
                <a:cxn ang="0">
                  <a:pos x="20" y="27"/>
                </a:cxn>
                <a:cxn ang="0">
                  <a:pos x="15" y="33"/>
                </a:cxn>
                <a:cxn ang="0">
                  <a:pos x="7" y="34"/>
                </a:cxn>
                <a:cxn ang="0">
                  <a:pos x="2" y="33"/>
                </a:cxn>
                <a:cxn ang="0">
                  <a:pos x="0" y="29"/>
                </a:cxn>
                <a:cxn ang="0">
                  <a:pos x="4" y="22"/>
                </a:cxn>
                <a:cxn ang="0">
                  <a:pos x="11" y="13"/>
                </a:cxn>
                <a:cxn ang="0">
                  <a:pos x="17" y="4"/>
                </a:cxn>
                <a:cxn ang="0">
                  <a:pos x="22" y="0"/>
                </a:cxn>
                <a:cxn ang="0">
                  <a:pos x="24" y="4"/>
                </a:cxn>
              </a:cxnLst>
              <a:rect l="0" t="0" r="r" b="b"/>
              <a:pathLst>
                <a:path w="24" h="34">
                  <a:moveTo>
                    <a:pt x="24" y="4"/>
                  </a:moveTo>
                  <a:lnTo>
                    <a:pt x="24" y="7"/>
                  </a:lnTo>
                  <a:lnTo>
                    <a:pt x="22" y="16"/>
                  </a:lnTo>
                  <a:lnTo>
                    <a:pt x="20" y="27"/>
                  </a:lnTo>
                  <a:lnTo>
                    <a:pt x="15" y="33"/>
                  </a:lnTo>
                  <a:lnTo>
                    <a:pt x="7" y="34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4" y="22"/>
                  </a:lnTo>
                  <a:lnTo>
                    <a:pt x="11" y="13"/>
                  </a:lnTo>
                  <a:lnTo>
                    <a:pt x="17" y="4"/>
                  </a:lnTo>
                  <a:lnTo>
                    <a:pt x="22" y="0"/>
                  </a:lnTo>
                  <a:lnTo>
                    <a:pt x="24" y="4"/>
                  </a:lnTo>
                  <a:close/>
                </a:path>
              </a:pathLst>
            </a:custGeom>
            <a:solidFill>
              <a:srgbClr val="8C60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3298" y="2016"/>
              <a:ext cx="370" cy="173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152" y="2"/>
                </a:cxn>
                <a:cxn ang="0">
                  <a:pos x="121" y="9"/>
                </a:cxn>
                <a:cxn ang="0">
                  <a:pos x="94" y="20"/>
                </a:cxn>
                <a:cxn ang="0">
                  <a:pos x="69" y="34"/>
                </a:cxn>
                <a:cxn ang="0">
                  <a:pos x="45" y="51"/>
                </a:cxn>
                <a:cxn ang="0">
                  <a:pos x="27" y="72"/>
                </a:cxn>
                <a:cxn ang="0">
                  <a:pos x="11" y="94"/>
                </a:cxn>
                <a:cxn ang="0">
                  <a:pos x="0" y="119"/>
                </a:cxn>
                <a:cxn ang="0">
                  <a:pos x="18" y="132"/>
                </a:cxn>
                <a:cxn ang="0">
                  <a:pos x="38" y="143"/>
                </a:cxn>
                <a:cxn ang="0">
                  <a:pos x="58" y="152"/>
                </a:cxn>
                <a:cxn ang="0">
                  <a:pos x="82" y="159"/>
                </a:cxn>
                <a:cxn ang="0">
                  <a:pos x="105" y="166"/>
                </a:cxn>
                <a:cxn ang="0">
                  <a:pos x="130" y="170"/>
                </a:cxn>
                <a:cxn ang="0">
                  <a:pos x="157" y="172"/>
                </a:cxn>
                <a:cxn ang="0">
                  <a:pos x="184" y="173"/>
                </a:cxn>
                <a:cxn ang="0">
                  <a:pos x="211" y="172"/>
                </a:cxn>
                <a:cxn ang="0">
                  <a:pos x="239" y="170"/>
                </a:cxn>
                <a:cxn ang="0">
                  <a:pos x="264" y="166"/>
                </a:cxn>
                <a:cxn ang="0">
                  <a:pos x="289" y="159"/>
                </a:cxn>
                <a:cxn ang="0">
                  <a:pos x="311" y="152"/>
                </a:cxn>
                <a:cxn ang="0">
                  <a:pos x="332" y="143"/>
                </a:cxn>
                <a:cxn ang="0">
                  <a:pos x="352" y="132"/>
                </a:cxn>
                <a:cxn ang="0">
                  <a:pos x="370" y="119"/>
                </a:cxn>
                <a:cxn ang="0">
                  <a:pos x="359" y="94"/>
                </a:cxn>
                <a:cxn ang="0">
                  <a:pos x="343" y="72"/>
                </a:cxn>
                <a:cxn ang="0">
                  <a:pos x="325" y="51"/>
                </a:cxn>
                <a:cxn ang="0">
                  <a:pos x="302" y="34"/>
                </a:cxn>
                <a:cxn ang="0">
                  <a:pos x="276" y="20"/>
                </a:cxn>
                <a:cxn ang="0">
                  <a:pos x="248" y="9"/>
                </a:cxn>
                <a:cxn ang="0">
                  <a:pos x="217" y="2"/>
                </a:cxn>
                <a:cxn ang="0">
                  <a:pos x="184" y="0"/>
                </a:cxn>
              </a:cxnLst>
              <a:rect l="0" t="0" r="r" b="b"/>
              <a:pathLst>
                <a:path w="370" h="173">
                  <a:moveTo>
                    <a:pt x="184" y="0"/>
                  </a:moveTo>
                  <a:lnTo>
                    <a:pt x="152" y="2"/>
                  </a:lnTo>
                  <a:lnTo>
                    <a:pt x="121" y="9"/>
                  </a:lnTo>
                  <a:lnTo>
                    <a:pt x="94" y="20"/>
                  </a:lnTo>
                  <a:lnTo>
                    <a:pt x="69" y="34"/>
                  </a:lnTo>
                  <a:lnTo>
                    <a:pt x="45" y="51"/>
                  </a:lnTo>
                  <a:lnTo>
                    <a:pt x="27" y="72"/>
                  </a:lnTo>
                  <a:lnTo>
                    <a:pt x="11" y="94"/>
                  </a:lnTo>
                  <a:lnTo>
                    <a:pt x="0" y="119"/>
                  </a:lnTo>
                  <a:lnTo>
                    <a:pt x="18" y="132"/>
                  </a:lnTo>
                  <a:lnTo>
                    <a:pt x="38" y="143"/>
                  </a:lnTo>
                  <a:lnTo>
                    <a:pt x="58" y="152"/>
                  </a:lnTo>
                  <a:lnTo>
                    <a:pt x="82" y="159"/>
                  </a:lnTo>
                  <a:lnTo>
                    <a:pt x="105" y="166"/>
                  </a:lnTo>
                  <a:lnTo>
                    <a:pt x="130" y="170"/>
                  </a:lnTo>
                  <a:lnTo>
                    <a:pt x="157" y="172"/>
                  </a:lnTo>
                  <a:lnTo>
                    <a:pt x="184" y="173"/>
                  </a:lnTo>
                  <a:lnTo>
                    <a:pt x="211" y="172"/>
                  </a:lnTo>
                  <a:lnTo>
                    <a:pt x="239" y="170"/>
                  </a:lnTo>
                  <a:lnTo>
                    <a:pt x="264" y="166"/>
                  </a:lnTo>
                  <a:lnTo>
                    <a:pt x="289" y="159"/>
                  </a:lnTo>
                  <a:lnTo>
                    <a:pt x="311" y="152"/>
                  </a:lnTo>
                  <a:lnTo>
                    <a:pt x="332" y="143"/>
                  </a:lnTo>
                  <a:lnTo>
                    <a:pt x="352" y="132"/>
                  </a:lnTo>
                  <a:lnTo>
                    <a:pt x="370" y="119"/>
                  </a:lnTo>
                  <a:lnTo>
                    <a:pt x="359" y="94"/>
                  </a:lnTo>
                  <a:lnTo>
                    <a:pt x="343" y="72"/>
                  </a:lnTo>
                  <a:lnTo>
                    <a:pt x="325" y="51"/>
                  </a:lnTo>
                  <a:lnTo>
                    <a:pt x="302" y="34"/>
                  </a:lnTo>
                  <a:lnTo>
                    <a:pt x="276" y="20"/>
                  </a:lnTo>
                  <a:lnTo>
                    <a:pt x="248" y="9"/>
                  </a:lnTo>
                  <a:lnTo>
                    <a:pt x="217" y="2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8" name="Freeform 29"/>
            <p:cNvSpPr>
              <a:spLocks/>
            </p:cNvSpPr>
            <p:nvPr/>
          </p:nvSpPr>
          <p:spPr bwMode="auto">
            <a:xfrm>
              <a:off x="3338" y="2043"/>
              <a:ext cx="218" cy="121"/>
            </a:xfrm>
            <a:custGeom>
              <a:avLst/>
              <a:gdLst/>
              <a:ahLst/>
              <a:cxnLst>
                <a:cxn ang="0">
                  <a:pos x="164" y="0"/>
                </a:cxn>
                <a:cxn ang="0">
                  <a:pos x="159" y="0"/>
                </a:cxn>
                <a:cxn ang="0">
                  <a:pos x="155" y="0"/>
                </a:cxn>
                <a:cxn ang="0">
                  <a:pos x="150" y="0"/>
                </a:cxn>
                <a:cxn ang="0">
                  <a:pos x="144" y="0"/>
                </a:cxn>
                <a:cxn ang="0">
                  <a:pos x="119" y="2"/>
                </a:cxn>
                <a:cxn ang="0">
                  <a:pos x="94" y="6"/>
                </a:cxn>
                <a:cxn ang="0">
                  <a:pos x="72" y="13"/>
                </a:cxn>
                <a:cxn ang="0">
                  <a:pos x="52" y="24"/>
                </a:cxn>
                <a:cxn ang="0">
                  <a:pos x="34" y="36"/>
                </a:cxn>
                <a:cxn ang="0">
                  <a:pos x="20" y="49"/>
                </a:cxn>
                <a:cxn ang="0">
                  <a:pos x="7" y="65"/>
                </a:cxn>
                <a:cxn ang="0">
                  <a:pos x="0" y="83"/>
                </a:cxn>
                <a:cxn ang="0">
                  <a:pos x="14" y="92"/>
                </a:cxn>
                <a:cxn ang="0">
                  <a:pos x="29" y="99"/>
                </a:cxn>
                <a:cxn ang="0">
                  <a:pos x="45" y="105"/>
                </a:cxn>
                <a:cxn ang="0">
                  <a:pos x="63" y="110"/>
                </a:cxn>
                <a:cxn ang="0">
                  <a:pos x="83" y="116"/>
                </a:cxn>
                <a:cxn ang="0">
                  <a:pos x="103" y="119"/>
                </a:cxn>
                <a:cxn ang="0">
                  <a:pos x="123" y="121"/>
                </a:cxn>
                <a:cxn ang="0">
                  <a:pos x="144" y="121"/>
                </a:cxn>
                <a:cxn ang="0">
                  <a:pos x="153" y="121"/>
                </a:cxn>
                <a:cxn ang="0">
                  <a:pos x="162" y="121"/>
                </a:cxn>
                <a:cxn ang="0">
                  <a:pos x="173" y="119"/>
                </a:cxn>
                <a:cxn ang="0">
                  <a:pos x="182" y="119"/>
                </a:cxn>
                <a:cxn ang="0">
                  <a:pos x="191" y="117"/>
                </a:cxn>
                <a:cxn ang="0">
                  <a:pos x="200" y="116"/>
                </a:cxn>
                <a:cxn ang="0">
                  <a:pos x="209" y="114"/>
                </a:cxn>
                <a:cxn ang="0">
                  <a:pos x="218" y="112"/>
                </a:cxn>
                <a:cxn ang="0">
                  <a:pos x="215" y="94"/>
                </a:cxn>
                <a:cxn ang="0">
                  <a:pos x="209" y="76"/>
                </a:cxn>
                <a:cxn ang="0">
                  <a:pos x="204" y="60"/>
                </a:cxn>
                <a:cxn ang="0">
                  <a:pos x="197" y="45"/>
                </a:cxn>
                <a:cxn ang="0">
                  <a:pos x="190" y="33"/>
                </a:cxn>
                <a:cxn ang="0">
                  <a:pos x="182" y="20"/>
                </a:cxn>
                <a:cxn ang="0">
                  <a:pos x="173" y="9"/>
                </a:cxn>
                <a:cxn ang="0">
                  <a:pos x="164" y="0"/>
                </a:cxn>
              </a:cxnLst>
              <a:rect l="0" t="0" r="r" b="b"/>
              <a:pathLst>
                <a:path w="218" h="121">
                  <a:moveTo>
                    <a:pt x="164" y="0"/>
                  </a:moveTo>
                  <a:lnTo>
                    <a:pt x="159" y="0"/>
                  </a:lnTo>
                  <a:lnTo>
                    <a:pt x="155" y="0"/>
                  </a:lnTo>
                  <a:lnTo>
                    <a:pt x="150" y="0"/>
                  </a:lnTo>
                  <a:lnTo>
                    <a:pt x="144" y="0"/>
                  </a:lnTo>
                  <a:lnTo>
                    <a:pt x="119" y="2"/>
                  </a:lnTo>
                  <a:lnTo>
                    <a:pt x="94" y="6"/>
                  </a:lnTo>
                  <a:lnTo>
                    <a:pt x="72" y="13"/>
                  </a:lnTo>
                  <a:lnTo>
                    <a:pt x="52" y="24"/>
                  </a:lnTo>
                  <a:lnTo>
                    <a:pt x="34" y="36"/>
                  </a:lnTo>
                  <a:lnTo>
                    <a:pt x="20" y="49"/>
                  </a:lnTo>
                  <a:lnTo>
                    <a:pt x="7" y="65"/>
                  </a:lnTo>
                  <a:lnTo>
                    <a:pt x="0" y="83"/>
                  </a:lnTo>
                  <a:lnTo>
                    <a:pt x="14" y="92"/>
                  </a:lnTo>
                  <a:lnTo>
                    <a:pt x="29" y="99"/>
                  </a:lnTo>
                  <a:lnTo>
                    <a:pt x="45" y="105"/>
                  </a:lnTo>
                  <a:lnTo>
                    <a:pt x="63" y="110"/>
                  </a:lnTo>
                  <a:lnTo>
                    <a:pt x="83" y="116"/>
                  </a:lnTo>
                  <a:lnTo>
                    <a:pt x="103" y="119"/>
                  </a:lnTo>
                  <a:lnTo>
                    <a:pt x="123" y="121"/>
                  </a:lnTo>
                  <a:lnTo>
                    <a:pt x="144" y="121"/>
                  </a:lnTo>
                  <a:lnTo>
                    <a:pt x="153" y="121"/>
                  </a:lnTo>
                  <a:lnTo>
                    <a:pt x="162" y="121"/>
                  </a:lnTo>
                  <a:lnTo>
                    <a:pt x="173" y="119"/>
                  </a:lnTo>
                  <a:lnTo>
                    <a:pt x="182" y="119"/>
                  </a:lnTo>
                  <a:lnTo>
                    <a:pt x="191" y="117"/>
                  </a:lnTo>
                  <a:lnTo>
                    <a:pt x="200" y="116"/>
                  </a:lnTo>
                  <a:lnTo>
                    <a:pt x="209" y="114"/>
                  </a:lnTo>
                  <a:lnTo>
                    <a:pt x="218" y="112"/>
                  </a:lnTo>
                  <a:lnTo>
                    <a:pt x="215" y="94"/>
                  </a:lnTo>
                  <a:lnTo>
                    <a:pt x="209" y="76"/>
                  </a:lnTo>
                  <a:lnTo>
                    <a:pt x="204" y="60"/>
                  </a:lnTo>
                  <a:lnTo>
                    <a:pt x="197" y="45"/>
                  </a:lnTo>
                  <a:lnTo>
                    <a:pt x="190" y="33"/>
                  </a:lnTo>
                  <a:lnTo>
                    <a:pt x="182" y="20"/>
                  </a:lnTo>
                  <a:lnTo>
                    <a:pt x="173" y="9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C9DBA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9" name="Freeform 30"/>
            <p:cNvSpPr>
              <a:spLocks/>
            </p:cNvSpPr>
            <p:nvPr/>
          </p:nvSpPr>
          <p:spPr bwMode="auto">
            <a:xfrm>
              <a:off x="3502" y="2043"/>
              <a:ext cx="127" cy="1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9"/>
                </a:cxn>
                <a:cxn ang="0">
                  <a:pos x="18" y="20"/>
                </a:cxn>
                <a:cxn ang="0">
                  <a:pos x="26" y="33"/>
                </a:cxn>
                <a:cxn ang="0">
                  <a:pos x="33" y="45"/>
                </a:cxn>
                <a:cxn ang="0">
                  <a:pos x="40" y="60"/>
                </a:cxn>
                <a:cxn ang="0">
                  <a:pos x="45" y="76"/>
                </a:cxn>
                <a:cxn ang="0">
                  <a:pos x="51" y="94"/>
                </a:cxn>
                <a:cxn ang="0">
                  <a:pos x="54" y="112"/>
                </a:cxn>
                <a:cxn ang="0">
                  <a:pos x="65" y="110"/>
                </a:cxn>
                <a:cxn ang="0">
                  <a:pos x="74" y="107"/>
                </a:cxn>
                <a:cxn ang="0">
                  <a:pos x="83" y="103"/>
                </a:cxn>
                <a:cxn ang="0">
                  <a:pos x="94" y="99"/>
                </a:cxn>
                <a:cxn ang="0">
                  <a:pos x="101" y="96"/>
                </a:cxn>
                <a:cxn ang="0">
                  <a:pos x="110" y="92"/>
                </a:cxn>
                <a:cxn ang="0">
                  <a:pos x="119" y="89"/>
                </a:cxn>
                <a:cxn ang="0">
                  <a:pos x="127" y="83"/>
                </a:cxn>
                <a:cxn ang="0">
                  <a:pos x="119" y="67"/>
                </a:cxn>
                <a:cxn ang="0">
                  <a:pos x="109" y="52"/>
                </a:cxn>
                <a:cxn ang="0">
                  <a:pos x="96" y="40"/>
                </a:cxn>
                <a:cxn ang="0">
                  <a:pos x="80" y="27"/>
                </a:cxn>
                <a:cxn ang="0">
                  <a:pos x="62" y="18"/>
                </a:cxn>
                <a:cxn ang="0">
                  <a:pos x="44" y="9"/>
                </a:cxn>
                <a:cxn ang="0">
                  <a:pos x="22" y="4"/>
                </a:cxn>
                <a:cxn ang="0">
                  <a:pos x="0" y="0"/>
                </a:cxn>
              </a:cxnLst>
              <a:rect l="0" t="0" r="r" b="b"/>
              <a:pathLst>
                <a:path w="127" h="112">
                  <a:moveTo>
                    <a:pt x="0" y="0"/>
                  </a:moveTo>
                  <a:lnTo>
                    <a:pt x="9" y="9"/>
                  </a:lnTo>
                  <a:lnTo>
                    <a:pt x="18" y="20"/>
                  </a:lnTo>
                  <a:lnTo>
                    <a:pt x="26" y="33"/>
                  </a:lnTo>
                  <a:lnTo>
                    <a:pt x="33" y="45"/>
                  </a:lnTo>
                  <a:lnTo>
                    <a:pt x="40" y="60"/>
                  </a:lnTo>
                  <a:lnTo>
                    <a:pt x="45" y="76"/>
                  </a:lnTo>
                  <a:lnTo>
                    <a:pt x="51" y="94"/>
                  </a:lnTo>
                  <a:lnTo>
                    <a:pt x="54" y="112"/>
                  </a:lnTo>
                  <a:lnTo>
                    <a:pt x="65" y="110"/>
                  </a:lnTo>
                  <a:lnTo>
                    <a:pt x="74" y="107"/>
                  </a:lnTo>
                  <a:lnTo>
                    <a:pt x="83" y="103"/>
                  </a:lnTo>
                  <a:lnTo>
                    <a:pt x="94" y="99"/>
                  </a:lnTo>
                  <a:lnTo>
                    <a:pt x="101" y="96"/>
                  </a:lnTo>
                  <a:lnTo>
                    <a:pt x="110" y="92"/>
                  </a:lnTo>
                  <a:lnTo>
                    <a:pt x="119" y="89"/>
                  </a:lnTo>
                  <a:lnTo>
                    <a:pt x="127" y="83"/>
                  </a:lnTo>
                  <a:lnTo>
                    <a:pt x="119" y="67"/>
                  </a:lnTo>
                  <a:lnTo>
                    <a:pt x="109" y="52"/>
                  </a:lnTo>
                  <a:lnTo>
                    <a:pt x="96" y="40"/>
                  </a:lnTo>
                  <a:lnTo>
                    <a:pt x="80" y="27"/>
                  </a:lnTo>
                  <a:lnTo>
                    <a:pt x="62" y="18"/>
                  </a:lnTo>
                  <a:lnTo>
                    <a:pt x="44" y="9"/>
                  </a:lnTo>
                  <a:lnTo>
                    <a:pt x="2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AD6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3461" y="1924"/>
              <a:ext cx="48" cy="14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3461" y="975"/>
              <a:ext cx="48" cy="14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2" name="Freeform 33"/>
            <p:cNvSpPr>
              <a:spLocks/>
            </p:cNvSpPr>
            <p:nvPr/>
          </p:nvSpPr>
          <p:spPr bwMode="auto">
            <a:xfrm>
              <a:off x="3434" y="917"/>
              <a:ext cx="103" cy="105"/>
            </a:xfrm>
            <a:custGeom>
              <a:avLst/>
              <a:gdLst/>
              <a:ahLst/>
              <a:cxnLst>
                <a:cxn ang="0">
                  <a:pos x="103" y="52"/>
                </a:cxn>
                <a:cxn ang="0">
                  <a:pos x="99" y="72"/>
                </a:cxn>
                <a:cxn ang="0">
                  <a:pos x="88" y="88"/>
                </a:cxn>
                <a:cxn ang="0">
                  <a:pos x="70" y="101"/>
                </a:cxn>
                <a:cxn ang="0">
                  <a:pos x="50" y="105"/>
                </a:cxn>
                <a:cxn ang="0">
                  <a:pos x="30" y="101"/>
                </a:cxn>
                <a:cxn ang="0">
                  <a:pos x="14" y="88"/>
                </a:cxn>
                <a:cxn ang="0">
                  <a:pos x="3" y="72"/>
                </a:cxn>
                <a:cxn ang="0">
                  <a:pos x="0" y="52"/>
                </a:cxn>
                <a:cxn ang="0">
                  <a:pos x="3" y="32"/>
                </a:cxn>
                <a:cxn ang="0">
                  <a:pos x="14" y="14"/>
                </a:cxn>
                <a:cxn ang="0">
                  <a:pos x="30" y="3"/>
                </a:cxn>
                <a:cxn ang="0">
                  <a:pos x="50" y="0"/>
                </a:cxn>
                <a:cxn ang="0">
                  <a:pos x="70" y="3"/>
                </a:cxn>
                <a:cxn ang="0">
                  <a:pos x="88" y="14"/>
                </a:cxn>
                <a:cxn ang="0">
                  <a:pos x="99" y="32"/>
                </a:cxn>
                <a:cxn ang="0">
                  <a:pos x="103" y="52"/>
                </a:cxn>
              </a:cxnLst>
              <a:rect l="0" t="0" r="r" b="b"/>
              <a:pathLst>
                <a:path w="103" h="105">
                  <a:moveTo>
                    <a:pt x="103" y="52"/>
                  </a:moveTo>
                  <a:lnTo>
                    <a:pt x="99" y="72"/>
                  </a:lnTo>
                  <a:lnTo>
                    <a:pt x="88" y="88"/>
                  </a:lnTo>
                  <a:lnTo>
                    <a:pt x="70" y="101"/>
                  </a:lnTo>
                  <a:lnTo>
                    <a:pt x="50" y="105"/>
                  </a:lnTo>
                  <a:lnTo>
                    <a:pt x="30" y="101"/>
                  </a:lnTo>
                  <a:lnTo>
                    <a:pt x="14" y="88"/>
                  </a:lnTo>
                  <a:lnTo>
                    <a:pt x="3" y="72"/>
                  </a:lnTo>
                  <a:lnTo>
                    <a:pt x="0" y="52"/>
                  </a:lnTo>
                  <a:lnTo>
                    <a:pt x="3" y="32"/>
                  </a:lnTo>
                  <a:lnTo>
                    <a:pt x="14" y="14"/>
                  </a:lnTo>
                  <a:lnTo>
                    <a:pt x="30" y="3"/>
                  </a:lnTo>
                  <a:lnTo>
                    <a:pt x="50" y="0"/>
                  </a:lnTo>
                  <a:lnTo>
                    <a:pt x="70" y="3"/>
                  </a:lnTo>
                  <a:lnTo>
                    <a:pt x="88" y="14"/>
                  </a:lnTo>
                  <a:lnTo>
                    <a:pt x="99" y="32"/>
                  </a:lnTo>
                  <a:lnTo>
                    <a:pt x="103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3475" y="1005"/>
              <a:ext cx="511" cy="997"/>
            </a:xfrm>
            <a:custGeom>
              <a:avLst/>
              <a:gdLst/>
              <a:ahLst/>
              <a:cxnLst>
                <a:cxn ang="0">
                  <a:pos x="509" y="452"/>
                </a:cxn>
                <a:cxn ang="0">
                  <a:pos x="488" y="358"/>
                </a:cxn>
                <a:cxn ang="0">
                  <a:pos x="450" y="269"/>
                </a:cxn>
                <a:cxn ang="0">
                  <a:pos x="394" y="190"/>
                </a:cxn>
                <a:cxn ang="0">
                  <a:pos x="325" y="123"/>
                </a:cxn>
                <a:cxn ang="0">
                  <a:pos x="244" y="69"/>
                </a:cxn>
                <a:cxn ang="0">
                  <a:pos x="152" y="27"/>
                </a:cxn>
                <a:cxn ang="0">
                  <a:pos x="53" y="6"/>
                </a:cxn>
                <a:cxn ang="0">
                  <a:pos x="0" y="40"/>
                </a:cxn>
                <a:cxn ang="0">
                  <a:pos x="94" y="54"/>
                </a:cxn>
                <a:cxn ang="0">
                  <a:pos x="182" y="83"/>
                </a:cxn>
                <a:cxn ang="0">
                  <a:pos x="262" y="127"/>
                </a:cxn>
                <a:cxn ang="0">
                  <a:pos x="330" y="184"/>
                </a:cxn>
                <a:cxn ang="0">
                  <a:pos x="388" y="251"/>
                </a:cxn>
                <a:cxn ang="0">
                  <a:pos x="432" y="327"/>
                </a:cxn>
                <a:cxn ang="0">
                  <a:pos x="459" y="412"/>
                </a:cxn>
                <a:cxn ang="0">
                  <a:pos x="468" y="502"/>
                </a:cxn>
                <a:cxn ang="0">
                  <a:pos x="459" y="592"/>
                </a:cxn>
                <a:cxn ang="0">
                  <a:pos x="432" y="677"/>
                </a:cxn>
                <a:cxn ang="0">
                  <a:pos x="388" y="755"/>
                </a:cxn>
                <a:cxn ang="0">
                  <a:pos x="330" y="822"/>
                </a:cxn>
                <a:cxn ang="0">
                  <a:pos x="262" y="877"/>
                </a:cxn>
                <a:cxn ang="0">
                  <a:pos x="182" y="919"/>
                </a:cxn>
                <a:cxn ang="0">
                  <a:pos x="94" y="946"/>
                </a:cxn>
                <a:cxn ang="0">
                  <a:pos x="0" y="955"/>
                </a:cxn>
                <a:cxn ang="0">
                  <a:pos x="53" y="993"/>
                </a:cxn>
                <a:cxn ang="0">
                  <a:pos x="152" y="973"/>
                </a:cxn>
                <a:cxn ang="0">
                  <a:pos x="244" y="935"/>
                </a:cxn>
                <a:cxn ang="0">
                  <a:pos x="325" y="883"/>
                </a:cxn>
                <a:cxn ang="0">
                  <a:pos x="394" y="816"/>
                </a:cxn>
                <a:cxn ang="0">
                  <a:pos x="450" y="737"/>
                </a:cxn>
                <a:cxn ang="0">
                  <a:pos x="488" y="648"/>
                </a:cxn>
                <a:cxn ang="0">
                  <a:pos x="509" y="553"/>
                </a:cxn>
              </a:cxnLst>
              <a:rect l="0" t="0" r="r" b="b"/>
              <a:pathLst>
                <a:path w="511" h="997">
                  <a:moveTo>
                    <a:pt x="511" y="502"/>
                  </a:moveTo>
                  <a:lnTo>
                    <a:pt x="509" y="452"/>
                  </a:lnTo>
                  <a:lnTo>
                    <a:pt x="500" y="405"/>
                  </a:lnTo>
                  <a:lnTo>
                    <a:pt x="488" y="358"/>
                  </a:lnTo>
                  <a:lnTo>
                    <a:pt x="471" y="313"/>
                  </a:lnTo>
                  <a:lnTo>
                    <a:pt x="450" y="269"/>
                  </a:lnTo>
                  <a:lnTo>
                    <a:pt x="424" y="228"/>
                  </a:lnTo>
                  <a:lnTo>
                    <a:pt x="394" y="190"/>
                  </a:lnTo>
                  <a:lnTo>
                    <a:pt x="361" y="156"/>
                  </a:lnTo>
                  <a:lnTo>
                    <a:pt x="325" y="123"/>
                  </a:lnTo>
                  <a:lnTo>
                    <a:pt x="285" y="94"/>
                  </a:lnTo>
                  <a:lnTo>
                    <a:pt x="244" y="69"/>
                  </a:lnTo>
                  <a:lnTo>
                    <a:pt x="199" y="45"/>
                  </a:lnTo>
                  <a:lnTo>
                    <a:pt x="152" y="27"/>
                  </a:lnTo>
                  <a:lnTo>
                    <a:pt x="103" y="15"/>
                  </a:lnTo>
                  <a:lnTo>
                    <a:pt x="53" y="6"/>
                  </a:lnTo>
                  <a:lnTo>
                    <a:pt x="0" y="0"/>
                  </a:lnTo>
                  <a:lnTo>
                    <a:pt x="0" y="40"/>
                  </a:lnTo>
                  <a:lnTo>
                    <a:pt x="47" y="45"/>
                  </a:lnTo>
                  <a:lnTo>
                    <a:pt x="94" y="54"/>
                  </a:lnTo>
                  <a:lnTo>
                    <a:pt x="139" y="67"/>
                  </a:lnTo>
                  <a:lnTo>
                    <a:pt x="182" y="83"/>
                  </a:lnTo>
                  <a:lnTo>
                    <a:pt x="222" y="103"/>
                  </a:lnTo>
                  <a:lnTo>
                    <a:pt x="262" y="127"/>
                  </a:lnTo>
                  <a:lnTo>
                    <a:pt x="298" y="154"/>
                  </a:lnTo>
                  <a:lnTo>
                    <a:pt x="330" y="184"/>
                  </a:lnTo>
                  <a:lnTo>
                    <a:pt x="361" y="217"/>
                  </a:lnTo>
                  <a:lnTo>
                    <a:pt x="388" y="251"/>
                  </a:lnTo>
                  <a:lnTo>
                    <a:pt x="412" y="289"/>
                  </a:lnTo>
                  <a:lnTo>
                    <a:pt x="432" y="327"/>
                  </a:lnTo>
                  <a:lnTo>
                    <a:pt x="446" y="368"/>
                  </a:lnTo>
                  <a:lnTo>
                    <a:pt x="459" y="412"/>
                  </a:lnTo>
                  <a:lnTo>
                    <a:pt x="466" y="457"/>
                  </a:lnTo>
                  <a:lnTo>
                    <a:pt x="468" y="502"/>
                  </a:lnTo>
                  <a:lnTo>
                    <a:pt x="466" y="549"/>
                  </a:lnTo>
                  <a:lnTo>
                    <a:pt x="459" y="592"/>
                  </a:lnTo>
                  <a:lnTo>
                    <a:pt x="446" y="636"/>
                  </a:lnTo>
                  <a:lnTo>
                    <a:pt x="432" y="677"/>
                  </a:lnTo>
                  <a:lnTo>
                    <a:pt x="412" y="717"/>
                  </a:lnTo>
                  <a:lnTo>
                    <a:pt x="388" y="755"/>
                  </a:lnTo>
                  <a:lnTo>
                    <a:pt x="361" y="789"/>
                  </a:lnTo>
                  <a:lnTo>
                    <a:pt x="330" y="822"/>
                  </a:lnTo>
                  <a:lnTo>
                    <a:pt x="298" y="850"/>
                  </a:lnTo>
                  <a:lnTo>
                    <a:pt x="262" y="877"/>
                  </a:lnTo>
                  <a:lnTo>
                    <a:pt x="222" y="899"/>
                  </a:lnTo>
                  <a:lnTo>
                    <a:pt x="182" y="919"/>
                  </a:lnTo>
                  <a:lnTo>
                    <a:pt x="139" y="933"/>
                  </a:lnTo>
                  <a:lnTo>
                    <a:pt x="94" y="946"/>
                  </a:lnTo>
                  <a:lnTo>
                    <a:pt x="47" y="953"/>
                  </a:lnTo>
                  <a:lnTo>
                    <a:pt x="0" y="955"/>
                  </a:lnTo>
                  <a:lnTo>
                    <a:pt x="0" y="997"/>
                  </a:lnTo>
                  <a:lnTo>
                    <a:pt x="53" y="993"/>
                  </a:lnTo>
                  <a:lnTo>
                    <a:pt x="103" y="986"/>
                  </a:lnTo>
                  <a:lnTo>
                    <a:pt x="152" y="973"/>
                  </a:lnTo>
                  <a:lnTo>
                    <a:pt x="199" y="957"/>
                  </a:lnTo>
                  <a:lnTo>
                    <a:pt x="244" y="935"/>
                  </a:lnTo>
                  <a:lnTo>
                    <a:pt x="285" y="912"/>
                  </a:lnTo>
                  <a:lnTo>
                    <a:pt x="325" y="883"/>
                  </a:lnTo>
                  <a:lnTo>
                    <a:pt x="361" y="850"/>
                  </a:lnTo>
                  <a:lnTo>
                    <a:pt x="394" y="816"/>
                  </a:lnTo>
                  <a:lnTo>
                    <a:pt x="424" y="778"/>
                  </a:lnTo>
                  <a:lnTo>
                    <a:pt x="450" y="737"/>
                  </a:lnTo>
                  <a:lnTo>
                    <a:pt x="471" y="693"/>
                  </a:lnTo>
                  <a:lnTo>
                    <a:pt x="488" y="648"/>
                  </a:lnTo>
                  <a:lnTo>
                    <a:pt x="500" y="601"/>
                  </a:lnTo>
                  <a:lnTo>
                    <a:pt x="509" y="553"/>
                  </a:lnTo>
                  <a:lnTo>
                    <a:pt x="511" y="5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3190" y="1890"/>
              <a:ext cx="285" cy="113"/>
            </a:xfrm>
            <a:custGeom>
              <a:avLst/>
              <a:gdLst/>
              <a:ahLst/>
              <a:cxnLst>
                <a:cxn ang="0">
                  <a:pos x="285" y="72"/>
                </a:cxn>
                <a:cxn ang="0">
                  <a:pos x="253" y="72"/>
                </a:cxn>
                <a:cxn ang="0">
                  <a:pos x="218" y="68"/>
                </a:cxn>
                <a:cxn ang="0">
                  <a:pos x="184" y="63"/>
                </a:cxn>
                <a:cxn ang="0">
                  <a:pos x="152" y="56"/>
                </a:cxn>
                <a:cxn ang="0">
                  <a:pos x="117" y="45"/>
                </a:cxn>
                <a:cxn ang="0">
                  <a:pos x="85" y="32"/>
                </a:cxn>
                <a:cxn ang="0">
                  <a:pos x="52" y="18"/>
                </a:cxn>
                <a:cxn ang="0">
                  <a:pos x="22" y="0"/>
                </a:cxn>
                <a:cxn ang="0">
                  <a:pos x="0" y="34"/>
                </a:cxn>
                <a:cxn ang="0">
                  <a:pos x="34" y="54"/>
                </a:cxn>
                <a:cxn ang="0">
                  <a:pos x="69" y="70"/>
                </a:cxn>
                <a:cxn ang="0">
                  <a:pos x="103" y="83"/>
                </a:cxn>
                <a:cxn ang="0">
                  <a:pos x="139" y="94"/>
                </a:cxn>
                <a:cxn ang="0">
                  <a:pos x="173" y="103"/>
                </a:cxn>
                <a:cxn ang="0">
                  <a:pos x="209" y="108"/>
                </a:cxn>
                <a:cxn ang="0">
                  <a:pos x="245" y="112"/>
                </a:cxn>
                <a:cxn ang="0">
                  <a:pos x="282" y="113"/>
                </a:cxn>
                <a:cxn ang="0">
                  <a:pos x="285" y="72"/>
                </a:cxn>
              </a:cxnLst>
              <a:rect l="0" t="0" r="r" b="b"/>
              <a:pathLst>
                <a:path w="285" h="113">
                  <a:moveTo>
                    <a:pt x="285" y="72"/>
                  </a:moveTo>
                  <a:lnTo>
                    <a:pt x="253" y="72"/>
                  </a:lnTo>
                  <a:lnTo>
                    <a:pt x="218" y="68"/>
                  </a:lnTo>
                  <a:lnTo>
                    <a:pt x="184" y="63"/>
                  </a:lnTo>
                  <a:lnTo>
                    <a:pt x="152" y="56"/>
                  </a:lnTo>
                  <a:lnTo>
                    <a:pt x="117" y="45"/>
                  </a:lnTo>
                  <a:lnTo>
                    <a:pt x="85" y="32"/>
                  </a:lnTo>
                  <a:lnTo>
                    <a:pt x="52" y="18"/>
                  </a:lnTo>
                  <a:lnTo>
                    <a:pt x="22" y="0"/>
                  </a:lnTo>
                  <a:lnTo>
                    <a:pt x="0" y="34"/>
                  </a:lnTo>
                  <a:lnTo>
                    <a:pt x="34" y="54"/>
                  </a:lnTo>
                  <a:lnTo>
                    <a:pt x="69" y="70"/>
                  </a:lnTo>
                  <a:lnTo>
                    <a:pt x="103" y="83"/>
                  </a:lnTo>
                  <a:lnTo>
                    <a:pt x="139" y="94"/>
                  </a:lnTo>
                  <a:lnTo>
                    <a:pt x="173" y="103"/>
                  </a:lnTo>
                  <a:lnTo>
                    <a:pt x="209" y="108"/>
                  </a:lnTo>
                  <a:lnTo>
                    <a:pt x="245" y="112"/>
                  </a:lnTo>
                  <a:lnTo>
                    <a:pt x="282" y="113"/>
                  </a:lnTo>
                  <a:lnTo>
                    <a:pt x="285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Suora yhdysviiv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kstin paikkamerkki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dirty="0" smtClean="0"/>
              <a:t>Muokkaa tekstin perustyylejä napsauttamalla</a:t>
            </a:r>
          </a:p>
          <a:p>
            <a:pPr lvl="1" eaLnBrk="1" latinLnBrk="0" hangingPunct="1"/>
            <a:r>
              <a:rPr kumimoji="0" lang="fi-FI" dirty="0" smtClean="0"/>
              <a:t>toinen taso</a:t>
            </a:r>
          </a:p>
          <a:p>
            <a:pPr lvl="2" eaLnBrk="1" latinLnBrk="0" hangingPunct="1"/>
            <a:r>
              <a:rPr kumimoji="0" lang="fi-FI" dirty="0" smtClean="0"/>
              <a:t>kolmas taso</a:t>
            </a:r>
          </a:p>
          <a:p>
            <a:pPr lvl="3" eaLnBrk="1" latinLnBrk="0" hangingPunct="1"/>
            <a:r>
              <a:rPr kumimoji="0" lang="fi-FI" dirty="0" smtClean="0"/>
              <a:t>neljäs taso</a:t>
            </a:r>
          </a:p>
          <a:p>
            <a:pPr lvl="4" eaLnBrk="1" latinLnBrk="0" hangingPunct="1"/>
            <a:r>
              <a:rPr kumimoji="0" lang="fi-FI" dirty="0" smtClean="0"/>
              <a:t>viides taso</a:t>
            </a:r>
            <a:endParaRPr kumimoji="0" lang="en-US" dirty="0"/>
          </a:p>
        </p:txBody>
      </p:sp>
      <p:sp>
        <p:nvSpPr>
          <p:cNvPr id="11" name="Päivämäärän paikkamerkki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DF157A2-5A5E-43BA-8A7C-90B1A54B68B5}" type="datetime1">
              <a:rPr lang="fi-FI" smtClean="0"/>
              <a:pPr/>
              <a:t>10.7.2007</a:t>
            </a:fld>
            <a:endParaRPr lang="fi-FI"/>
          </a:p>
        </p:txBody>
      </p:sp>
      <p:sp>
        <p:nvSpPr>
          <p:cNvPr id="28" name="Alatunnisteen paikkamerkki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4"/>
          </p:nvPr>
        </p:nvSpPr>
        <p:spPr>
          <a:xfrm>
            <a:off x="285720" y="6429396"/>
            <a:ext cx="762000" cy="24447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205B75A-F246-492A-B3AE-7ABDFE63F2E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Otsikon paikkamerkki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Suora yhdysviiv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uora yhdysviiv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mtClean="0"/>
              <a:t>Omatoimimatkat Oy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fi-FI" smtClean="0"/>
              <a:t>”Erilaisia” matkoja jo vuodesta 1997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Elämyksiin tarvittavat ainekset</a:t>
            </a:r>
          </a:p>
        </p:txBody>
      </p:sp>
      <p:graphicFrame>
        <p:nvGraphicFramePr>
          <p:cNvPr id="6" name="Kaaviokuva 5"/>
          <p:cNvGraphicFramePr/>
          <p:nvPr/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1751-E5FB-4A12-979A-FB16B6003956}" type="slidenum">
              <a:rPr lang="fi-FI" smtClean="0"/>
              <a:pPr/>
              <a:t>2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0829908-F89C-4E8F-A6BB-A7DB0A6CA8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B0829908-F89C-4E8F-A6BB-A7DB0A6CA8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33DA4F-EB39-4A8D-8800-69C6113EA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graphicEl>
                                              <a:dgm id="{8533DA4F-EB39-4A8D-8800-69C6113EAD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2B22B52-ECFB-441A-B201-412A636E26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52B22B52-ECFB-441A-B201-412A636E26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F12E2B4-81E1-49EE-A553-1DA90982D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graphicEl>
                                              <a:dgm id="{0F12E2B4-81E1-49EE-A553-1DA90982D4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B1E2859-7BDA-45CA-9D0A-A3A26B252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graphicEl>
                                              <a:dgm id="{CB1E2859-7BDA-45CA-9D0A-A3A26B252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F6A0B3-4733-4196-8340-50CD1FF25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4DF6A0B3-4733-4196-8340-50CD1FF256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Elämyksiä kotimaassa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fi-FI" sz="2000" dirty="0" smtClean="0"/>
              <a:t>Kotimaanmatkailu on </a:t>
            </a:r>
            <a:r>
              <a:rPr lang="fi-FI" sz="2400" dirty="0" smtClean="0"/>
              <a:t>ekologinen</a:t>
            </a:r>
            <a:r>
              <a:rPr lang="fi-FI" sz="2000" dirty="0" smtClean="0"/>
              <a:t> vaihtoehto ja työllistää.</a:t>
            </a:r>
          </a:p>
        </p:txBody>
      </p:sp>
      <p:pic>
        <p:nvPicPr>
          <p:cNvPr id="19" name="Kuvan paikkamerkki 18" descr="j040343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4545" b="4545"/>
          <a:stretch>
            <a:fillRect/>
          </a:stretch>
        </p:blipFill>
        <p:spPr>
          <a:effectLst/>
        </p:spPr>
      </p:pic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5B75A-F246-492A-B3AE-7ABDFE63F2E8}" type="slidenum">
              <a:rPr lang="fi-FI" smtClean="0"/>
              <a:pPr/>
              <a:t>3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RatsastusvaelluKset</a:t>
            </a:r>
            <a:r>
              <a:rPr lang="fi-FI" dirty="0" smtClean="0"/>
              <a:t> 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i-FI" dirty="0" smtClean="0"/>
              <a:t>Hummakorven tilan varmajalkaiset ja säyseät suomenhevoset kuljettavat sinua keskisuomalaisissa maastoissa.</a:t>
            </a:r>
          </a:p>
        </p:txBody>
      </p:sp>
      <p:pic>
        <p:nvPicPr>
          <p:cNvPr id="3074" name="Picture 2" descr="C:\Users\Outi\Pictures\Microsoft Clip Organizer\j0326468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428868"/>
            <a:ext cx="4556367" cy="3942614"/>
          </a:xfrm>
          <a:prstGeom prst="rect">
            <a:avLst/>
          </a:prstGeom>
          <a:noFill/>
        </p:spPr>
      </p:pic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1751-E5FB-4A12-979A-FB16B6003956}" type="slidenum">
              <a:rPr lang="fi-FI" smtClean="0"/>
              <a:pPr/>
              <a:t>4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Melontaretket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i-FI" dirty="0" smtClean="0"/>
              <a:t>Valitse omasi:</a:t>
            </a:r>
          </a:p>
          <a:p>
            <a:r>
              <a:rPr lang="fi-FI" dirty="0" smtClean="0"/>
              <a:t>Koskimelontaa Kuusamossa</a:t>
            </a:r>
          </a:p>
          <a:p>
            <a:r>
              <a:rPr lang="fi-FI" dirty="0" smtClean="0"/>
              <a:t>Merimelontaa saaristossa</a:t>
            </a:r>
          </a:p>
          <a:p>
            <a:r>
              <a:rPr lang="fi-FI" dirty="0" smtClean="0"/>
              <a:t>Rauhalliset maisemareitit</a:t>
            </a:r>
          </a:p>
        </p:txBody>
      </p:sp>
      <p:pic>
        <p:nvPicPr>
          <p:cNvPr id="4098" name="Picture 2" descr="C:\Users\Outi\Pictures\Microsoft Clip Organizer\j029682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928934"/>
            <a:ext cx="1638147" cy="1000132"/>
          </a:xfrm>
          <a:prstGeom prst="rect">
            <a:avLst/>
          </a:prstGeom>
          <a:noFill/>
        </p:spPr>
      </p:pic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1751-E5FB-4A12-979A-FB16B6003956}" type="slidenum">
              <a:rPr lang="fi-FI" smtClean="0"/>
              <a:pPr/>
              <a:t>5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Viikonloppu maalla</a:t>
            </a:r>
          </a:p>
        </p:txBody>
      </p:sp>
      <p:sp>
        <p:nvSpPr>
          <p:cNvPr id="9" name="Sisällön paikkamerkki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fi-FI" dirty="0" smtClean="0"/>
              <a:t>Ulkoilua ja lepoa</a:t>
            </a:r>
          </a:p>
          <a:p>
            <a:pPr lvl="0"/>
            <a:r>
              <a:rPr lang="fi-FI" dirty="0" smtClean="0"/>
              <a:t>Kauniita maisemia</a:t>
            </a:r>
          </a:p>
          <a:p>
            <a:pPr lvl="0"/>
            <a:r>
              <a:rPr lang="fi-FI" dirty="0" smtClean="0"/>
              <a:t>Perinneruokaa</a:t>
            </a:r>
          </a:p>
        </p:txBody>
      </p:sp>
      <p:pic>
        <p:nvPicPr>
          <p:cNvPr id="13" name="Sisällön paikkamerkki 12" descr="j040690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2286000"/>
            <a:ext cx="4191000" cy="3352800"/>
          </a:xfrm>
        </p:spPr>
      </p:pic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5B75A-F246-492A-B3AE-7ABDFE63F2E8}" type="slidenum">
              <a:rPr lang="fi-FI" smtClean="0"/>
              <a:pPr/>
              <a:t>6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ellus">
  <a:themeElements>
    <a:clrScheme name="Vaellu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aellu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aellu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155</TotalTime>
  <Words>59</Words>
  <Application>Microsoft Office PowerPoint</Application>
  <PresentationFormat>Näytössä katseltava diaesitys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7" baseType="lpstr">
      <vt:lpstr>Vaellus</vt:lpstr>
      <vt:lpstr>Omatoimimatkat Oy</vt:lpstr>
      <vt:lpstr>Elämyksiin tarvittavat ainekset</vt:lpstr>
      <vt:lpstr>Elämyksiä kotimaassa</vt:lpstr>
      <vt:lpstr>RatsastusvaelluKset </vt:lpstr>
      <vt:lpstr>Melontaretket</vt:lpstr>
      <vt:lpstr>Viikonloppu maalla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Osallistu äänestykseen</dc:title>
  <dc:subject>Viikonloppupaketit</dc:subject>
  <dc:creator>Outi Lammi</dc:creator>
  <cp:keywords>Kotimaa</cp:keywords>
  <cp:lastModifiedBy>Outi Lammi</cp:lastModifiedBy>
  <cp:revision>23</cp:revision>
  <dcterms:created xsi:type="dcterms:W3CDTF">2007-07-07T12:16:43Z</dcterms:created>
  <dcterms:modified xsi:type="dcterms:W3CDTF">2007-07-10T10:49:05Z</dcterms:modified>
</cp:coreProperties>
</file>