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18.10.2015</a:t>
            </a:fld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60915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Lucida Sans Unicode</vt:lpstr>
      <vt:lpstr>Verdana</vt:lpstr>
      <vt:lpstr>Wingdings 2</vt:lpstr>
      <vt:lpstr>Wingdings 3</vt:lpstr>
      <vt:lpstr>Concourse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J Keinonen</dc:creator>
  <cp:lastModifiedBy>Kari J Keinonen</cp:lastModifiedBy>
  <cp:revision>1</cp:revision>
  <dcterms:created xsi:type="dcterms:W3CDTF">2010-06-14T07:55:02Z</dcterms:created>
  <dcterms:modified xsi:type="dcterms:W3CDTF">2015-10-18T13:38:03Z</dcterms:modified>
</cp:coreProperties>
</file>