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3" r:id="rId8"/>
    <p:sldId id="262" r:id="rId9"/>
    <p:sldId id="265" r:id="rId10"/>
    <p:sldId id="264" r:id="rId11"/>
    <p:sldId id="268" r:id="rId12"/>
    <p:sldId id="267" r:id="rId13"/>
    <p:sldId id="266" r:id="rId14"/>
    <p:sldId id="270" r:id="rId15"/>
    <p:sldId id="269" r:id="rId16"/>
    <p:sldId id="272" r:id="rId17"/>
    <p:sldId id="271" r:id="rId18"/>
    <p:sldId id="273" r:id="rId19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54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Alkuvuosi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Taul1!$A$2:$A$4</c:f>
              <c:strCache>
                <c:ptCount val="3"/>
                <c:pt idx="0">
                  <c:v>Turku</c:v>
                </c:pt>
                <c:pt idx="1">
                  <c:v>Naantali</c:v>
                </c:pt>
                <c:pt idx="2">
                  <c:v>Lieto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4.3</c:v>
                </c:pt>
                <c:pt idx="1">
                  <c:v>3.8</c:v>
                </c:pt>
                <c:pt idx="2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9-42DE-ABE8-631E32FB9090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Loppuvuosi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Taul1!$A$2:$A$4</c:f>
              <c:strCache>
                <c:ptCount val="3"/>
                <c:pt idx="0">
                  <c:v>Turku</c:v>
                </c:pt>
                <c:pt idx="1">
                  <c:v>Naantali</c:v>
                </c:pt>
                <c:pt idx="2">
                  <c:v>Lieto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4</c:v>
                </c:pt>
                <c:pt idx="1">
                  <c:v>5.4</c:v>
                </c:pt>
                <c:pt idx="2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99-42DE-ABE8-631E32FB9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8301296"/>
        <c:axId val="288301952"/>
      </c:barChart>
      <c:catAx>
        <c:axId val="28830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88301952"/>
        <c:crosses val="autoZero"/>
        <c:auto val="1"/>
        <c:lblAlgn val="ctr"/>
        <c:lblOffset val="100"/>
        <c:noMultiLvlLbl val="0"/>
      </c:catAx>
      <c:valAx>
        <c:axId val="28830195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88301296"/>
        <c:crosses val="autoZero"/>
        <c:crossBetween val="between"/>
      </c:valAx>
      <c:spPr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Alkuvuosi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Taul1!$A$2:$A$4</c:f>
              <c:strCache>
                <c:ptCount val="3"/>
                <c:pt idx="0">
                  <c:v>Turku</c:v>
                </c:pt>
                <c:pt idx="1">
                  <c:v>Naantali</c:v>
                </c:pt>
                <c:pt idx="2">
                  <c:v>Lieto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4.3</c:v>
                </c:pt>
                <c:pt idx="1">
                  <c:v>3.8</c:v>
                </c:pt>
                <c:pt idx="2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9-42DE-ABE8-631E32FB9090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Loppuvuosi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Taul1!$A$2:$A$4</c:f>
              <c:strCache>
                <c:ptCount val="3"/>
                <c:pt idx="0">
                  <c:v>Turku</c:v>
                </c:pt>
                <c:pt idx="1">
                  <c:v>Naantali</c:v>
                </c:pt>
                <c:pt idx="2">
                  <c:v>Lieto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4</c:v>
                </c:pt>
                <c:pt idx="1">
                  <c:v>5.4</c:v>
                </c:pt>
                <c:pt idx="2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99-42DE-ABE8-631E32FB9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8301296"/>
        <c:axId val="288301952"/>
      </c:barChart>
      <c:catAx>
        <c:axId val="28830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88301952"/>
        <c:crosses val="autoZero"/>
        <c:auto val="1"/>
        <c:lblAlgn val="ctr"/>
        <c:lblOffset val="100"/>
        <c:noMultiLvlLbl val="0"/>
      </c:catAx>
      <c:valAx>
        <c:axId val="28830195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88301296"/>
        <c:crosses val="autoZero"/>
        <c:crossBetween val="between"/>
      </c:valAx>
      <c:spPr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00E7F3-173F-4931-B21F-C4A3B1DB659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F1B5C98A-4754-4044-B340-1B469ABCF4EE}">
      <dgm:prSet phldrT="[Teksti]"/>
      <dgm:spPr/>
      <dgm:t>
        <a:bodyPr/>
        <a:lstStyle/>
        <a:p>
          <a:r>
            <a:rPr lang="fi-FI" dirty="0" smtClean="0"/>
            <a:t>Kauno Kulmala</a:t>
          </a:r>
          <a:br>
            <a:rPr lang="fi-FI" dirty="0" smtClean="0"/>
          </a:br>
          <a:r>
            <a:rPr lang="fi-FI" dirty="0" smtClean="0"/>
            <a:t>Toimitusjohtaja</a:t>
          </a:r>
          <a:endParaRPr lang="fi-FI" dirty="0"/>
        </a:p>
      </dgm:t>
    </dgm:pt>
    <dgm:pt modelId="{FD2B4700-8338-4FAC-8B43-940C38DFF9FD}" type="parTrans" cxnId="{8D32FA4C-DFD3-493D-BC2F-07006B538ABF}">
      <dgm:prSet/>
      <dgm:spPr/>
      <dgm:t>
        <a:bodyPr/>
        <a:lstStyle/>
        <a:p>
          <a:endParaRPr lang="fi-FI"/>
        </a:p>
      </dgm:t>
    </dgm:pt>
    <dgm:pt modelId="{FA4A4344-4201-4698-B5F8-F7706DE419CB}" type="sibTrans" cxnId="{8D32FA4C-DFD3-493D-BC2F-07006B538ABF}">
      <dgm:prSet/>
      <dgm:spPr/>
      <dgm:t>
        <a:bodyPr/>
        <a:lstStyle/>
        <a:p>
          <a:endParaRPr lang="fi-FI"/>
        </a:p>
      </dgm:t>
    </dgm:pt>
    <dgm:pt modelId="{0F690C78-655A-43B7-A622-8F2AACC24114}" type="asst">
      <dgm:prSet phldrT="[Teksti]"/>
      <dgm:spPr/>
      <dgm:t>
        <a:bodyPr/>
        <a:lstStyle/>
        <a:p>
          <a:r>
            <a:rPr lang="fi-FI" dirty="0" smtClean="0"/>
            <a:t>Assi Eskelinen</a:t>
          </a:r>
          <a:br>
            <a:rPr lang="fi-FI" dirty="0" smtClean="0"/>
          </a:br>
          <a:r>
            <a:rPr lang="fi-FI" dirty="0" smtClean="0"/>
            <a:t>Sihteeri</a:t>
          </a:r>
          <a:endParaRPr lang="fi-FI" dirty="0"/>
        </a:p>
      </dgm:t>
    </dgm:pt>
    <dgm:pt modelId="{A7ADE65C-86B1-45BC-AD37-BF00F5281096}" type="parTrans" cxnId="{2AC89F8F-3362-49F0-BFBF-89DF77948959}">
      <dgm:prSet/>
      <dgm:spPr/>
      <dgm:t>
        <a:bodyPr/>
        <a:lstStyle/>
        <a:p>
          <a:endParaRPr lang="fi-FI"/>
        </a:p>
      </dgm:t>
    </dgm:pt>
    <dgm:pt modelId="{827AFF21-861D-4F83-9AB4-D23A41C2303D}" type="sibTrans" cxnId="{2AC89F8F-3362-49F0-BFBF-89DF77948959}">
      <dgm:prSet/>
      <dgm:spPr/>
      <dgm:t>
        <a:bodyPr/>
        <a:lstStyle/>
        <a:p>
          <a:endParaRPr lang="fi-FI"/>
        </a:p>
      </dgm:t>
    </dgm:pt>
    <dgm:pt modelId="{9B1078F4-7B83-4E8A-8C73-E8B6081740CC}">
      <dgm:prSet phldrT="[Teksti]"/>
      <dgm:spPr/>
      <dgm:t>
        <a:bodyPr/>
        <a:lstStyle/>
        <a:p>
          <a:r>
            <a:rPr lang="fi-FI" dirty="0" smtClean="0"/>
            <a:t>Antti </a:t>
          </a:r>
          <a:r>
            <a:rPr lang="fi-FI" dirty="0" err="1" smtClean="0"/>
            <a:t>Uusipatu</a:t>
          </a:r>
          <a:r>
            <a:rPr lang="fi-FI" dirty="0" smtClean="0"/>
            <a:t/>
          </a:r>
          <a:br>
            <a:rPr lang="fi-FI" dirty="0" smtClean="0"/>
          </a:br>
          <a:r>
            <a:rPr lang="fi-FI" dirty="0" smtClean="0"/>
            <a:t>Työnjohtaja</a:t>
          </a:r>
          <a:endParaRPr lang="fi-FI" dirty="0"/>
        </a:p>
      </dgm:t>
    </dgm:pt>
    <dgm:pt modelId="{CCF0F93F-629C-4598-BE56-B80A5B300311}" type="parTrans" cxnId="{7521B4F6-37B7-4503-A4DD-7E453A4EAD13}">
      <dgm:prSet/>
      <dgm:spPr/>
      <dgm:t>
        <a:bodyPr/>
        <a:lstStyle/>
        <a:p>
          <a:endParaRPr lang="fi-FI"/>
        </a:p>
      </dgm:t>
    </dgm:pt>
    <dgm:pt modelId="{FFEF1ACE-822B-4A2B-AFCB-75D562EDF261}" type="sibTrans" cxnId="{7521B4F6-37B7-4503-A4DD-7E453A4EAD13}">
      <dgm:prSet/>
      <dgm:spPr/>
      <dgm:t>
        <a:bodyPr/>
        <a:lstStyle/>
        <a:p>
          <a:endParaRPr lang="fi-FI"/>
        </a:p>
      </dgm:t>
    </dgm:pt>
    <dgm:pt modelId="{F8263E4C-834F-4D0A-88C3-5D55D437C0D2}">
      <dgm:prSet phldrT="[Teksti]"/>
      <dgm:spPr/>
      <dgm:t>
        <a:bodyPr/>
        <a:lstStyle/>
        <a:p>
          <a:r>
            <a:rPr lang="fi-FI" dirty="0" smtClean="0"/>
            <a:t>Ulla </a:t>
          </a:r>
          <a:r>
            <a:rPr lang="fi-FI" dirty="0" err="1" smtClean="0"/>
            <a:t>Kalmala</a:t>
          </a:r>
          <a:r>
            <a:rPr lang="fi-FI" dirty="0" smtClean="0"/>
            <a:t/>
          </a:r>
          <a:br>
            <a:rPr lang="fi-FI" dirty="0" smtClean="0"/>
          </a:br>
          <a:r>
            <a:rPr lang="fi-FI" dirty="0" smtClean="0"/>
            <a:t>Osastopäällikkö</a:t>
          </a:r>
          <a:endParaRPr lang="fi-FI" dirty="0"/>
        </a:p>
      </dgm:t>
    </dgm:pt>
    <dgm:pt modelId="{AFEBF64C-3F12-4A00-A22A-756AA54989E4}" type="parTrans" cxnId="{347BC4AB-FBC5-4437-9E97-65637BEA0CFE}">
      <dgm:prSet/>
      <dgm:spPr/>
      <dgm:t>
        <a:bodyPr/>
        <a:lstStyle/>
        <a:p>
          <a:endParaRPr lang="fi-FI"/>
        </a:p>
      </dgm:t>
    </dgm:pt>
    <dgm:pt modelId="{8FB55D49-B4A9-4230-9035-50BF6E7B637F}" type="sibTrans" cxnId="{347BC4AB-FBC5-4437-9E97-65637BEA0CFE}">
      <dgm:prSet/>
      <dgm:spPr/>
      <dgm:t>
        <a:bodyPr/>
        <a:lstStyle/>
        <a:p>
          <a:endParaRPr lang="fi-FI"/>
        </a:p>
      </dgm:t>
    </dgm:pt>
    <dgm:pt modelId="{CAE8118A-9DF7-4004-922B-A1E416CAA005}">
      <dgm:prSet phldrT="[Teksti]"/>
      <dgm:spPr/>
      <dgm:t>
        <a:bodyPr/>
        <a:lstStyle/>
        <a:p>
          <a:r>
            <a:rPr lang="fi-FI" dirty="0" smtClean="0"/>
            <a:t>Eino </a:t>
          </a:r>
          <a:r>
            <a:rPr lang="fi-FI" dirty="0" err="1" smtClean="0"/>
            <a:t>Tuumala</a:t>
          </a:r>
          <a:r>
            <a:rPr lang="fi-FI" dirty="0" smtClean="0"/>
            <a:t/>
          </a:r>
          <a:br>
            <a:rPr lang="fi-FI" dirty="0" smtClean="0"/>
          </a:br>
          <a:r>
            <a:rPr lang="fi-FI" dirty="0" err="1" smtClean="0"/>
            <a:t>Talouspäällikko</a:t>
          </a:r>
          <a:endParaRPr lang="fi-FI" dirty="0"/>
        </a:p>
      </dgm:t>
    </dgm:pt>
    <dgm:pt modelId="{9773ED98-3A9F-4C9A-A906-F9F855DB5B55}" type="parTrans" cxnId="{435D1FB4-3490-4E29-835D-235A378C3592}">
      <dgm:prSet/>
      <dgm:spPr/>
      <dgm:t>
        <a:bodyPr/>
        <a:lstStyle/>
        <a:p>
          <a:endParaRPr lang="fi-FI"/>
        </a:p>
      </dgm:t>
    </dgm:pt>
    <dgm:pt modelId="{872BFA36-46C0-4962-929A-D15F84A97639}" type="sibTrans" cxnId="{435D1FB4-3490-4E29-835D-235A378C3592}">
      <dgm:prSet/>
      <dgm:spPr/>
      <dgm:t>
        <a:bodyPr/>
        <a:lstStyle/>
        <a:p>
          <a:endParaRPr lang="fi-FI"/>
        </a:p>
      </dgm:t>
    </dgm:pt>
    <dgm:pt modelId="{D14DA26F-D555-4CDD-96E1-46AB3B8E8136}">
      <dgm:prSet phldrT="[Teksti]"/>
      <dgm:spPr/>
      <dgm:t>
        <a:bodyPr/>
        <a:lstStyle/>
        <a:p>
          <a:r>
            <a:rPr lang="fi-FI" dirty="0" err="1" smtClean="0"/>
            <a:t>Uimo</a:t>
          </a:r>
          <a:r>
            <a:rPr lang="fi-FI" dirty="0" smtClean="0"/>
            <a:t> </a:t>
          </a:r>
          <a:r>
            <a:rPr lang="fi-FI" dirty="0" err="1" smtClean="0"/>
            <a:t>Alajuu</a:t>
          </a:r>
          <a:r>
            <a:rPr lang="fi-FI" dirty="0" smtClean="0"/>
            <a:t/>
          </a:r>
          <a:br>
            <a:rPr lang="fi-FI" dirty="0" smtClean="0"/>
          </a:br>
          <a:r>
            <a:rPr lang="fi-FI" dirty="0" smtClean="0"/>
            <a:t>Kirjanpitäjä</a:t>
          </a:r>
          <a:endParaRPr lang="fi-FI" dirty="0"/>
        </a:p>
      </dgm:t>
    </dgm:pt>
    <dgm:pt modelId="{A01BF692-3AAB-452C-9D1E-CDDB20B9E0D5}" type="parTrans" cxnId="{F3CBD8C7-A0CC-479D-84DC-DFD075900AE8}">
      <dgm:prSet/>
      <dgm:spPr/>
      <dgm:t>
        <a:bodyPr/>
        <a:lstStyle/>
        <a:p>
          <a:endParaRPr lang="fi-FI"/>
        </a:p>
      </dgm:t>
    </dgm:pt>
    <dgm:pt modelId="{6FD3A66B-CD4E-4CC8-AD8F-F0089FBECB1B}" type="sibTrans" cxnId="{F3CBD8C7-A0CC-479D-84DC-DFD075900AE8}">
      <dgm:prSet/>
      <dgm:spPr/>
      <dgm:t>
        <a:bodyPr/>
        <a:lstStyle/>
        <a:p>
          <a:endParaRPr lang="fi-FI"/>
        </a:p>
      </dgm:t>
    </dgm:pt>
    <dgm:pt modelId="{B686254B-9737-4E86-AC4E-9E18EB76A004}" type="pres">
      <dgm:prSet presAssocID="{BA00E7F3-173F-4931-B21F-C4A3B1DB659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28A92092-7E11-4427-A86A-90D0DF4C3F75}" type="pres">
      <dgm:prSet presAssocID="{BA00E7F3-173F-4931-B21F-C4A3B1DB6598}" presName="hierFlow" presStyleCnt="0"/>
      <dgm:spPr/>
    </dgm:pt>
    <dgm:pt modelId="{EF775383-731C-40E1-9508-2ECB16CB4740}" type="pres">
      <dgm:prSet presAssocID="{BA00E7F3-173F-4931-B21F-C4A3B1DB659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EC51C5F-395D-43E2-BA42-E158D746C99A}" type="pres">
      <dgm:prSet presAssocID="{F1B5C98A-4754-4044-B340-1B469ABCF4EE}" presName="Name14" presStyleCnt="0"/>
      <dgm:spPr/>
    </dgm:pt>
    <dgm:pt modelId="{F5FFB08B-39F5-48E8-A80D-350C2B9BB19A}" type="pres">
      <dgm:prSet presAssocID="{F1B5C98A-4754-4044-B340-1B469ABCF4EE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2FD59192-A314-4BED-BD8C-175CA71B82A6}" type="pres">
      <dgm:prSet presAssocID="{F1B5C98A-4754-4044-B340-1B469ABCF4EE}" presName="hierChild2" presStyleCnt="0"/>
      <dgm:spPr/>
    </dgm:pt>
    <dgm:pt modelId="{6AA24F90-6CD0-4DEE-8640-85EFB32C47E3}" type="pres">
      <dgm:prSet presAssocID="{A7ADE65C-86B1-45BC-AD37-BF00F5281096}" presName="Name19" presStyleLbl="parChTrans1D2" presStyleIdx="0" presStyleCnt="4"/>
      <dgm:spPr/>
      <dgm:t>
        <a:bodyPr/>
        <a:lstStyle/>
        <a:p>
          <a:endParaRPr lang="fi-FI"/>
        </a:p>
      </dgm:t>
    </dgm:pt>
    <dgm:pt modelId="{9CE391EE-F82D-4BD3-ADC7-D78B8B5F53A0}" type="pres">
      <dgm:prSet presAssocID="{0F690C78-655A-43B7-A622-8F2AACC24114}" presName="Name21" presStyleCnt="0"/>
      <dgm:spPr/>
    </dgm:pt>
    <dgm:pt modelId="{90942DDC-1E4B-4AD3-8F9F-9E79FFE6EEFC}" type="pres">
      <dgm:prSet presAssocID="{0F690C78-655A-43B7-A622-8F2AACC24114}" presName="level2Shape" presStyleLbl="asst1" presStyleIdx="0" presStyleCnt="1"/>
      <dgm:spPr/>
      <dgm:t>
        <a:bodyPr/>
        <a:lstStyle/>
        <a:p>
          <a:endParaRPr lang="fi-FI"/>
        </a:p>
      </dgm:t>
    </dgm:pt>
    <dgm:pt modelId="{B4514161-B59A-42E0-A8F5-0BF2A8627612}" type="pres">
      <dgm:prSet presAssocID="{0F690C78-655A-43B7-A622-8F2AACC24114}" presName="hierChild3" presStyleCnt="0"/>
      <dgm:spPr/>
    </dgm:pt>
    <dgm:pt modelId="{1F36564C-6B90-4429-9CAA-293D15DB0BEB}" type="pres">
      <dgm:prSet presAssocID="{CCF0F93F-629C-4598-BE56-B80A5B300311}" presName="Name19" presStyleLbl="parChTrans1D2" presStyleIdx="1" presStyleCnt="4"/>
      <dgm:spPr/>
      <dgm:t>
        <a:bodyPr/>
        <a:lstStyle/>
        <a:p>
          <a:endParaRPr lang="fi-FI"/>
        </a:p>
      </dgm:t>
    </dgm:pt>
    <dgm:pt modelId="{06C3A589-17E7-49EB-8BAE-FDA3BEEAF543}" type="pres">
      <dgm:prSet presAssocID="{9B1078F4-7B83-4E8A-8C73-E8B6081740CC}" presName="Name21" presStyleCnt="0"/>
      <dgm:spPr/>
    </dgm:pt>
    <dgm:pt modelId="{55F611DA-A843-41CC-9F78-82F77EE0A9E2}" type="pres">
      <dgm:prSet presAssocID="{9B1078F4-7B83-4E8A-8C73-E8B6081740CC}" presName="level2Shape" presStyleLbl="node2" presStyleIdx="0" presStyleCnt="3"/>
      <dgm:spPr/>
      <dgm:t>
        <a:bodyPr/>
        <a:lstStyle/>
        <a:p>
          <a:endParaRPr lang="fi-FI"/>
        </a:p>
      </dgm:t>
    </dgm:pt>
    <dgm:pt modelId="{B25D66E0-E8D7-4ACB-8FBA-F0FBFDCC0564}" type="pres">
      <dgm:prSet presAssocID="{9B1078F4-7B83-4E8A-8C73-E8B6081740CC}" presName="hierChild3" presStyleCnt="0"/>
      <dgm:spPr/>
    </dgm:pt>
    <dgm:pt modelId="{7E548EE9-67B4-4393-AA9D-2DE7BAFE101A}" type="pres">
      <dgm:prSet presAssocID="{AFEBF64C-3F12-4A00-A22A-756AA54989E4}" presName="Name19" presStyleLbl="parChTrans1D2" presStyleIdx="2" presStyleCnt="4"/>
      <dgm:spPr/>
      <dgm:t>
        <a:bodyPr/>
        <a:lstStyle/>
        <a:p>
          <a:endParaRPr lang="fi-FI"/>
        </a:p>
      </dgm:t>
    </dgm:pt>
    <dgm:pt modelId="{9101EB5D-56A1-42C3-BC05-C55E65D18B69}" type="pres">
      <dgm:prSet presAssocID="{F8263E4C-834F-4D0A-88C3-5D55D437C0D2}" presName="Name21" presStyleCnt="0"/>
      <dgm:spPr/>
    </dgm:pt>
    <dgm:pt modelId="{6F210787-7CE6-4704-AEDF-317F4D4C1C90}" type="pres">
      <dgm:prSet presAssocID="{F8263E4C-834F-4D0A-88C3-5D55D437C0D2}" presName="level2Shape" presStyleLbl="node2" presStyleIdx="1" presStyleCnt="3"/>
      <dgm:spPr/>
      <dgm:t>
        <a:bodyPr/>
        <a:lstStyle/>
        <a:p>
          <a:endParaRPr lang="fi-FI"/>
        </a:p>
      </dgm:t>
    </dgm:pt>
    <dgm:pt modelId="{48457D67-F831-483B-8F49-EE9C4D7F22CC}" type="pres">
      <dgm:prSet presAssocID="{F8263E4C-834F-4D0A-88C3-5D55D437C0D2}" presName="hierChild3" presStyleCnt="0"/>
      <dgm:spPr/>
    </dgm:pt>
    <dgm:pt modelId="{38DE0307-E513-4262-B771-D7BB7FEC6721}" type="pres">
      <dgm:prSet presAssocID="{9773ED98-3A9F-4C9A-A906-F9F855DB5B55}" presName="Name19" presStyleLbl="parChTrans1D2" presStyleIdx="3" presStyleCnt="4"/>
      <dgm:spPr/>
      <dgm:t>
        <a:bodyPr/>
        <a:lstStyle/>
        <a:p>
          <a:endParaRPr lang="fi-FI"/>
        </a:p>
      </dgm:t>
    </dgm:pt>
    <dgm:pt modelId="{4309965A-0EEF-4E35-A81B-29B48961225C}" type="pres">
      <dgm:prSet presAssocID="{CAE8118A-9DF7-4004-922B-A1E416CAA005}" presName="Name21" presStyleCnt="0"/>
      <dgm:spPr/>
    </dgm:pt>
    <dgm:pt modelId="{28AB93E4-7634-4027-8A46-F02B7047D48B}" type="pres">
      <dgm:prSet presAssocID="{CAE8118A-9DF7-4004-922B-A1E416CAA005}" presName="level2Shape" presStyleLbl="node2" presStyleIdx="2" presStyleCnt="3"/>
      <dgm:spPr/>
      <dgm:t>
        <a:bodyPr/>
        <a:lstStyle/>
        <a:p>
          <a:endParaRPr lang="fi-FI"/>
        </a:p>
      </dgm:t>
    </dgm:pt>
    <dgm:pt modelId="{E5FBB5D7-B337-4A5B-BFF2-00D266B2847E}" type="pres">
      <dgm:prSet presAssocID="{CAE8118A-9DF7-4004-922B-A1E416CAA005}" presName="hierChild3" presStyleCnt="0"/>
      <dgm:spPr/>
    </dgm:pt>
    <dgm:pt modelId="{DB811B56-AFC2-442C-AD69-B16CFF0BFEA6}" type="pres">
      <dgm:prSet presAssocID="{A01BF692-3AAB-452C-9D1E-CDDB20B9E0D5}" presName="Name19" presStyleLbl="parChTrans1D3" presStyleIdx="0" presStyleCnt="1"/>
      <dgm:spPr/>
      <dgm:t>
        <a:bodyPr/>
        <a:lstStyle/>
        <a:p>
          <a:endParaRPr lang="fi-FI"/>
        </a:p>
      </dgm:t>
    </dgm:pt>
    <dgm:pt modelId="{3ED24B0F-7714-4FD2-99E9-E6FD04A72E0E}" type="pres">
      <dgm:prSet presAssocID="{D14DA26F-D555-4CDD-96E1-46AB3B8E8136}" presName="Name21" presStyleCnt="0"/>
      <dgm:spPr/>
    </dgm:pt>
    <dgm:pt modelId="{DFFE106B-B58B-4053-94BE-A52524771079}" type="pres">
      <dgm:prSet presAssocID="{D14DA26F-D555-4CDD-96E1-46AB3B8E8136}" presName="level2Shape" presStyleLbl="node3" presStyleIdx="0" presStyleCnt="1"/>
      <dgm:spPr/>
      <dgm:t>
        <a:bodyPr/>
        <a:lstStyle/>
        <a:p>
          <a:endParaRPr lang="fi-FI"/>
        </a:p>
      </dgm:t>
    </dgm:pt>
    <dgm:pt modelId="{B99461B8-0DC7-4DFA-8A82-EDE47788ADAA}" type="pres">
      <dgm:prSet presAssocID="{D14DA26F-D555-4CDD-96E1-46AB3B8E8136}" presName="hierChild3" presStyleCnt="0"/>
      <dgm:spPr/>
    </dgm:pt>
    <dgm:pt modelId="{B48D72C5-EC49-4A59-A6FD-9BD266F23E22}" type="pres">
      <dgm:prSet presAssocID="{BA00E7F3-173F-4931-B21F-C4A3B1DB6598}" presName="bgShapesFlow" presStyleCnt="0"/>
      <dgm:spPr/>
    </dgm:pt>
  </dgm:ptLst>
  <dgm:cxnLst>
    <dgm:cxn modelId="{2AC89F8F-3362-49F0-BFBF-89DF77948959}" srcId="{F1B5C98A-4754-4044-B340-1B469ABCF4EE}" destId="{0F690C78-655A-43B7-A622-8F2AACC24114}" srcOrd="0" destOrd="0" parTransId="{A7ADE65C-86B1-45BC-AD37-BF00F5281096}" sibTransId="{827AFF21-861D-4F83-9AB4-D23A41C2303D}"/>
    <dgm:cxn modelId="{5FF3144E-24BA-4EDF-94D2-37D6F537DE01}" type="presOf" srcId="{F8263E4C-834F-4D0A-88C3-5D55D437C0D2}" destId="{6F210787-7CE6-4704-AEDF-317F4D4C1C90}" srcOrd="0" destOrd="0" presId="urn:microsoft.com/office/officeart/2005/8/layout/hierarchy6"/>
    <dgm:cxn modelId="{0D01C6B3-336D-4CC4-B84F-494C3224C2ED}" type="presOf" srcId="{0F690C78-655A-43B7-A622-8F2AACC24114}" destId="{90942DDC-1E4B-4AD3-8F9F-9E79FFE6EEFC}" srcOrd="0" destOrd="0" presId="urn:microsoft.com/office/officeart/2005/8/layout/hierarchy6"/>
    <dgm:cxn modelId="{2631716F-B394-4A4B-8620-A40D0F97445F}" type="presOf" srcId="{9B1078F4-7B83-4E8A-8C73-E8B6081740CC}" destId="{55F611DA-A843-41CC-9F78-82F77EE0A9E2}" srcOrd="0" destOrd="0" presId="urn:microsoft.com/office/officeart/2005/8/layout/hierarchy6"/>
    <dgm:cxn modelId="{1A5D8CA2-2F81-49C2-882C-C528767E5DA9}" type="presOf" srcId="{BA00E7F3-173F-4931-B21F-C4A3B1DB6598}" destId="{B686254B-9737-4E86-AC4E-9E18EB76A004}" srcOrd="0" destOrd="0" presId="urn:microsoft.com/office/officeart/2005/8/layout/hierarchy6"/>
    <dgm:cxn modelId="{ABC4596A-1A58-44BC-B7A6-231F22891052}" type="presOf" srcId="{D14DA26F-D555-4CDD-96E1-46AB3B8E8136}" destId="{DFFE106B-B58B-4053-94BE-A52524771079}" srcOrd="0" destOrd="0" presId="urn:microsoft.com/office/officeart/2005/8/layout/hierarchy6"/>
    <dgm:cxn modelId="{0D6BF65A-A62F-45C1-9496-65B575CC58A4}" type="presOf" srcId="{CCF0F93F-629C-4598-BE56-B80A5B300311}" destId="{1F36564C-6B90-4429-9CAA-293D15DB0BEB}" srcOrd="0" destOrd="0" presId="urn:microsoft.com/office/officeart/2005/8/layout/hierarchy6"/>
    <dgm:cxn modelId="{3AAE8DE8-4AAE-420F-9C88-E09163954145}" type="presOf" srcId="{A7ADE65C-86B1-45BC-AD37-BF00F5281096}" destId="{6AA24F90-6CD0-4DEE-8640-85EFB32C47E3}" srcOrd="0" destOrd="0" presId="urn:microsoft.com/office/officeart/2005/8/layout/hierarchy6"/>
    <dgm:cxn modelId="{83FC3910-07DA-4038-BA89-1FCA7D9F3C28}" type="presOf" srcId="{A01BF692-3AAB-452C-9D1E-CDDB20B9E0D5}" destId="{DB811B56-AFC2-442C-AD69-B16CFF0BFEA6}" srcOrd="0" destOrd="0" presId="urn:microsoft.com/office/officeart/2005/8/layout/hierarchy6"/>
    <dgm:cxn modelId="{F76FB798-2A5D-489E-A985-0A7CCC63E162}" type="presOf" srcId="{9773ED98-3A9F-4C9A-A906-F9F855DB5B55}" destId="{38DE0307-E513-4262-B771-D7BB7FEC6721}" srcOrd="0" destOrd="0" presId="urn:microsoft.com/office/officeart/2005/8/layout/hierarchy6"/>
    <dgm:cxn modelId="{7521B4F6-37B7-4503-A4DD-7E453A4EAD13}" srcId="{F1B5C98A-4754-4044-B340-1B469ABCF4EE}" destId="{9B1078F4-7B83-4E8A-8C73-E8B6081740CC}" srcOrd="1" destOrd="0" parTransId="{CCF0F93F-629C-4598-BE56-B80A5B300311}" sibTransId="{FFEF1ACE-822B-4A2B-AFCB-75D562EDF261}"/>
    <dgm:cxn modelId="{01976D5D-B9D1-4722-AFA6-FDE5470D6EC2}" type="presOf" srcId="{F1B5C98A-4754-4044-B340-1B469ABCF4EE}" destId="{F5FFB08B-39F5-48E8-A80D-350C2B9BB19A}" srcOrd="0" destOrd="0" presId="urn:microsoft.com/office/officeart/2005/8/layout/hierarchy6"/>
    <dgm:cxn modelId="{FB6426A3-6F72-48A6-89C8-BA857CCB94C8}" type="presOf" srcId="{AFEBF64C-3F12-4A00-A22A-756AA54989E4}" destId="{7E548EE9-67B4-4393-AA9D-2DE7BAFE101A}" srcOrd="0" destOrd="0" presId="urn:microsoft.com/office/officeart/2005/8/layout/hierarchy6"/>
    <dgm:cxn modelId="{F3CBD8C7-A0CC-479D-84DC-DFD075900AE8}" srcId="{CAE8118A-9DF7-4004-922B-A1E416CAA005}" destId="{D14DA26F-D555-4CDD-96E1-46AB3B8E8136}" srcOrd="0" destOrd="0" parTransId="{A01BF692-3AAB-452C-9D1E-CDDB20B9E0D5}" sibTransId="{6FD3A66B-CD4E-4CC8-AD8F-F0089FBECB1B}"/>
    <dgm:cxn modelId="{8D32FA4C-DFD3-493D-BC2F-07006B538ABF}" srcId="{BA00E7F3-173F-4931-B21F-C4A3B1DB6598}" destId="{F1B5C98A-4754-4044-B340-1B469ABCF4EE}" srcOrd="0" destOrd="0" parTransId="{FD2B4700-8338-4FAC-8B43-940C38DFF9FD}" sibTransId="{FA4A4344-4201-4698-B5F8-F7706DE419CB}"/>
    <dgm:cxn modelId="{347BC4AB-FBC5-4437-9E97-65637BEA0CFE}" srcId="{F1B5C98A-4754-4044-B340-1B469ABCF4EE}" destId="{F8263E4C-834F-4D0A-88C3-5D55D437C0D2}" srcOrd="2" destOrd="0" parTransId="{AFEBF64C-3F12-4A00-A22A-756AA54989E4}" sibTransId="{8FB55D49-B4A9-4230-9035-50BF6E7B637F}"/>
    <dgm:cxn modelId="{435D1FB4-3490-4E29-835D-235A378C3592}" srcId="{F1B5C98A-4754-4044-B340-1B469ABCF4EE}" destId="{CAE8118A-9DF7-4004-922B-A1E416CAA005}" srcOrd="3" destOrd="0" parTransId="{9773ED98-3A9F-4C9A-A906-F9F855DB5B55}" sibTransId="{872BFA36-46C0-4962-929A-D15F84A97639}"/>
    <dgm:cxn modelId="{B9AB087F-8F4A-45E4-8972-60CDD0A3CC44}" type="presOf" srcId="{CAE8118A-9DF7-4004-922B-A1E416CAA005}" destId="{28AB93E4-7634-4027-8A46-F02B7047D48B}" srcOrd="0" destOrd="0" presId="urn:microsoft.com/office/officeart/2005/8/layout/hierarchy6"/>
    <dgm:cxn modelId="{9C42C034-0851-44C3-9135-FC8AC0211AEA}" type="presParOf" srcId="{B686254B-9737-4E86-AC4E-9E18EB76A004}" destId="{28A92092-7E11-4427-A86A-90D0DF4C3F75}" srcOrd="0" destOrd="0" presId="urn:microsoft.com/office/officeart/2005/8/layout/hierarchy6"/>
    <dgm:cxn modelId="{6DAE15D4-F7DB-483F-AE76-8C780B839E71}" type="presParOf" srcId="{28A92092-7E11-4427-A86A-90D0DF4C3F75}" destId="{EF775383-731C-40E1-9508-2ECB16CB4740}" srcOrd="0" destOrd="0" presId="urn:microsoft.com/office/officeart/2005/8/layout/hierarchy6"/>
    <dgm:cxn modelId="{883F7A78-3C00-4520-B064-BFDBBC6092D1}" type="presParOf" srcId="{EF775383-731C-40E1-9508-2ECB16CB4740}" destId="{DEC51C5F-395D-43E2-BA42-E158D746C99A}" srcOrd="0" destOrd="0" presId="urn:microsoft.com/office/officeart/2005/8/layout/hierarchy6"/>
    <dgm:cxn modelId="{529167CE-A7E9-48DD-9459-373EF0EE878D}" type="presParOf" srcId="{DEC51C5F-395D-43E2-BA42-E158D746C99A}" destId="{F5FFB08B-39F5-48E8-A80D-350C2B9BB19A}" srcOrd="0" destOrd="0" presId="urn:microsoft.com/office/officeart/2005/8/layout/hierarchy6"/>
    <dgm:cxn modelId="{9FD49B71-1D66-4647-AE03-A3CB58662969}" type="presParOf" srcId="{DEC51C5F-395D-43E2-BA42-E158D746C99A}" destId="{2FD59192-A314-4BED-BD8C-175CA71B82A6}" srcOrd="1" destOrd="0" presId="urn:microsoft.com/office/officeart/2005/8/layout/hierarchy6"/>
    <dgm:cxn modelId="{6F985705-062E-49F3-9C3D-2520C6ADC31D}" type="presParOf" srcId="{2FD59192-A314-4BED-BD8C-175CA71B82A6}" destId="{6AA24F90-6CD0-4DEE-8640-85EFB32C47E3}" srcOrd="0" destOrd="0" presId="urn:microsoft.com/office/officeart/2005/8/layout/hierarchy6"/>
    <dgm:cxn modelId="{F8DBEE41-C349-4D00-9DF3-6430A6EC5FD1}" type="presParOf" srcId="{2FD59192-A314-4BED-BD8C-175CA71B82A6}" destId="{9CE391EE-F82D-4BD3-ADC7-D78B8B5F53A0}" srcOrd="1" destOrd="0" presId="urn:microsoft.com/office/officeart/2005/8/layout/hierarchy6"/>
    <dgm:cxn modelId="{0E24BB7B-2BA8-4732-B384-EFC270A8E96C}" type="presParOf" srcId="{9CE391EE-F82D-4BD3-ADC7-D78B8B5F53A0}" destId="{90942DDC-1E4B-4AD3-8F9F-9E79FFE6EEFC}" srcOrd="0" destOrd="0" presId="urn:microsoft.com/office/officeart/2005/8/layout/hierarchy6"/>
    <dgm:cxn modelId="{A1457962-6375-4529-A140-847881B57F5F}" type="presParOf" srcId="{9CE391EE-F82D-4BD3-ADC7-D78B8B5F53A0}" destId="{B4514161-B59A-42E0-A8F5-0BF2A8627612}" srcOrd="1" destOrd="0" presId="urn:microsoft.com/office/officeart/2005/8/layout/hierarchy6"/>
    <dgm:cxn modelId="{ABD757C1-D0B1-47B7-A677-A67AC6DF7B28}" type="presParOf" srcId="{2FD59192-A314-4BED-BD8C-175CA71B82A6}" destId="{1F36564C-6B90-4429-9CAA-293D15DB0BEB}" srcOrd="2" destOrd="0" presId="urn:microsoft.com/office/officeart/2005/8/layout/hierarchy6"/>
    <dgm:cxn modelId="{AF5F48AE-CF61-4F6B-A3AF-F6527FD496CC}" type="presParOf" srcId="{2FD59192-A314-4BED-BD8C-175CA71B82A6}" destId="{06C3A589-17E7-49EB-8BAE-FDA3BEEAF543}" srcOrd="3" destOrd="0" presId="urn:microsoft.com/office/officeart/2005/8/layout/hierarchy6"/>
    <dgm:cxn modelId="{D38A96A7-492B-470F-8E74-DC5B0655D1C3}" type="presParOf" srcId="{06C3A589-17E7-49EB-8BAE-FDA3BEEAF543}" destId="{55F611DA-A843-41CC-9F78-82F77EE0A9E2}" srcOrd="0" destOrd="0" presId="urn:microsoft.com/office/officeart/2005/8/layout/hierarchy6"/>
    <dgm:cxn modelId="{AB484609-AA86-46FB-BC5D-7EB0BCB875FB}" type="presParOf" srcId="{06C3A589-17E7-49EB-8BAE-FDA3BEEAF543}" destId="{B25D66E0-E8D7-4ACB-8FBA-F0FBFDCC0564}" srcOrd="1" destOrd="0" presId="urn:microsoft.com/office/officeart/2005/8/layout/hierarchy6"/>
    <dgm:cxn modelId="{9F1642B0-E021-4B22-BDF1-680D7B4C783C}" type="presParOf" srcId="{2FD59192-A314-4BED-BD8C-175CA71B82A6}" destId="{7E548EE9-67B4-4393-AA9D-2DE7BAFE101A}" srcOrd="4" destOrd="0" presId="urn:microsoft.com/office/officeart/2005/8/layout/hierarchy6"/>
    <dgm:cxn modelId="{64FC4886-BDF9-4FE2-8310-D0B9837B8398}" type="presParOf" srcId="{2FD59192-A314-4BED-BD8C-175CA71B82A6}" destId="{9101EB5D-56A1-42C3-BC05-C55E65D18B69}" srcOrd="5" destOrd="0" presId="urn:microsoft.com/office/officeart/2005/8/layout/hierarchy6"/>
    <dgm:cxn modelId="{6F0D1F28-4230-4814-BB16-F06A102C6248}" type="presParOf" srcId="{9101EB5D-56A1-42C3-BC05-C55E65D18B69}" destId="{6F210787-7CE6-4704-AEDF-317F4D4C1C90}" srcOrd="0" destOrd="0" presId="urn:microsoft.com/office/officeart/2005/8/layout/hierarchy6"/>
    <dgm:cxn modelId="{F8D9B9CB-70BF-4757-A778-2757779813E8}" type="presParOf" srcId="{9101EB5D-56A1-42C3-BC05-C55E65D18B69}" destId="{48457D67-F831-483B-8F49-EE9C4D7F22CC}" srcOrd="1" destOrd="0" presId="urn:microsoft.com/office/officeart/2005/8/layout/hierarchy6"/>
    <dgm:cxn modelId="{A991D8E4-4AA5-422B-854A-30D18FC323B3}" type="presParOf" srcId="{2FD59192-A314-4BED-BD8C-175CA71B82A6}" destId="{38DE0307-E513-4262-B771-D7BB7FEC6721}" srcOrd="6" destOrd="0" presId="urn:microsoft.com/office/officeart/2005/8/layout/hierarchy6"/>
    <dgm:cxn modelId="{7C427816-0C11-4ECD-BDC7-61EF997AF344}" type="presParOf" srcId="{2FD59192-A314-4BED-BD8C-175CA71B82A6}" destId="{4309965A-0EEF-4E35-A81B-29B48961225C}" srcOrd="7" destOrd="0" presId="urn:microsoft.com/office/officeart/2005/8/layout/hierarchy6"/>
    <dgm:cxn modelId="{C3F767A6-9267-4EDE-9C11-A1880628EA83}" type="presParOf" srcId="{4309965A-0EEF-4E35-A81B-29B48961225C}" destId="{28AB93E4-7634-4027-8A46-F02B7047D48B}" srcOrd="0" destOrd="0" presId="urn:microsoft.com/office/officeart/2005/8/layout/hierarchy6"/>
    <dgm:cxn modelId="{940D8E73-B7C0-47F4-B574-D7FA1EDC498C}" type="presParOf" srcId="{4309965A-0EEF-4E35-A81B-29B48961225C}" destId="{E5FBB5D7-B337-4A5B-BFF2-00D266B2847E}" srcOrd="1" destOrd="0" presId="urn:microsoft.com/office/officeart/2005/8/layout/hierarchy6"/>
    <dgm:cxn modelId="{69EAA50A-826B-4053-893A-BB051374425D}" type="presParOf" srcId="{E5FBB5D7-B337-4A5B-BFF2-00D266B2847E}" destId="{DB811B56-AFC2-442C-AD69-B16CFF0BFEA6}" srcOrd="0" destOrd="0" presId="urn:microsoft.com/office/officeart/2005/8/layout/hierarchy6"/>
    <dgm:cxn modelId="{4626FEE3-B6D9-4936-9239-A146CE67A858}" type="presParOf" srcId="{E5FBB5D7-B337-4A5B-BFF2-00D266B2847E}" destId="{3ED24B0F-7714-4FD2-99E9-E6FD04A72E0E}" srcOrd="1" destOrd="0" presId="urn:microsoft.com/office/officeart/2005/8/layout/hierarchy6"/>
    <dgm:cxn modelId="{80156294-F2BB-47E7-9593-D43B216DABAD}" type="presParOf" srcId="{3ED24B0F-7714-4FD2-99E9-E6FD04A72E0E}" destId="{DFFE106B-B58B-4053-94BE-A52524771079}" srcOrd="0" destOrd="0" presId="urn:microsoft.com/office/officeart/2005/8/layout/hierarchy6"/>
    <dgm:cxn modelId="{27F27BA2-FEFA-4FCB-87A1-CD0A1F88F414}" type="presParOf" srcId="{3ED24B0F-7714-4FD2-99E9-E6FD04A72E0E}" destId="{B99461B8-0DC7-4DFA-8A82-EDE47788ADAA}" srcOrd="1" destOrd="0" presId="urn:microsoft.com/office/officeart/2005/8/layout/hierarchy6"/>
    <dgm:cxn modelId="{BE3EFC1A-DE62-4B4B-BFC1-74A148E00E1E}" type="presParOf" srcId="{B686254B-9737-4E86-AC4E-9E18EB76A004}" destId="{B48D72C5-EC49-4A59-A6FD-9BD266F23E2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00E7F3-173F-4931-B21F-C4A3B1DB6598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F1B5C98A-4754-4044-B340-1B469ABCF4EE}">
      <dgm:prSet phldrT="[Teksti]"/>
      <dgm:spPr/>
      <dgm:t>
        <a:bodyPr/>
        <a:lstStyle/>
        <a:p>
          <a:r>
            <a:rPr lang="fi-FI" dirty="0" smtClean="0"/>
            <a:t>Kauno Kulmala</a:t>
          </a:r>
          <a:br>
            <a:rPr lang="fi-FI" dirty="0" smtClean="0"/>
          </a:br>
          <a:r>
            <a:rPr lang="fi-FI" dirty="0" smtClean="0"/>
            <a:t>Toimitusjohtaja</a:t>
          </a:r>
          <a:endParaRPr lang="fi-FI" dirty="0"/>
        </a:p>
      </dgm:t>
    </dgm:pt>
    <dgm:pt modelId="{FD2B4700-8338-4FAC-8B43-940C38DFF9FD}" type="parTrans" cxnId="{8D32FA4C-DFD3-493D-BC2F-07006B538ABF}">
      <dgm:prSet/>
      <dgm:spPr/>
      <dgm:t>
        <a:bodyPr/>
        <a:lstStyle/>
        <a:p>
          <a:endParaRPr lang="fi-FI"/>
        </a:p>
      </dgm:t>
    </dgm:pt>
    <dgm:pt modelId="{FA4A4344-4201-4698-B5F8-F7706DE419CB}" type="sibTrans" cxnId="{8D32FA4C-DFD3-493D-BC2F-07006B538ABF}">
      <dgm:prSet/>
      <dgm:spPr/>
      <dgm:t>
        <a:bodyPr/>
        <a:lstStyle/>
        <a:p>
          <a:endParaRPr lang="fi-FI"/>
        </a:p>
      </dgm:t>
    </dgm:pt>
    <dgm:pt modelId="{0F690C78-655A-43B7-A622-8F2AACC24114}" type="asst">
      <dgm:prSet phldrT="[Teksti]"/>
      <dgm:spPr/>
      <dgm:t>
        <a:bodyPr/>
        <a:lstStyle/>
        <a:p>
          <a:r>
            <a:rPr lang="fi-FI" dirty="0" smtClean="0"/>
            <a:t>Assi Eskelinen</a:t>
          </a:r>
          <a:br>
            <a:rPr lang="fi-FI" dirty="0" smtClean="0"/>
          </a:br>
          <a:r>
            <a:rPr lang="fi-FI" dirty="0" smtClean="0"/>
            <a:t>Sihteeri</a:t>
          </a:r>
          <a:endParaRPr lang="fi-FI" dirty="0"/>
        </a:p>
      </dgm:t>
    </dgm:pt>
    <dgm:pt modelId="{A7ADE65C-86B1-45BC-AD37-BF00F5281096}" type="parTrans" cxnId="{2AC89F8F-3362-49F0-BFBF-89DF77948959}">
      <dgm:prSet/>
      <dgm:spPr/>
      <dgm:t>
        <a:bodyPr/>
        <a:lstStyle/>
        <a:p>
          <a:endParaRPr lang="fi-FI"/>
        </a:p>
      </dgm:t>
    </dgm:pt>
    <dgm:pt modelId="{827AFF21-861D-4F83-9AB4-D23A41C2303D}" type="sibTrans" cxnId="{2AC89F8F-3362-49F0-BFBF-89DF77948959}">
      <dgm:prSet/>
      <dgm:spPr/>
      <dgm:t>
        <a:bodyPr/>
        <a:lstStyle/>
        <a:p>
          <a:endParaRPr lang="fi-FI"/>
        </a:p>
      </dgm:t>
    </dgm:pt>
    <dgm:pt modelId="{9B1078F4-7B83-4E8A-8C73-E8B6081740CC}">
      <dgm:prSet phldrT="[Teksti]"/>
      <dgm:spPr/>
      <dgm:t>
        <a:bodyPr/>
        <a:lstStyle/>
        <a:p>
          <a:r>
            <a:rPr lang="fi-FI" dirty="0" smtClean="0"/>
            <a:t>Antti </a:t>
          </a:r>
          <a:r>
            <a:rPr lang="fi-FI" dirty="0" err="1" smtClean="0"/>
            <a:t>Uusipatu</a:t>
          </a:r>
          <a:r>
            <a:rPr lang="fi-FI" dirty="0" smtClean="0"/>
            <a:t/>
          </a:r>
          <a:br>
            <a:rPr lang="fi-FI" dirty="0" smtClean="0"/>
          </a:br>
          <a:r>
            <a:rPr lang="fi-FI" dirty="0" smtClean="0"/>
            <a:t>Työnjohtaja</a:t>
          </a:r>
          <a:endParaRPr lang="fi-FI" dirty="0"/>
        </a:p>
      </dgm:t>
    </dgm:pt>
    <dgm:pt modelId="{CCF0F93F-629C-4598-BE56-B80A5B300311}" type="parTrans" cxnId="{7521B4F6-37B7-4503-A4DD-7E453A4EAD13}">
      <dgm:prSet/>
      <dgm:spPr/>
      <dgm:t>
        <a:bodyPr/>
        <a:lstStyle/>
        <a:p>
          <a:endParaRPr lang="fi-FI"/>
        </a:p>
      </dgm:t>
    </dgm:pt>
    <dgm:pt modelId="{FFEF1ACE-822B-4A2B-AFCB-75D562EDF261}" type="sibTrans" cxnId="{7521B4F6-37B7-4503-A4DD-7E453A4EAD13}">
      <dgm:prSet/>
      <dgm:spPr/>
      <dgm:t>
        <a:bodyPr/>
        <a:lstStyle/>
        <a:p>
          <a:endParaRPr lang="fi-FI"/>
        </a:p>
      </dgm:t>
    </dgm:pt>
    <dgm:pt modelId="{F8263E4C-834F-4D0A-88C3-5D55D437C0D2}">
      <dgm:prSet phldrT="[Teksti]"/>
      <dgm:spPr/>
      <dgm:t>
        <a:bodyPr/>
        <a:lstStyle/>
        <a:p>
          <a:r>
            <a:rPr lang="fi-FI" dirty="0" smtClean="0"/>
            <a:t>Ulla </a:t>
          </a:r>
          <a:r>
            <a:rPr lang="fi-FI" dirty="0" err="1" smtClean="0"/>
            <a:t>Kalmala</a:t>
          </a:r>
          <a:r>
            <a:rPr lang="fi-FI" dirty="0" smtClean="0"/>
            <a:t/>
          </a:r>
          <a:br>
            <a:rPr lang="fi-FI" dirty="0" smtClean="0"/>
          </a:br>
          <a:r>
            <a:rPr lang="fi-FI" dirty="0" smtClean="0"/>
            <a:t>Osastopäällikkö</a:t>
          </a:r>
          <a:endParaRPr lang="fi-FI" dirty="0"/>
        </a:p>
      </dgm:t>
    </dgm:pt>
    <dgm:pt modelId="{AFEBF64C-3F12-4A00-A22A-756AA54989E4}" type="parTrans" cxnId="{347BC4AB-FBC5-4437-9E97-65637BEA0CFE}">
      <dgm:prSet/>
      <dgm:spPr/>
      <dgm:t>
        <a:bodyPr/>
        <a:lstStyle/>
        <a:p>
          <a:endParaRPr lang="fi-FI"/>
        </a:p>
      </dgm:t>
    </dgm:pt>
    <dgm:pt modelId="{8FB55D49-B4A9-4230-9035-50BF6E7B637F}" type="sibTrans" cxnId="{347BC4AB-FBC5-4437-9E97-65637BEA0CFE}">
      <dgm:prSet/>
      <dgm:spPr/>
      <dgm:t>
        <a:bodyPr/>
        <a:lstStyle/>
        <a:p>
          <a:endParaRPr lang="fi-FI"/>
        </a:p>
      </dgm:t>
    </dgm:pt>
    <dgm:pt modelId="{CAE8118A-9DF7-4004-922B-A1E416CAA005}">
      <dgm:prSet phldrT="[Teksti]"/>
      <dgm:spPr/>
      <dgm:t>
        <a:bodyPr/>
        <a:lstStyle/>
        <a:p>
          <a:r>
            <a:rPr lang="fi-FI" dirty="0" smtClean="0"/>
            <a:t>Eino </a:t>
          </a:r>
          <a:r>
            <a:rPr lang="fi-FI" dirty="0" err="1" smtClean="0"/>
            <a:t>Tuumala</a:t>
          </a:r>
          <a:r>
            <a:rPr lang="fi-FI" dirty="0" smtClean="0"/>
            <a:t/>
          </a:r>
          <a:br>
            <a:rPr lang="fi-FI" dirty="0" smtClean="0"/>
          </a:br>
          <a:r>
            <a:rPr lang="fi-FI" dirty="0" err="1" smtClean="0"/>
            <a:t>Talouspäällikko</a:t>
          </a:r>
          <a:endParaRPr lang="fi-FI" dirty="0"/>
        </a:p>
      </dgm:t>
    </dgm:pt>
    <dgm:pt modelId="{9773ED98-3A9F-4C9A-A906-F9F855DB5B55}" type="parTrans" cxnId="{435D1FB4-3490-4E29-835D-235A378C3592}">
      <dgm:prSet/>
      <dgm:spPr/>
      <dgm:t>
        <a:bodyPr/>
        <a:lstStyle/>
        <a:p>
          <a:endParaRPr lang="fi-FI"/>
        </a:p>
      </dgm:t>
    </dgm:pt>
    <dgm:pt modelId="{872BFA36-46C0-4962-929A-D15F84A97639}" type="sibTrans" cxnId="{435D1FB4-3490-4E29-835D-235A378C3592}">
      <dgm:prSet/>
      <dgm:spPr/>
      <dgm:t>
        <a:bodyPr/>
        <a:lstStyle/>
        <a:p>
          <a:endParaRPr lang="fi-FI"/>
        </a:p>
      </dgm:t>
    </dgm:pt>
    <dgm:pt modelId="{D14DA26F-D555-4CDD-96E1-46AB3B8E8136}">
      <dgm:prSet phldrT="[Teksti]"/>
      <dgm:spPr/>
      <dgm:t>
        <a:bodyPr/>
        <a:lstStyle/>
        <a:p>
          <a:r>
            <a:rPr lang="fi-FI" dirty="0" err="1" smtClean="0"/>
            <a:t>Uimo</a:t>
          </a:r>
          <a:r>
            <a:rPr lang="fi-FI" dirty="0" smtClean="0"/>
            <a:t> </a:t>
          </a:r>
          <a:r>
            <a:rPr lang="fi-FI" dirty="0" err="1" smtClean="0"/>
            <a:t>Alajuu</a:t>
          </a:r>
          <a:r>
            <a:rPr lang="fi-FI" dirty="0" smtClean="0"/>
            <a:t/>
          </a:r>
          <a:br>
            <a:rPr lang="fi-FI" dirty="0" smtClean="0"/>
          </a:br>
          <a:r>
            <a:rPr lang="fi-FI" dirty="0" smtClean="0"/>
            <a:t>Kirjanpitäjä</a:t>
          </a:r>
          <a:endParaRPr lang="fi-FI" dirty="0"/>
        </a:p>
      </dgm:t>
    </dgm:pt>
    <dgm:pt modelId="{A01BF692-3AAB-452C-9D1E-CDDB20B9E0D5}" type="parTrans" cxnId="{F3CBD8C7-A0CC-479D-84DC-DFD075900AE8}">
      <dgm:prSet/>
      <dgm:spPr/>
      <dgm:t>
        <a:bodyPr/>
        <a:lstStyle/>
        <a:p>
          <a:endParaRPr lang="fi-FI"/>
        </a:p>
      </dgm:t>
    </dgm:pt>
    <dgm:pt modelId="{6FD3A66B-CD4E-4CC8-AD8F-F0089FBECB1B}" type="sibTrans" cxnId="{F3CBD8C7-A0CC-479D-84DC-DFD075900AE8}">
      <dgm:prSet/>
      <dgm:spPr/>
      <dgm:t>
        <a:bodyPr/>
        <a:lstStyle/>
        <a:p>
          <a:endParaRPr lang="fi-FI"/>
        </a:p>
      </dgm:t>
    </dgm:pt>
    <dgm:pt modelId="{B6C74AB3-EEB5-4F7D-8D10-C2919F0143CF}" type="pres">
      <dgm:prSet presAssocID="{BA00E7F3-173F-4931-B21F-C4A3B1DB659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8AF931DD-813A-4B12-8B9B-F8E5F6BC4FD7}" type="pres">
      <dgm:prSet presAssocID="{F1B5C98A-4754-4044-B340-1B469ABCF4EE}" presName="root1" presStyleCnt="0"/>
      <dgm:spPr/>
    </dgm:pt>
    <dgm:pt modelId="{FCFDDF02-BEEC-4F79-973E-C03178A62A62}" type="pres">
      <dgm:prSet presAssocID="{F1B5C98A-4754-4044-B340-1B469ABCF4E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9495A96E-FA73-43A1-AB4E-071DF59078B4}" type="pres">
      <dgm:prSet presAssocID="{F1B5C98A-4754-4044-B340-1B469ABCF4EE}" presName="level2hierChild" presStyleCnt="0"/>
      <dgm:spPr/>
    </dgm:pt>
    <dgm:pt modelId="{E40763CE-1DDE-40BA-A4DC-DEE8B570C22E}" type="pres">
      <dgm:prSet presAssocID="{A7ADE65C-86B1-45BC-AD37-BF00F5281096}" presName="conn2-1" presStyleLbl="parChTrans1D2" presStyleIdx="0" presStyleCnt="4"/>
      <dgm:spPr/>
      <dgm:t>
        <a:bodyPr/>
        <a:lstStyle/>
        <a:p>
          <a:endParaRPr lang="fi-FI"/>
        </a:p>
      </dgm:t>
    </dgm:pt>
    <dgm:pt modelId="{F8AAD552-8636-4FCB-BA9C-B3118AF5ADB0}" type="pres">
      <dgm:prSet presAssocID="{A7ADE65C-86B1-45BC-AD37-BF00F5281096}" presName="connTx" presStyleLbl="parChTrans1D2" presStyleIdx="0" presStyleCnt="4"/>
      <dgm:spPr/>
      <dgm:t>
        <a:bodyPr/>
        <a:lstStyle/>
        <a:p>
          <a:endParaRPr lang="fi-FI"/>
        </a:p>
      </dgm:t>
    </dgm:pt>
    <dgm:pt modelId="{E02904C8-48BA-4B96-9AB1-0DFFF89B1ACC}" type="pres">
      <dgm:prSet presAssocID="{0F690C78-655A-43B7-A622-8F2AACC24114}" presName="root2" presStyleCnt="0"/>
      <dgm:spPr/>
    </dgm:pt>
    <dgm:pt modelId="{078618EF-D3A6-4DBD-A1B5-BE6086AE9C49}" type="pres">
      <dgm:prSet presAssocID="{0F690C78-655A-43B7-A622-8F2AACC24114}" presName="LevelTwoTextNode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C5C9B910-7C14-4373-9522-E325BBF46CD7}" type="pres">
      <dgm:prSet presAssocID="{0F690C78-655A-43B7-A622-8F2AACC24114}" presName="level3hierChild" presStyleCnt="0"/>
      <dgm:spPr/>
    </dgm:pt>
    <dgm:pt modelId="{23B62A0E-3B90-4C38-882D-46114EB95DD6}" type="pres">
      <dgm:prSet presAssocID="{CCF0F93F-629C-4598-BE56-B80A5B300311}" presName="conn2-1" presStyleLbl="parChTrans1D2" presStyleIdx="1" presStyleCnt="4"/>
      <dgm:spPr/>
      <dgm:t>
        <a:bodyPr/>
        <a:lstStyle/>
        <a:p>
          <a:endParaRPr lang="fi-FI"/>
        </a:p>
      </dgm:t>
    </dgm:pt>
    <dgm:pt modelId="{A5FAEEEC-4F6F-4A23-B530-BE25F6E68004}" type="pres">
      <dgm:prSet presAssocID="{CCF0F93F-629C-4598-BE56-B80A5B300311}" presName="connTx" presStyleLbl="parChTrans1D2" presStyleIdx="1" presStyleCnt="4"/>
      <dgm:spPr/>
      <dgm:t>
        <a:bodyPr/>
        <a:lstStyle/>
        <a:p>
          <a:endParaRPr lang="fi-FI"/>
        </a:p>
      </dgm:t>
    </dgm:pt>
    <dgm:pt modelId="{BC8E1CF6-6CC7-4E5C-95E3-D02831D6226E}" type="pres">
      <dgm:prSet presAssocID="{9B1078F4-7B83-4E8A-8C73-E8B6081740CC}" presName="root2" presStyleCnt="0"/>
      <dgm:spPr/>
    </dgm:pt>
    <dgm:pt modelId="{D7E945F4-4D35-4BF0-9FA9-6392C3730BA2}" type="pres">
      <dgm:prSet presAssocID="{9B1078F4-7B83-4E8A-8C73-E8B6081740CC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24916437-3D1E-4CA9-8F82-A05D840082D9}" type="pres">
      <dgm:prSet presAssocID="{9B1078F4-7B83-4E8A-8C73-E8B6081740CC}" presName="level3hierChild" presStyleCnt="0"/>
      <dgm:spPr/>
    </dgm:pt>
    <dgm:pt modelId="{65BB6318-F147-4437-B5CE-CAA58DE48C2F}" type="pres">
      <dgm:prSet presAssocID="{AFEBF64C-3F12-4A00-A22A-756AA54989E4}" presName="conn2-1" presStyleLbl="parChTrans1D2" presStyleIdx="2" presStyleCnt="4"/>
      <dgm:spPr/>
      <dgm:t>
        <a:bodyPr/>
        <a:lstStyle/>
        <a:p>
          <a:endParaRPr lang="fi-FI"/>
        </a:p>
      </dgm:t>
    </dgm:pt>
    <dgm:pt modelId="{930EC9F3-E14E-42DD-91DA-DCB2489387F8}" type="pres">
      <dgm:prSet presAssocID="{AFEBF64C-3F12-4A00-A22A-756AA54989E4}" presName="connTx" presStyleLbl="parChTrans1D2" presStyleIdx="2" presStyleCnt="4"/>
      <dgm:spPr/>
      <dgm:t>
        <a:bodyPr/>
        <a:lstStyle/>
        <a:p>
          <a:endParaRPr lang="fi-FI"/>
        </a:p>
      </dgm:t>
    </dgm:pt>
    <dgm:pt modelId="{EDCC132E-7511-4617-9DDD-9F8E1D7E8552}" type="pres">
      <dgm:prSet presAssocID="{F8263E4C-834F-4D0A-88C3-5D55D437C0D2}" presName="root2" presStyleCnt="0"/>
      <dgm:spPr/>
    </dgm:pt>
    <dgm:pt modelId="{5B244D37-E372-459C-B9A3-232BFD9BB270}" type="pres">
      <dgm:prSet presAssocID="{F8263E4C-834F-4D0A-88C3-5D55D437C0D2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85FD5017-6224-4EED-950D-D8FC35D55C37}" type="pres">
      <dgm:prSet presAssocID="{F8263E4C-834F-4D0A-88C3-5D55D437C0D2}" presName="level3hierChild" presStyleCnt="0"/>
      <dgm:spPr/>
    </dgm:pt>
    <dgm:pt modelId="{1E70DF76-94A0-4964-B3C2-CECE17BB4623}" type="pres">
      <dgm:prSet presAssocID="{9773ED98-3A9F-4C9A-A906-F9F855DB5B55}" presName="conn2-1" presStyleLbl="parChTrans1D2" presStyleIdx="3" presStyleCnt="4"/>
      <dgm:spPr/>
      <dgm:t>
        <a:bodyPr/>
        <a:lstStyle/>
        <a:p>
          <a:endParaRPr lang="fi-FI"/>
        </a:p>
      </dgm:t>
    </dgm:pt>
    <dgm:pt modelId="{1B31958C-A377-4F9D-AACD-BF4BB48BA569}" type="pres">
      <dgm:prSet presAssocID="{9773ED98-3A9F-4C9A-A906-F9F855DB5B55}" presName="connTx" presStyleLbl="parChTrans1D2" presStyleIdx="3" presStyleCnt="4"/>
      <dgm:spPr/>
      <dgm:t>
        <a:bodyPr/>
        <a:lstStyle/>
        <a:p>
          <a:endParaRPr lang="fi-FI"/>
        </a:p>
      </dgm:t>
    </dgm:pt>
    <dgm:pt modelId="{337043FE-6DB3-4971-82EE-0D7D20F08706}" type="pres">
      <dgm:prSet presAssocID="{CAE8118A-9DF7-4004-922B-A1E416CAA005}" presName="root2" presStyleCnt="0"/>
      <dgm:spPr/>
    </dgm:pt>
    <dgm:pt modelId="{82ADB99E-5B53-476F-84C0-C6996CB2B214}" type="pres">
      <dgm:prSet presAssocID="{CAE8118A-9DF7-4004-922B-A1E416CAA005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AE0BD252-00EC-4C96-9E51-3E2E89AF6372}" type="pres">
      <dgm:prSet presAssocID="{CAE8118A-9DF7-4004-922B-A1E416CAA005}" presName="level3hierChild" presStyleCnt="0"/>
      <dgm:spPr/>
    </dgm:pt>
    <dgm:pt modelId="{A3049A91-2E94-45FB-8EB6-4BA3D52D897C}" type="pres">
      <dgm:prSet presAssocID="{A01BF692-3AAB-452C-9D1E-CDDB20B9E0D5}" presName="conn2-1" presStyleLbl="parChTrans1D3" presStyleIdx="0" presStyleCnt="1"/>
      <dgm:spPr/>
      <dgm:t>
        <a:bodyPr/>
        <a:lstStyle/>
        <a:p>
          <a:endParaRPr lang="fi-FI"/>
        </a:p>
      </dgm:t>
    </dgm:pt>
    <dgm:pt modelId="{3D18AEDC-5D1C-42CE-9BB4-1BF125796882}" type="pres">
      <dgm:prSet presAssocID="{A01BF692-3AAB-452C-9D1E-CDDB20B9E0D5}" presName="connTx" presStyleLbl="parChTrans1D3" presStyleIdx="0" presStyleCnt="1"/>
      <dgm:spPr/>
      <dgm:t>
        <a:bodyPr/>
        <a:lstStyle/>
        <a:p>
          <a:endParaRPr lang="fi-FI"/>
        </a:p>
      </dgm:t>
    </dgm:pt>
    <dgm:pt modelId="{5287AF42-0F5D-4E0E-B147-0427FE66BF36}" type="pres">
      <dgm:prSet presAssocID="{D14DA26F-D555-4CDD-96E1-46AB3B8E8136}" presName="root2" presStyleCnt="0"/>
      <dgm:spPr/>
    </dgm:pt>
    <dgm:pt modelId="{71FD53B2-829F-455D-AB51-AF9094F901EA}" type="pres">
      <dgm:prSet presAssocID="{D14DA26F-D555-4CDD-96E1-46AB3B8E8136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50874147-6FF5-463F-AD12-F453E98FDBEA}" type="pres">
      <dgm:prSet presAssocID="{D14DA26F-D555-4CDD-96E1-46AB3B8E8136}" presName="level3hierChild" presStyleCnt="0"/>
      <dgm:spPr/>
    </dgm:pt>
  </dgm:ptLst>
  <dgm:cxnLst>
    <dgm:cxn modelId="{8FB46E44-B400-40FA-ACFA-476F5246FF5B}" type="presOf" srcId="{AFEBF64C-3F12-4A00-A22A-756AA54989E4}" destId="{930EC9F3-E14E-42DD-91DA-DCB2489387F8}" srcOrd="1" destOrd="0" presId="urn:microsoft.com/office/officeart/2008/layout/HorizontalMultiLevelHierarchy"/>
    <dgm:cxn modelId="{72A24FE4-77EB-47A0-8424-50164EACEA4B}" type="presOf" srcId="{A01BF692-3AAB-452C-9D1E-CDDB20B9E0D5}" destId="{A3049A91-2E94-45FB-8EB6-4BA3D52D897C}" srcOrd="0" destOrd="0" presId="urn:microsoft.com/office/officeart/2008/layout/HorizontalMultiLevelHierarchy"/>
    <dgm:cxn modelId="{2AC89F8F-3362-49F0-BFBF-89DF77948959}" srcId="{F1B5C98A-4754-4044-B340-1B469ABCF4EE}" destId="{0F690C78-655A-43B7-A622-8F2AACC24114}" srcOrd="0" destOrd="0" parTransId="{A7ADE65C-86B1-45BC-AD37-BF00F5281096}" sibTransId="{827AFF21-861D-4F83-9AB4-D23A41C2303D}"/>
    <dgm:cxn modelId="{F820373F-89FF-4B1B-A324-03961D5A32D5}" type="presOf" srcId="{CAE8118A-9DF7-4004-922B-A1E416CAA005}" destId="{82ADB99E-5B53-476F-84C0-C6996CB2B214}" srcOrd="0" destOrd="0" presId="urn:microsoft.com/office/officeart/2008/layout/HorizontalMultiLevelHierarchy"/>
    <dgm:cxn modelId="{A400CBE8-AA9A-4063-8262-A699BA5717BB}" type="presOf" srcId="{9B1078F4-7B83-4E8A-8C73-E8B6081740CC}" destId="{D7E945F4-4D35-4BF0-9FA9-6392C3730BA2}" srcOrd="0" destOrd="0" presId="urn:microsoft.com/office/officeart/2008/layout/HorizontalMultiLevelHierarchy"/>
    <dgm:cxn modelId="{1D4ACBAD-A558-4A07-850F-BE8AF8E14D60}" type="presOf" srcId="{0F690C78-655A-43B7-A622-8F2AACC24114}" destId="{078618EF-D3A6-4DBD-A1B5-BE6086AE9C49}" srcOrd="0" destOrd="0" presId="urn:microsoft.com/office/officeart/2008/layout/HorizontalMultiLevelHierarchy"/>
    <dgm:cxn modelId="{B8F08A0E-2844-4200-91C2-04AC8E6C2D4F}" type="presOf" srcId="{A7ADE65C-86B1-45BC-AD37-BF00F5281096}" destId="{E40763CE-1DDE-40BA-A4DC-DEE8B570C22E}" srcOrd="0" destOrd="0" presId="urn:microsoft.com/office/officeart/2008/layout/HorizontalMultiLevelHierarchy"/>
    <dgm:cxn modelId="{E8AEC126-3F6C-4EEF-8220-C6C4AE655D81}" type="presOf" srcId="{9773ED98-3A9F-4C9A-A906-F9F855DB5B55}" destId="{1B31958C-A377-4F9D-AACD-BF4BB48BA569}" srcOrd="1" destOrd="0" presId="urn:microsoft.com/office/officeart/2008/layout/HorizontalMultiLevelHierarchy"/>
    <dgm:cxn modelId="{0B8728AF-F683-4645-A8DA-EC73DC1116D7}" type="presOf" srcId="{A01BF692-3AAB-452C-9D1E-CDDB20B9E0D5}" destId="{3D18AEDC-5D1C-42CE-9BB4-1BF125796882}" srcOrd="1" destOrd="0" presId="urn:microsoft.com/office/officeart/2008/layout/HorizontalMultiLevelHierarchy"/>
    <dgm:cxn modelId="{DB9FC7EA-0DE3-4574-8753-F396F2E31233}" type="presOf" srcId="{BA00E7F3-173F-4931-B21F-C4A3B1DB6598}" destId="{B6C74AB3-EEB5-4F7D-8D10-C2919F0143CF}" srcOrd="0" destOrd="0" presId="urn:microsoft.com/office/officeart/2008/layout/HorizontalMultiLevelHierarchy"/>
    <dgm:cxn modelId="{AA3368F3-9282-45F1-9D3A-182221929EBD}" type="presOf" srcId="{D14DA26F-D555-4CDD-96E1-46AB3B8E8136}" destId="{71FD53B2-829F-455D-AB51-AF9094F901EA}" srcOrd="0" destOrd="0" presId="urn:microsoft.com/office/officeart/2008/layout/HorizontalMultiLevelHierarchy"/>
    <dgm:cxn modelId="{7521B4F6-37B7-4503-A4DD-7E453A4EAD13}" srcId="{F1B5C98A-4754-4044-B340-1B469ABCF4EE}" destId="{9B1078F4-7B83-4E8A-8C73-E8B6081740CC}" srcOrd="1" destOrd="0" parTransId="{CCF0F93F-629C-4598-BE56-B80A5B300311}" sibTransId="{FFEF1ACE-822B-4A2B-AFCB-75D562EDF261}"/>
    <dgm:cxn modelId="{AAB8A1EC-0BC4-425B-B7B0-D3D3577D4FC1}" type="presOf" srcId="{A7ADE65C-86B1-45BC-AD37-BF00F5281096}" destId="{F8AAD552-8636-4FCB-BA9C-B3118AF5ADB0}" srcOrd="1" destOrd="0" presId="urn:microsoft.com/office/officeart/2008/layout/HorizontalMultiLevelHierarchy"/>
    <dgm:cxn modelId="{25E5E3DE-7CF5-4CB8-82F9-DE7E75DCBAFC}" type="presOf" srcId="{F1B5C98A-4754-4044-B340-1B469ABCF4EE}" destId="{FCFDDF02-BEEC-4F79-973E-C03178A62A62}" srcOrd="0" destOrd="0" presId="urn:microsoft.com/office/officeart/2008/layout/HorizontalMultiLevelHierarchy"/>
    <dgm:cxn modelId="{082E2C67-41D3-472D-942B-96DF90027C4D}" type="presOf" srcId="{CCF0F93F-629C-4598-BE56-B80A5B300311}" destId="{23B62A0E-3B90-4C38-882D-46114EB95DD6}" srcOrd="0" destOrd="0" presId="urn:microsoft.com/office/officeart/2008/layout/HorizontalMultiLevelHierarchy"/>
    <dgm:cxn modelId="{D29C1198-8419-4FB2-9796-19BFD1C19416}" type="presOf" srcId="{AFEBF64C-3F12-4A00-A22A-756AA54989E4}" destId="{65BB6318-F147-4437-B5CE-CAA58DE48C2F}" srcOrd="0" destOrd="0" presId="urn:microsoft.com/office/officeart/2008/layout/HorizontalMultiLevelHierarchy"/>
    <dgm:cxn modelId="{97AAA051-4F19-4AFD-B0F2-6D77596AF733}" type="presOf" srcId="{CCF0F93F-629C-4598-BE56-B80A5B300311}" destId="{A5FAEEEC-4F6F-4A23-B530-BE25F6E68004}" srcOrd="1" destOrd="0" presId="urn:microsoft.com/office/officeart/2008/layout/HorizontalMultiLevelHierarchy"/>
    <dgm:cxn modelId="{0F5B7B4A-6810-4865-9A75-1930F6C98F4E}" type="presOf" srcId="{9773ED98-3A9F-4C9A-A906-F9F855DB5B55}" destId="{1E70DF76-94A0-4964-B3C2-CECE17BB4623}" srcOrd="0" destOrd="0" presId="urn:microsoft.com/office/officeart/2008/layout/HorizontalMultiLevelHierarchy"/>
    <dgm:cxn modelId="{F3CBD8C7-A0CC-479D-84DC-DFD075900AE8}" srcId="{CAE8118A-9DF7-4004-922B-A1E416CAA005}" destId="{D14DA26F-D555-4CDD-96E1-46AB3B8E8136}" srcOrd="0" destOrd="0" parTransId="{A01BF692-3AAB-452C-9D1E-CDDB20B9E0D5}" sibTransId="{6FD3A66B-CD4E-4CC8-AD8F-F0089FBECB1B}"/>
    <dgm:cxn modelId="{8D32FA4C-DFD3-493D-BC2F-07006B538ABF}" srcId="{BA00E7F3-173F-4931-B21F-C4A3B1DB6598}" destId="{F1B5C98A-4754-4044-B340-1B469ABCF4EE}" srcOrd="0" destOrd="0" parTransId="{FD2B4700-8338-4FAC-8B43-940C38DFF9FD}" sibTransId="{FA4A4344-4201-4698-B5F8-F7706DE419CB}"/>
    <dgm:cxn modelId="{347BC4AB-FBC5-4437-9E97-65637BEA0CFE}" srcId="{F1B5C98A-4754-4044-B340-1B469ABCF4EE}" destId="{F8263E4C-834F-4D0A-88C3-5D55D437C0D2}" srcOrd="2" destOrd="0" parTransId="{AFEBF64C-3F12-4A00-A22A-756AA54989E4}" sibTransId="{8FB55D49-B4A9-4230-9035-50BF6E7B637F}"/>
    <dgm:cxn modelId="{435D1FB4-3490-4E29-835D-235A378C3592}" srcId="{F1B5C98A-4754-4044-B340-1B469ABCF4EE}" destId="{CAE8118A-9DF7-4004-922B-A1E416CAA005}" srcOrd="3" destOrd="0" parTransId="{9773ED98-3A9F-4C9A-A906-F9F855DB5B55}" sibTransId="{872BFA36-46C0-4962-929A-D15F84A97639}"/>
    <dgm:cxn modelId="{9210FB49-3349-4465-963A-7DD4D72E2BAF}" type="presOf" srcId="{F8263E4C-834F-4D0A-88C3-5D55D437C0D2}" destId="{5B244D37-E372-459C-B9A3-232BFD9BB270}" srcOrd="0" destOrd="0" presId="urn:microsoft.com/office/officeart/2008/layout/HorizontalMultiLevelHierarchy"/>
    <dgm:cxn modelId="{9B756BD3-BB2B-46DC-BECF-AF9B1816D8DB}" type="presParOf" srcId="{B6C74AB3-EEB5-4F7D-8D10-C2919F0143CF}" destId="{8AF931DD-813A-4B12-8B9B-F8E5F6BC4FD7}" srcOrd="0" destOrd="0" presId="urn:microsoft.com/office/officeart/2008/layout/HorizontalMultiLevelHierarchy"/>
    <dgm:cxn modelId="{7B1DCA9A-21A0-4757-8334-673397E4F26B}" type="presParOf" srcId="{8AF931DD-813A-4B12-8B9B-F8E5F6BC4FD7}" destId="{FCFDDF02-BEEC-4F79-973E-C03178A62A62}" srcOrd="0" destOrd="0" presId="urn:microsoft.com/office/officeart/2008/layout/HorizontalMultiLevelHierarchy"/>
    <dgm:cxn modelId="{CE3FDF6F-255E-40CF-BEBC-7725437CB505}" type="presParOf" srcId="{8AF931DD-813A-4B12-8B9B-F8E5F6BC4FD7}" destId="{9495A96E-FA73-43A1-AB4E-071DF59078B4}" srcOrd="1" destOrd="0" presId="urn:microsoft.com/office/officeart/2008/layout/HorizontalMultiLevelHierarchy"/>
    <dgm:cxn modelId="{0C25FA21-6750-4D07-A5E8-3C3133744F9F}" type="presParOf" srcId="{9495A96E-FA73-43A1-AB4E-071DF59078B4}" destId="{E40763CE-1DDE-40BA-A4DC-DEE8B570C22E}" srcOrd="0" destOrd="0" presId="urn:microsoft.com/office/officeart/2008/layout/HorizontalMultiLevelHierarchy"/>
    <dgm:cxn modelId="{2C611E28-CEAA-43B9-9587-B5EEBBDA8747}" type="presParOf" srcId="{E40763CE-1DDE-40BA-A4DC-DEE8B570C22E}" destId="{F8AAD552-8636-4FCB-BA9C-B3118AF5ADB0}" srcOrd="0" destOrd="0" presId="urn:microsoft.com/office/officeart/2008/layout/HorizontalMultiLevelHierarchy"/>
    <dgm:cxn modelId="{586E733F-AF7E-4686-999D-8B5159E7DF8B}" type="presParOf" srcId="{9495A96E-FA73-43A1-AB4E-071DF59078B4}" destId="{E02904C8-48BA-4B96-9AB1-0DFFF89B1ACC}" srcOrd="1" destOrd="0" presId="urn:microsoft.com/office/officeart/2008/layout/HorizontalMultiLevelHierarchy"/>
    <dgm:cxn modelId="{D812E76A-D7D5-4574-BE8C-799A2E765AAC}" type="presParOf" srcId="{E02904C8-48BA-4B96-9AB1-0DFFF89B1ACC}" destId="{078618EF-D3A6-4DBD-A1B5-BE6086AE9C49}" srcOrd="0" destOrd="0" presId="urn:microsoft.com/office/officeart/2008/layout/HorizontalMultiLevelHierarchy"/>
    <dgm:cxn modelId="{19E6E7E4-E80E-4132-82AF-E6FEE1DD00BF}" type="presParOf" srcId="{E02904C8-48BA-4B96-9AB1-0DFFF89B1ACC}" destId="{C5C9B910-7C14-4373-9522-E325BBF46CD7}" srcOrd="1" destOrd="0" presId="urn:microsoft.com/office/officeart/2008/layout/HorizontalMultiLevelHierarchy"/>
    <dgm:cxn modelId="{0981B1F7-D819-44E6-BD84-B8B000DE992F}" type="presParOf" srcId="{9495A96E-FA73-43A1-AB4E-071DF59078B4}" destId="{23B62A0E-3B90-4C38-882D-46114EB95DD6}" srcOrd="2" destOrd="0" presId="urn:microsoft.com/office/officeart/2008/layout/HorizontalMultiLevelHierarchy"/>
    <dgm:cxn modelId="{4A4E2E73-E530-4C6E-A460-63CB0991D3AA}" type="presParOf" srcId="{23B62A0E-3B90-4C38-882D-46114EB95DD6}" destId="{A5FAEEEC-4F6F-4A23-B530-BE25F6E68004}" srcOrd="0" destOrd="0" presId="urn:microsoft.com/office/officeart/2008/layout/HorizontalMultiLevelHierarchy"/>
    <dgm:cxn modelId="{17AFB79B-C328-45A2-BACE-F75B88E8A852}" type="presParOf" srcId="{9495A96E-FA73-43A1-AB4E-071DF59078B4}" destId="{BC8E1CF6-6CC7-4E5C-95E3-D02831D6226E}" srcOrd="3" destOrd="0" presId="urn:microsoft.com/office/officeart/2008/layout/HorizontalMultiLevelHierarchy"/>
    <dgm:cxn modelId="{8C93328A-CD7C-4549-A88E-BE9F6DD353A1}" type="presParOf" srcId="{BC8E1CF6-6CC7-4E5C-95E3-D02831D6226E}" destId="{D7E945F4-4D35-4BF0-9FA9-6392C3730BA2}" srcOrd="0" destOrd="0" presId="urn:microsoft.com/office/officeart/2008/layout/HorizontalMultiLevelHierarchy"/>
    <dgm:cxn modelId="{99E4B1EB-AF30-45CD-9073-A585F4D5EAAF}" type="presParOf" srcId="{BC8E1CF6-6CC7-4E5C-95E3-D02831D6226E}" destId="{24916437-3D1E-4CA9-8F82-A05D840082D9}" srcOrd="1" destOrd="0" presId="urn:microsoft.com/office/officeart/2008/layout/HorizontalMultiLevelHierarchy"/>
    <dgm:cxn modelId="{7937846B-7145-4004-9DA7-4D3315B092D1}" type="presParOf" srcId="{9495A96E-FA73-43A1-AB4E-071DF59078B4}" destId="{65BB6318-F147-4437-B5CE-CAA58DE48C2F}" srcOrd="4" destOrd="0" presId="urn:microsoft.com/office/officeart/2008/layout/HorizontalMultiLevelHierarchy"/>
    <dgm:cxn modelId="{62B78EA9-A09F-4782-93B0-8179A4B68118}" type="presParOf" srcId="{65BB6318-F147-4437-B5CE-CAA58DE48C2F}" destId="{930EC9F3-E14E-42DD-91DA-DCB2489387F8}" srcOrd="0" destOrd="0" presId="urn:microsoft.com/office/officeart/2008/layout/HorizontalMultiLevelHierarchy"/>
    <dgm:cxn modelId="{97757A8B-6F1C-4929-B255-48C0742C80D9}" type="presParOf" srcId="{9495A96E-FA73-43A1-AB4E-071DF59078B4}" destId="{EDCC132E-7511-4617-9DDD-9F8E1D7E8552}" srcOrd="5" destOrd="0" presId="urn:microsoft.com/office/officeart/2008/layout/HorizontalMultiLevelHierarchy"/>
    <dgm:cxn modelId="{6074C498-5DDB-4C3F-B215-044D1C12B3B3}" type="presParOf" srcId="{EDCC132E-7511-4617-9DDD-9F8E1D7E8552}" destId="{5B244D37-E372-459C-B9A3-232BFD9BB270}" srcOrd="0" destOrd="0" presId="urn:microsoft.com/office/officeart/2008/layout/HorizontalMultiLevelHierarchy"/>
    <dgm:cxn modelId="{737BBA7A-0B97-47F3-BA27-2485E613DD52}" type="presParOf" srcId="{EDCC132E-7511-4617-9DDD-9F8E1D7E8552}" destId="{85FD5017-6224-4EED-950D-D8FC35D55C37}" srcOrd="1" destOrd="0" presId="urn:microsoft.com/office/officeart/2008/layout/HorizontalMultiLevelHierarchy"/>
    <dgm:cxn modelId="{94DC53C5-BD0C-432E-ADCF-C813F027BF4A}" type="presParOf" srcId="{9495A96E-FA73-43A1-AB4E-071DF59078B4}" destId="{1E70DF76-94A0-4964-B3C2-CECE17BB4623}" srcOrd="6" destOrd="0" presId="urn:microsoft.com/office/officeart/2008/layout/HorizontalMultiLevelHierarchy"/>
    <dgm:cxn modelId="{608DD34D-78F9-4A77-BA23-2BF3D854C768}" type="presParOf" srcId="{1E70DF76-94A0-4964-B3C2-CECE17BB4623}" destId="{1B31958C-A377-4F9D-AACD-BF4BB48BA569}" srcOrd="0" destOrd="0" presId="urn:microsoft.com/office/officeart/2008/layout/HorizontalMultiLevelHierarchy"/>
    <dgm:cxn modelId="{6D8FBEE6-5E53-4B65-BBC1-9475E595DE2F}" type="presParOf" srcId="{9495A96E-FA73-43A1-AB4E-071DF59078B4}" destId="{337043FE-6DB3-4971-82EE-0D7D20F08706}" srcOrd="7" destOrd="0" presId="urn:microsoft.com/office/officeart/2008/layout/HorizontalMultiLevelHierarchy"/>
    <dgm:cxn modelId="{322F96C8-0055-4B03-898C-843B160B0DE1}" type="presParOf" srcId="{337043FE-6DB3-4971-82EE-0D7D20F08706}" destId="{82ADB99E-5B53-476F-84C0-C6996CB2B214}" srcOrd="0" destOrd="0" presId="urn:microsoft.com/office/officeart/2008/layout/HorizontalMultiLevelHierarchy"/>
    <dgm:cxn modelId="{D9B46B2B-54AC-4B42-B654-6886409ADC2B}" type="presParOf" srcId="{337043FE-6DB3-4971-82EE-0D7D20F08706}" destId="{AE0BD252-00EC-4C96-9E51-3E2E89AF6372}" srcOrd="1" destOrd="0" presId="urn:microsoft.com/office/officeart/2008/layout/HorizontalMultiLevelHierarchy"/>
    <dgm:cxn modelId="{C1E37917-CC42-459C-9046-6A28C4B2EA4E}" type="presParOf" srcId="{AE0BD252-00EC-4C96-9E51-3E2E89AF6372}" destId="{A3049A91-2E94-45FB-8EB6-4BA3D52D897C}" srcOrd="0" destOrd="0" presId="urn:microsoft.com/office/officeart/2008/layout/HorizontalMultiLevelHierarchy"/>
    <dgm:cxn modelId="{C6F47004-9850-48C1-A5FA-300B0A3198D5}" type="presParOf" srcId="{A3049A91-2E94-45FB-8EB6-4BA3D52D897C}" destId="{3D18AEDC-5D1C-42CE-9BB4-1BF125796882}" srcOrd="0" destOrd="0" presId="urn:microsoft.com/office/officeart/2008/layout/HorizontalMultiLevelHierarchy"/>
    <dgm:cxn modelId="{4295FB30-3AA4-4B7F-9FA8-E5C2F40BF025}" type="presParOf" srcId="{AE0BD252-00EC-4C96-9E51-3E2E89AF6372}" destId="{5287AF42-0F5D-4E0E-B147-0427FE66BF36}" srcOrd="1" destOrd="0" presId="urn:microsoft.com/office/officeart/2008/layout/HorizontalMultiLevelHierarchy"/>
    <dgm:cxn modelId="{9F36A79E-256D-4F20-9D48-10B45A9A5D0B}" type="presParOf" srcId="{5287AF42-0F5D-4E0E-B147-0427FE66BF36}" destId="{71FD53B2-829F-455D-AB51-AF9094F901EA}" srcOrd="0" destOrd="0" presId="urn:microsoft.com/office/officeart/2008/layout/HorizontalMultiLevelHierarchy"/>
    <dgm:cxn modelId="{D1DAB4E9-9998-4B72-B00A-2ED19F44B05B}" type="presParOf" srcId="{5287AF42-0F5D-4E0E-B147-0427FE66BF36}" destId="{50874147-6FF5-463F-AD12-F453E98FDBE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FB08B-39F5-48E8-A80D-350C2B9BB19A}">
      <dsp:nvSpPr>
        <dsp:cNvPr id="0" name=""/>
        <dsp:cNvSpPr/>
      </dsp:nvSpPr>
      <dsp:spPr>
        <a:xfrm>
          <a:off x="3246373" y="1555"/>
          <a:ext cx="1222452" cy="814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300" kern="1200" dirty="0" smtClean="0"/>
            <a:t>Kauno Kulmala</a:t>
          </a:r>
          <a:br>
            <a:rPr lang="fi-FI" sz="1300" kern="1200" dirty="0" smtClean="0"/>
          </a:br>
          <a:r>
            <a:rPr lang="fi-FI" sz="1300" kern="1200" dirty="0" smtClean="0"/>
            <a:t>Toimitusjohtaja</a:t>
          </a:r>
          <a:endParaRPr lang="fi-FI" sz="1300" kern="1200" dirty="0"/>
        </a:p>
      </dsp:txBody>
      <dsp:txXfrm>
        <a:off x="3270243" y="25425"/>
        <a:ext cx="1174712" cy="767228"/>
      </dsp:txXfrm>
    </dsp:sp>
    <dsp:sp modelId="{6AA24F90-6CD0-4DEE-8640-85EFB32C47E3}">
      <dsp:nvSpPr>
        <dsp:cNvPr id="0" name=""/>
        <dsp:cNvSpPr/>
      </dsp:nvSpPr>
      <dsp:spPr>
        <a:xfrm>
          <a:off x="1473817" y="816523"/>
          <a:ext cx="2383782" cy="325987"/>
        </a:xfrm>
        <a:custGeom>
          <a:avLst/>
          <a:gdLst/>
          <a:ahLst/>
          <a:cxnLst/>
          <a:rect l="0" t="0" r="0" b="0"/>
          <a:pathLst>
            <a:path>
              <a:moveTo>
                <a:pt x="2383782" y="0"/>
              </a:moveTo>
              <a:lnTo>
                <a:pt x="2383782" y="162993"/>
              </a:lnTo>
              <a:lnTo>
                <a:pt x="0" y="162993"/>
              </a:lnTo>
              <a:lnTo>
                <a:pt x="0" y="325987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942DDC-1E4B-4AD3-8F9F-9E79FFE6EEFC}">
      <dsp:nvSpPr>
        <dsp:cNvPr id="0" name=""/>
        <dsp:cNvSpPr/>
      </dsp:nvSpPr>
      <dsp:spPr>
        <a:xfrm>
          <a:off x="862591" y="1142510"/>
          <a:ext cx="1222452" cy="814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300" kern="1200" dirty="0" smtClean="0"/>
            <a:t>Assi Eskelinen</a:t>
          </a:r>
          <a:br>
            <a:rPr lang="fi-FI" sz="1300" kern="1200" dirty="0" smtClean="0"/>
          </a:br>
          <a:r>
            <a:rPr lang="fi-FI" sz="1300" kern="1200" dirty="0" smtClean="0"/>
            <a:t>Sihteeri</a:t>
          </a:r>
          <a:endParaRPr lang="fi-FI" sz="1300" kern="1200" dirty="0"/>
        </a:p>
      </dsp:txBody>
      <dsp:txXfrm>
        <a:off x="886461" y="1166380"/>
        <a:ext cx="1174712" cy="767228"/>
      </dsp:txXfrm>
    </dsp:sp>
    <dsp:sp modelId="{1F36564C-6B90-4429-9CAA-293D15DB0BEB}">
      <dsp:nvSpPr>
        <dsp:cNvPr id="0" name=""/>
        <dsp:cNvSpPr/>
      </dsp:nvSpPr>
      <dsp:spPr>
        <a:xfrm>
          <a:off x="3063005" y="816523"/>
          <a:ext cx="794594" cy="325987"/>
        </a:xfrm>
        <a:custGeom>
          <a:avLst/>
          <a:gdLst/>
          <a:ahLst/>
          <a:cxnLst/>
          <a:rect l="0" t="0" r="0" b="0"/>
          <a:pathLst>
            <a:path>
              <a:moveTo>
                <a:pt x="794594" y="0"/>
              </a:moveTo>
              <a:lnTo>
                <a:pt x="794594" y="162993"/>
              </a:lnTo>
              <a:lnTo>
                <a:pt x="0" y="162993"/>
              </a:lnTo>
              <a:lnTo>
                <a:pt x="0" y="325987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F611DA-A843-41CC-9F78-82F77EE0A9E2}">
      <dsp:nvSpPr>
        <dsp:cNvPr id="0" name=""/>
        <dsp:cNvSpPr/>
      </dsp:nvSpPr>
      <dsp:spPr>
        <a:xfrm>
          <a:off x="2451779" y="1142510"/>
          <a:ext cx="1222452" cy="814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300" kern="1200" dirty="0" smtClean="0"/>
            <a:t>Antti </a:t>
          </a:r>
          <a:r>
            <a:rPr lang="fi-FI" sz="1300" kern="1200" dirty="0" err="1" smtClean="0"/>
            <a:t>Uusipatu</a:t>
          </a:r>
          <a:r>
            <a:rPr lang="fi-FI" sz="1300" kern="1200" dirty="0" smtClean="0"/>
            <a:t/>
          </a:r>
          <a:br>
            <a:rPr lang="fi-FI" sz="1300" kern="1200" dirty="0" smtClean="0"/>
          </a:br>
          <a:r>
            <a:rPr lang="fi-FI" sz="1300" kern="1200" dirty="0" smtClean="0"/>
            <a:t>Työnjohtaja</a:t>
          </a:r>
          <a:endParaRPr lang="fi-FI" sz="1300" kern="1200" dirty="0"/>
        </a:p>
      </dsp:txBody>
      <dsp:txXfrm>
        <a:off x="2475649" y="1166380"/>
        <a:ext cx="1174712" cy="767228"/>
      </dsp:txXfrm>
    </dsp:sp>
    <dsp:sp modelId="{7E548EE9-67B4-4393-AA9D-2DE7BAFE101A}">
      <dsp:nvSpPr>
        <dsp:cNvPr id="0" name=""/>
        <dsp:cNvSpPr/>
      </dsp:nvSpPr>
      <dsp:spPr>
        <a:xfrm>
          <a:off x="3857600" y="816523"/>
          <a:ext cx="794594" cy="325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993"/>
              </a:lnTo>
              <a:lnTo>
                <a:pt x="794594" y="162993"/>
              </a:lnTo>
              <a:lnTo>
                <a:pt x="794594" y="325987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210787-7CE6-4704-AEDF-317F4D4C1C90}">
      <dsp:nvSpPr>
        <dsp:cNvPr id="0" name=""/>
        <dsp:cNvSpPr/>
      </dsp:nvSpPr>
      <dsp:spPr>
        <a:xfrm>
          <a:off x="4040967" y="1142510"/>
          <a:ext cx="1222452" cy="814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300" kern="1200" dirty="0" smtClean="0"/>
            <a:t>Ulla </a:t>
          </a:r>
          <a:r>
            <a:rPr lang="fi-FI" sz="1300" kern="1200" dirty="0" err="1" smtClean="0"/>
            <a:t>Kalmala</a:t>
          </a:r>
          <a:r>
            <a:rPr lang="fi-FI" sz="1300" kern="1200" dirty="0" smtClean="0"/>
            <a:t/>
          </a:r>
          <a:br>
            <a:rPr lang="fi-FI" sz="1300" kern="1200" dirty="0" smtClean="0"/>
          </a:br>
          <a:r>
            <a:rPr lang="fi-FI" sz="1300" kern="1200" dirty="0" smtClean="0"/>
            <a:t>Osastopäällikkö</a:t>
          </a:r>
          <a:endParaRPr lang="fi-FI" sz="1300" kern="1200" dirty="0"/>
        </a:p>
      </dsp:txBody>
      <dsp:txXfrm>
        <a:off x="4064837" y="1166380"/>
        <a:ext cx="1174712" cy="767228"/>
      </dsp:txXfrm>
    </dsp:sp>
    <dsp:sp modelId="{38DE0307-E513-4262-B771-D7BB7FEC6721}">
      <dsp:nvSpPr>
        <dsp:cNvPr id="0" name=""/>
        <dsp:cNvSpPr/>
      </dsp:nvSpPr>
      <dsp:spPr>
        <a:xfrm>
          <a:off x="3857600" y="816523"/>
          <a:ext cx="2383782" cy="325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993"/>
              </a:lnTo>
              <a:lnTo>
                <a:pt x="2383782" y="162993"/>
              </a:lnTo>
              <a:lnTo>
                <a:pt x="2383782" y="325987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AB93E4-7634-4027-8A46-F02B7047D48B}">
      <dsp:nvSpPr>
        <dsp:cNvPr id="0" name=""/>
        <dsp:cNvSpPr/>
      </dsp:nvSpPr>
      <dsp:spPr>
        <a:xfrm>
          <a:off x="5630155" y="1142510"/>
          <a:ext cx="1222452" cy="814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300" kern="1200" dirty="0" smtClean="0"/>
            <a:t>Eino </a:t>
          </a:r>
          <a:r>
            <a:rPr lang="fi-FI" sz="1300" kern="1200" dirty="0" err="1" smtClean="0"/>
            <a:t>Tuumala</a:t>
          </a:r>
          <a:r>
            <a:rPr lang="fi-FI" sz="1300" kern="1200" dirty="0" smtClean="0"/>
            <a:t/>
          </a:r>
          <a:br>
            <a:rPr lang="fi-FI" sz="1300" kern="1200" dirty="0" smtClean="0"/>
          </a:br>
          <a:r>
            <a:rPr lang="fi-FI" sz="1300" kern="1200" dirty="0" err="1" smtClean="0"/>
            <a:t>Talouspäällikko</a:t>
          </a:r>
          <a:endParaRPr lang="fi-FI" sz="1300" kern="1200" dirty="0"/>
        </a:p>
      </dsp:txBody>
      <dsp:txXfrm>
        <a:off x="5654025" y="1166380"/>
        <a:ext cx="1174712" cy="767228"/>
      </dsp:txXfrm>
    </dsp:sp>
    <dsp:sp modelId="{DB811B56-AFC2-442C-AD69-B16CFF0BFEA6}">
      <dsp:nvSpPr>
        <dsp:cNvPr id="0" name=""/>
        <dsp:cNvSpPr/>
      </dsp:nvSpPr>
      <dsp:spPr>
        <a:xfrm>
          <a:off x="6195662" y="1957479"/>
          <a:ext cx="91440" cy="3259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987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FE106B-B58B-4053-94BE-A52524771079}">
      <dsp:nvSpPr>
        <dsp:cNvPr id="0" name=""/>
        <dsp:cNvSpPr/>
      </dsp:nvSpPr>
      <dsp:spPr>
        <a:xfrm>
          <a:off x="5630155" y="2283466"/>
          <a:ext cx="1222452" cy="814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300" kern="1200" dirty="0" err="1" smtClean="0"/>
            <a:t>Uimo</a:t>
          </a:r>
          <a:r>
            <a:rPr lang="fi-FI" sz="1300" kern="1200" dirty="0" smtClean="0"/>
            <a:t> </a:t>
          </a:r>
          <a:r>
            <a:rPr lang="fi-FI" sz="1300" kern="1200" dirty="0" err="1" smtClean="0"/>
            <a:t>Alajuu</a:t>
          </a:r>
          <a:r>
            <a:rPr lang="fi-FI" sz="1300" kern="1200" dirty="0" smtClean="0"/>
            <a:t/>
          </a:r>
          <a:br>
            <a:rPr lang="fi-FI" sz="1300" kern="1200" dirty="0" smtClean="0"/>
          </a:br>
          <a:r>
            <a:rPr lang="fi-FI" sz="1300" kern="1200" dirty="0" smtClean="0"/>
            <a:t>Kirjanpitäjä</a:t>
          </a:r>
          <a:endParaRPr lang="fi-FI" sz="1300" kern="1200" dirty="0"/>
        </a:p>
      </dsp:txBody>
      <dsp:txXfrm>
        <a:off x="5654025" y="2307336"/>
        <a:ext cx="1174712" cy="7672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49A91-2E94-45FB-8EB6-4BA3D52D897C}">
      <dsp:nvSpPr>
        <dsp:cNvPr id="0" name=""/>
        <dsp:cNvSpPr/>
      </dsp:nvSpPr>
      <dsp:spPr>
        <a:xfrm>
          <a:off x="4152099" y="2608646"/>
          <a:ext cx="3863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6382" y="4572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500" kern="1200"/>
        </a:p>
      </dsp:txBody>
      <dsp:txXfrm>
        <a:off x="4335630" y="2644706"/>
        <a:ext cx="19319" cy="19319"/>
      </dsp:txXfrm>
    </dsp:sp>
    <dsp:sp modelId="{1E70DF76-94A0-4964-B3C2-CECE17BB4623}">
      <dsp:nvSpPr>
        <dsp:cNvPr id="0" name=""/>
        <dsp:cNvSpPr/>
      </dsp:nvSpPr>
      <dsp:spPr>
        <a:xfrm>
          <a:off x="1833802" y="1549995"/>
          <a:ext cx="386382" cy="1104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3191" y="0"/>
              </a:lnTo>
              <a:lnTo>
                <a:pt x="193191" y="1104371"/>
              </a:lnTo>
              <a:lnTo>
                <a:pt x="386382" y="1104371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500" kern="1200"/>
        </a:p>
      </dsp:txBody>
      <dsp:txXfrm>
        <a:off x="1997743" y="2072930"/>
        <a:ext cx="58500" cy="58500"/>
      </dsp:txXfrm>
    </dsp:sp>
    <dsp:sp modelId="{65BB6318-F147-4437-B5CE-CAA58DE48C2F}">
      <dsp:nvSpPr>
        <dsp:cNvPr id="0" name=""/>
        <dsp:cNvSpPr/>
      </dsp:nvSpPr>
      <dsp:spPr>
        <a:xfrm>
          <a:off x="1833802" y="1549995"/>
          <a:ext cx="386382" cy="368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3191" y="0"/>
              </a:lnTo>
              <a:lnTo>
                <a:pt x="193191" y="368123"/>
              </a:lnTo>
              <a:lnTo>
                <a:pt x="386382" y="36812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500" kern="1200"/>
        </a:p>
      </dsp:txBody>
      <dsp:txXfrm>
        <a:off x="2013652" y="1720715"/>
        <a:ext cx="26683" cy="26683"/>
      </dsp:txXfrm>
    </dsp:sp>
    <dsp:sp modelId="{23B62A0E-3B90-4C38-882D-46114EB95DD6}">
      <dsp:nvSpPr>
        <dsp:cNvPr id="0" name=""/>
        <dsp:cNvSpPr/>
      </dsp:nvSpPr>
      <dsp:spPr>
        <a:xfrm>
          <a:off x="1833802" y="1181871"/>
          <a:ext cx="386382" cy="368123"/>
        </a:xfrm>
        <a:custGeom>
          <a:avLst/>
          <a:gdLst/>
          <a:ahLst/>
          <a:cxnLst/>
          <a:rect l="0" t="0" r="0" b="0"/>
          <a:pathLst>
            <a:path>
              <a:moveTo>
                <a:pt x="0" y="368123"/>
              </a:moveTo>
              <a:lnTo>
                <a:pt x="193191" y="368123"/>
              </a:lnTo>
              <a:lnTo>
                <a:pt x="193191" y="0"/>
              </a:lnTo>
              <a:lnTo>
                <a:pt x="386382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500" kern="1200"/>
        </a:p>
      </dsp:txBody>
      <dsp:txXfrm>
        <a:off x="2013652" y="1352591"/>
        <a:ext cx="26683" cy="26683"/>
      </dsp:txXfrm>
    </dsp:sp>
    <dsp:sp modelId="{E40763CE-1DDE-40BA-A4DC-DEE8B570C22E}">
      <dsp:nvSpPr>
        <dsp:cNvPr id="0" name=""/>
        <dsp:cNvSpPr/>
      </dsp:nvSpPr>
      <dsp:spPr>
        <a:xfrm>
          <a:off x="1833802" y="445623"/>
          <a:ext cx="386382" cy="1104371"/>
        </a:xfrm>
        <a:custGeom>
          <a:avLst/>
          <a:gdLst/>
          <a:ahLst/>
          <a:cxnLst/>
          <a:rect l="0" t="0" r="0" b="0"/>
          <a:pathLst>
            <a:path>
              <a:moveTo>
                <a:pt x="0" y="1104371"/>
              </a:moveTo>
              <a:lnTo>
                <a:pt x="193191" y="1104371"/>
              </a:lnTo>
              <a:lnTo>
                <a:pt x="193191" y="0"/>
              </a:lnTo>
              <a:lnTo>
                <a:pt x="386382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500" kern="1200"/>
        </a:p>
      </dsp:txBody>
      <dsp:txXfrm>
        <a:off x="1997743" y="968558"/>
        <a:ext cx="58500" cy="58500"/>
      </dsp:txXfrm>
    </dsp:sp>
    <dsp:sp modelId="{FCFDDF02-BEEC-4F79-973E-C03178A62A62}">
      <dsp:nvSpPr>
        <dsp:cNvPr id="0" name=""/>
        <dsp:cNvSpPr/>
      </dsp:nvSpPr>
      <dsp:spPr>
        <a:xfrm rot="16200000">
          <a:off x="-10691" y="1255495"/>
          <a:ext cx="3099990" cy="5889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100" kern="1200" dirty="0" smtClean="0"/>
            <a:t>Kauno Kulmala</a:t>
          </a:r>
          <a:br>
            <a:rPr lang="fi-FI" sz="2100" kern="1200" dirty="0" smtClean="0"/>
          </a:br>
          <a:r>
            <a:rPr lang="fi-FI" sz="2100" kern="1200" dirty="0" smtClean="0"/>
            <a:t>Toimitusjohtaja</a:t>
          </a:r>
          <a:endParaRPr lang="fi-FI" sz="2100" kern="1200" dirty="0"/>
        </a:p>
      </dsp:txBody>
      <dsp:txXfrm>
        <a:off x="-10691" y="1255495"/>
        <a:ext cx="3099990" cy="588998"/>
      </dsp:txXfrm>
    </dsp:sp>
    <dsp:sp modelId="{078618EF-D3A6-4DBD-A1B5-BE6086AE9C49}">
      <dsp:nvSpPr>
        <dsp:cNvPr id="0" name=""/>
        <dsp:cNvSpPr/>
      </dsp:nvSpPr>
      <dsp:spPr>
        <a:xfrm>
          <a:off x="2220185" y="151124"/>
          <a:ext cx="1931913" cy="5889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100" kern="1200" dirty="0" smtClean="0"/>
            <a:t>Assi Eskelinen</a:t>
          </a:r>
          <a:br>
            <a:rPr lang="fi-FI" sz="2100" kern="1200" dirty="0" smtClean="0"/>
          </a:br>
          <a:r>
            <a:rPr lang="fi-FI" sz="2100" kern="1200" dirty="0" smtClean="0"/>
            <a:t>Sihteeri</a:t>
          </a:r>
          <a:endParaRPr lang="fi-FI" sz="2100" kern="1200" dirty="0"/>
        </a:p>
      </dsp:txBody>
      <dsp:txXfrm>
        <a:off x="2220185" y="151124"/>
        <a:ext cx="1931913" cy="588998"/>
      </dsp:txXfrm>
    </dsp:sp>
    <dsp:sp modelId="{D7E945F4-4D35-4BF0-9FA9-6392C3730BA2}">
      <dsp:nvSpPr>
        <dsp:cNvPr id="0" name=""/>
        <dsp:cNvSpPr/>
      </dsp:nvSpPr>
      <dsp:spPr>
        <a:xfrm>
          <a:off x="2220185" y="887372"/>
          <a:ext cx="1931913" cy="5889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100" kern="1200" dirty="0" smtClean="0"/>
            <a:t>Antti </a:t>
          </a:r>
          <a:r>
            <a:rPr lang="fi-FI" sz="2100" kern="1200" dirty="0" err="1" smtClean="0"/>
            <a:t>Uusipatu</a:t>
          </a:r>
          <a:r>
            <a:rPr lang="fi-FI" sz="2100" kern="1200" dirty="0" smtClean="0"/>
            <a:t/>
          </a:r>
          <a:br>
            <a:rPr lang="fi-FI" sz="2100" kern="1200" dirty="0" smtClean="0"/>
          </a:br>
          <a:r>
            <a:rPr lang="fi-FI" sz="2100" kern="1200" dirty="0" smtClean="0"/>
            <a:t>Työnjohtaja</a:t>
          </a:r>
          <a:endParaRPr lang="fi-FI" sz="2100" kern="1200" dirty="0"/>
        </a:p>
      </dsp:txBody>
      <dsp:txXfrm>
        <a:off x="2220185" y="887372"/>
        <a:ext cx="1931913" cy="588998"/>
      </dsp:txXfrm>
    </dsp:sp>
    <dsp:sp modelId="{5B244D37-E372-459C-B9A3-232BFD9BB270}">
      <dsp:nvSpPr>
        <dsp:cNvPr id="0" name=""/>
        <dsp:cNvSpPr/>
      </dsp:nvSpPr>
      <dsp:spPr>
        <a:xfrm>
          <a:off x="2220185" y="1623619"/>
          <a:ext cx="1931913" cy="5889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100" kern="1200" dirty="0" smtClean="0"/>
            <a:t>Ulla </a:t>
          </a:r>
          <a:r>
            <a:rPr lang="fi-FI" sz="2100" kern="1200" dirty="0" err="1" smtClean="0"/>
            <a:t>Kalmala</a:t>
          </a:r>
          <a:r>
            <a:rPr lang="fi-FI" sz="2100" kern="1200" dirty="0" smtClean="0"/>
            <a:t/>
          </a:r>
          <a:br>
            <a:rPr lang="fi-FI" sz="2100" kern="1200" dirty="0" smtClean="0"/>
          </a:br>
          <a:r>
            <a:rPr lang="fi-FI" sz="2100" kern="1200" dirty="0" smtClean="0"/>
            <a:t>Osastopäällikkö</a:t>
          </a:r>
          <a:endParaRPr lang="fi-FI" sz="2100" kern="1200" dirty="0"/>
        </a:p>
      </dsp:txBody>
      <dsp:txXfrm>
        <a:off x="2220185" y="1623619"/>
        <a:ext cx="1931913" cy="588998"/>
      </dsp:txXfrm>
    </dsp:sp>
    <dsp:sp modelId="{82ADB99E-5B53-476F-84C0-C6996CB2B214}">
      <dsp:nvSpPr>
        <dsp:cNvPr id="0" name=""/>
        <dsp:cNvSpPr/>
      </dsp:nvSpPr>
      <dsp:spPr>
        <a:xfrm>
          <a:off x="2220185" y="2359867"/>
          <a:ext cx="1931913" cy="5889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100" kern="1200" dirty="0" smtClean="0"/>
            <a:t>Eino </a:t>
          </a:r>
          <a:r>
            <a:rPr lang="fi-FI" sz="2100" kern="1200" dirty="0" err="1" smtClean="0"/>
            <a:t>Tuumala</a:t>
          </a:r>
          <a:r>
            <a:rPr lang="fi-FI" sz="2100" kern="1200" dirty="0" smtClean="0"/>
            <a:t/>
          </a:r>
          <a:br>
            <a:rPr lang="fi-FI" sz="2100" kern="1200" dirty="0" smtClean="0"/>
          </a:br>
          <a:r>
            <a:rPr lang="fi-FI" sz="2100" kern="1200" dirty="0" err="1" smtClean="0"/>
            <a:t>Talouspäällikko</a:t>
          </a:r>
          <a:endParaRPr lang="fi-FI" sz="2100" kern="1200" dirty="0"/>
        </a:p>
      </dsp:txBody>
      <dsp:txXfrm>
        <a:off x="2220185" y="2359867"/>
        <a:ext cx="1931913" cy="588998"/>
      </dsp:txXfrm>
    </dsp:sp>
    <dsp:sp modelId="{71FD53B2-829F-455D-AB51-AF9094F901EA}">
      <dsp:nvSpPr>
        <dsp:cNvPr id="0" name=""/>
        <dsp:cNvSpPr/>
      </dsp:nvSpPr>
      <dsp:spPr>
        <a:xfrm>
          <a:off x="4538481" y="2359867"/>
          <a:ext cx="1931913" cy="5889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100" kern="1200" dirty="0" err="1" smtClean="0"/>
            <a:t>Uimo</a:t>
          </a:r>
          <a:r>
            <a:rPr lang="fi-FI" sz="2100" kern="1200" dirty="0" smtClean="0"/>
            <a:t> </a:t>
          </a:r>
          <a:r>
            <a:rPr lang="fi-FI" sz="2100" kern="1200" dirty="0" err="1" smtClean="0"/>
            <a:t>Alajuu</a:t>
          </a:r>
          <a:r>
            <a:rPr lang="fi-FI" sz="2100" kern="1200" dirty="0" smtClean="0"/>
            <a:t/>
          </a:r>
          <a:br>
            <a:rPr lang="fi-FI" sz="2100" kern="1200" dirty="0" smtClean="0"/>
          </a:br>
          <a:r>
            <a:rPr lang="fi-FI" sz="2100" kern="1200" dirty="0" smtClean="0"/>
            <a:t>Kirjanpitäjä</a:t>
          </a:r>
          <a:endParaRPr lang="fi-FI" sz="2100" kern="1200" dirty="0"/>
        </a:p>
      </dsp:txBody>
      <dsp:txXfrm>
        <a:off x="4538481" y="2359867"/>
        <a:ext cx="1931913" cy="588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400" b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</p:spPr>
        <p:txBody>
          <a:bodyPr lIns="45720" rIns="45720">
            <a:normAutofit/>
          </a:bodyPr>
          <a:lstStyle>
            <a:lvl1pPr marL="0" marR="64008" indent="0" algn="r">
              <a:buNone/>
              <a:defRPr sz="2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auto">
          <a:xfrm>
            <a:off x="1687513" y="5229200"/>
            <a:ext cx="7456487" cy="9108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4697" y="0"/>
              </a:cxn>
              <a:cxn ang="0">
                <a:pos x="4697" y="367"/>
              </a:cxn>
              <a:cxn ang="0">
                <a:pos x="0" y="218"/>
              </a:cxn>
              <a:cxn ang="0">
                <a:pos x="4697" y="0"/>
              </a:cxn>
            </a:cxnLst>
            <a:rect l="0" t="0" r="0" b="0"/>
            <a:pathLst>
              <a:path w="4697" h="367">
                <a:moveTo>
                  <a:pt x="4697" y="0"/>
                </a:moveTo>
                <a:lnTo>
                  <a:pt x="4697" y="367"/>
                </a:lnTo>
                <a:lnTo>
                  <a:pt x="0" y="218"/>
                </a:lnTo>
                <a:lnTo>
                  <a:pt x="4697" y="0"/>
                </a:lnTo>
                <a:close/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0" y="5000979"/>
            <a:ext cx="9144000" cy="186410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0" y="1248"/>
              </a:cxn>
              <a:cxn ang="0">
                <a:pos x="5760" y="1248"/>
              </a:cxn>
              <a:cxn ang="0">
                <a:pos x="5760" y="528"/>
              </a:cxn>
              <a:cxn ang="0">
                <a:pos x="0" y="0"/>
              </a:cxn>
            </a:cxnLst>
            <a:rect l="0" t="0" r="0" b="0"/>
            <a:pathLst>
              <a:path w="5760" h="1248">
                <a:moveTo>
                  <a:pt x="0" y="0"/>
                </a:moveTo>
                <a:lnTo>
                  <a:pt x="0" y="1248"/>
                </a:lnTo>
                <a:lnTo>
                  <a:pt x="5760" y="1248"/>
                </a:lnTo>
                <a:lnTo>
                  <a:pt x="5760" y="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-3765" y="4997676"/>
            <a:ext cx="9147765" cy="790301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29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extLst/>
          </a:lstStyle>
          <a:p>
            <a:fld id="{EED0B73C-0E43-487F-BB2F-4AE4715257D0}" type="datetimeFigureOut">
              <a:rPr lang="fi-FI" smtClean="0"/>
              <a:pPr/>
              <a:t>15.10.2015</a:t>
            </a:fld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1">
                    <a:tint val="2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extLst/>
          </a:lstStyle>
          <a:p>
            <a:endParaRPr lang="fi-FI" dirty="0"/>
          </a:p>
        </p:txBody>
      </p:sp>
      <p:sp>
        <p:nvSpPr>
          <p:cNvPr id="27" name="Slide Number Placeholder 2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extLst/>
          </a:lstStyle>
          <a:p>
            <a:fld id="{F7BFFE17-3386-4905-8DCC-7D965F1DB9F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  <a:prstGeom prst="rect">
            <a:avLst/>
          </a:prstGeo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prstGeom prst="rect">
            <a:avLst/>
          </a:prstGeo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prstGeom prst="rect">
            <a:avLst/>
          </a:prstGeo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prstGeom prst="rect">
            <a:avLst/>
          </a:prstGeo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prstGeom prst="rect">
            <a:avLst/>
          </a:prstGeo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prstGeom prst="rect">
            <a:avLst/>
          </a:prstGeo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 userDrawn="1"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15.10.2015</a:t>
            </a:fld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i-FI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63750"/>
            <a:ext cx="2012324" cy="3449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b="0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owerPoint-2016-ab-s-aputiedostot\Tuloslaskelma.xlsx!Alkusivut!R1S1:R7S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2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46091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Piirretty kuvio ja logo</a:t>
            </a:r>
            <a:endParaRPr lang="fi-FI" dirty="0"/>
          </a:p>
        </p:txBody>
      </p:sp>
      <p:sp>
        <p:nvSpPr>
          <p:cNvPr id="4" name="Suorakulmio 3"/>
          <p:cNvSpPr/>
          <p:nvPr/>
        </p:nvSpPr>
        <p:spPr>
          <a:xfrm>
            <a:off x="827584" y="2924944"/>
            <a:ext cx="273630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Nuoli ylös ja alas 4"/>
          <p:cNvSpPr/>
          <p:nvPr/>
        </p:nvSpPr>
        <p:spPr>
          <a:xfrm>
            <a:off x="1835696" y="2204864"/>
            <a:ext cx="648072" cy="31683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Suorakulmio 5"/>
          <p:cNvSpPr/>
          <p:nvPr/>
        </p:nvSpPr>
        <p:spPr>
          <a:xfrm>
            <a:off x="827584" y="3884661"/>
            <a:ext cx="2736304" cy="7920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cmpd="thickThin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101279"/>
            <a:ext cx="4446013" cy="76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82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1100">
            <a:off x="3315027" y="3599457"/>
            <a:ext cx="2631855" cy="451175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568" y="2852936"/>
            <a:ext cx="1774093" cy="1944216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763777"/>
            <a:ext cx="1512168" cy="2122534"/>
          </a:xfrm>
          <a:prstGeom prst="rect">
            <a:avLst/>
          </a:prstGeom>
          <a:effectLst>
            <a:outerShdw blurRad="50800" dist="317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 h="228600" prst="coolSlant"/>
          </a:sp3d>
        </p:spPr>
      </p:pic>
    </p:spTree>
    <p:extLst>
      <p:ext uri="{BB962C8B-B14F-4D97-AF65-F5344CB8AC3E}">
        <p14:creationId xmlns:p14="http://schemas.microsoft.com/office/powerpoint/2010/main" val="3150817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02"/>
          <a:stretch/>
        </p:blipFill>
        <p:spPr>
          <a:xfrm flipH="1">
            <a:off x="827583" y="2276872"/>
            <a:ext cx="2693993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581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276872"/>
            <a:ext cx="1944216" cy="27289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28600" h="228600" prst="coolSlant"/>
          </a:sp3d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276872"/>
            <a:ext cx="1944216" cy="2728972"/>
          </a:xfrm>
          <a:prstGeom prst="rect">
            <a:avLst/>
          </a:prstGeom>
          <a:effectLst>
            <a:outerShdw blurRad="50800" dist="317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 h="228600" prst="coolSlant"/>
          </a:sp3d>
        </p:spPr>
      </p:pic>
    </p:spTree>
    <p:extLst>
      <p:ext uri="{BB962C8B-B14F-4D97-AF65-F5344CB8AC3E}">
        <p14:creationId xmlns:p14="http://schemas.microsoft.com/office/powerpoint/2010/main" val="5425229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3347864" y="1844824"/>
            <a:ext cx="2693987" cy="2951163"/>
            <a:chOff x="3833" y="142"/>
            <a:chExt cx="1697" cy="1859"/>
          </a:xfrm>
          <a:solidFill>
            <a:schemeClr val="bg2">
              <a:lumMod val="90000"/>
              <a:alpha val="25000"/>
            </a:schemeClr>
          </a:solidFill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33" y="142"/>
              <a:ext cx="1697" cy="18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833" y="364"/>
              <a:ext cx="1576" cy="1424"/>
            </a:xfrm>
            <a:custGeom>
              <a:avLst/>
              <a:gdLst>
                <a:gd name="T0" fmla="*/ 5 w 3151"/>
                <a:gd name="T1" fmla="*/ 16 h 2850"/>
                <a:gd name="T2" fmla="*/ 3149 w 3151"/>
                <a:gd name="T3" fmla="*/ 0 h 2850"/>
                <a:gd name="T4" fmla="*/ 3151 w 3151"/>
                <a:gd name="T5" fmla="*/ 2850 h 2850"/>
                <a:gd name="T6" fmla="*/ 0 w 3151"/>
                <a:gd name="T7" fmla="*/ 2832 h 2850"/>
                <a:gd name="T8" fmla="*/ 5 w 3151"/>
                <a:gd name="T9" fmla="*/ 16 h 2850"/>
                <a:gd name="T10" fmla="*/ 5 w 3151"/>
                <a:gd name="T11" fmla="*/ 16 h 2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1" h="2850">
                  <a:moveTo>
                    <a:pt x="5" y="16"/>
                  </a:moveTo>
                  <a:lnTo>
                    <a:pt x="3149" y="0"/>
                  </a:lnTo>
                  <a:lnTo>
                    <a:pt x="3151" y="2850"/>
                  </a:lnTo>
                  <a:lnTo>
                    <a:pt x="0" y="2832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49" y="157"/>
              <a:ext cx="1640" cy="1808"/>
            </a:xfrm>
            <a:custGeom>
              <a:avLst/>
              <a:gdLst>
                <a:gd name="T0" fmla="*/ 1790 w 3279"/>
                <a:gd name="T1" fmla="*/ 86 h 3618"/>
                <a:gd name="T2" fmla="*/ 2058 w 3279"/>
                <a:gd name="T3" fmla="*/ 0 h 3618"/>
                <a:gd name="T4" fmla="*/ 2342 w 3279"/>
                <a:gd name="T5" fmla="*/ 86 h 3618"/>
                <a:gd name="T6" fmla="*/ 2862 w 3279"/>
                <a:gd name="T7" fmla="*/ 482 h 3618"/>
                <a:gd name="T8" fmla="*/ 3174 w 3279"/>
                <a:gd name="T9" fmla="*/ 1108 h 3618"/>
                <a:gd name="T10" fmla="*/ 3040 w 3279"/>
                <a:gd name="T11" fmla="*/ 1836 h 3618"/>
                <a:gd name="T12" fmla="*/ 2379 w 3279"/>
                <a:gd name="T13" fmla="*/ 2264 h 3618"/>
                <a:gd name="T14" fmla="*/ 2026 w 3279"/>
                <a:gd name="T15" fmla="*/ 2580 h 3618"/>
                <a:gd name="T16" fmla="*/ 1477 w 3279"/>
                <a:gd name="T17" fmla="*/ 2347 h 3618"/>
                <a:gd name="T18" fmla="*/ 1315 w 3279"/>
                <a:gd name="T19" fmla="*/ 2850 h 3618"/>
                <a:gd name="T20" fmla="*/ 1080 w 3279"/>
                <a:gd name="T21" fmla="*/ 3053 h 3618"/>
                <a:gd name="T22" fmla="*/ 808 w 3279"/>
                <a:gd name="T23" fmla="*/ 2060 h 3618"/>
                <a:gd name="T24" fmla="*/ 383 w 3279"/>
                <a:gd name="T25" fmla="*/ 2473 h 3618"/>
                <a:gd name="T26" fmla="*/ 533 w 3279"/>
                <a:gd name="T27" fmla="*/ 3008 h 3618"/>
                <a:gd name="T28" fmla="*/ 1450 w 3279"/>
                <a:gd name="T29" fmla="*/ 3353 h 3618"/>
                <a:gd name="T30" fmla="*/ 2050 w 3279"/>
                <a:gd name="T31" fmla="*/ 3264 h 3618"/>
                <a:gd name="T32" fmla="*/ 3279 w 3279"/>
                <a:gd name="T33" fmla="*/ 2976 h 3618"/>
                <a:gd name="T34" fmla="*/ 2484 w 3279"/>
                <a:gd name="T35" fmla="*/ 3422 h 3618"/>
                <a:gd name="T36" fmla="*/ 1255 w 3279"/>
                <a:gd name="T37" fmla="*/ 3618 h 3618"/>
                <a:gd name="T38" fmla="*/ 441 w 3279"/>
                <a:gd name="T39" fmla="*/ 3374 h 3618"/>
                <a:gd name="T40" fmla="*/ 119 w 3279"/>
                <a:gd name="T41" fmla="*/ 3078 h 3618"/>
                <a:gd name="T42" fmla="*/ 0 w 3279"/>
                <a:gd name="T43" fmla="*/ 2117 h 3618"/>
                <a:gd name="T44" fmla="*/ 284 w 3279"/>
                <a:gd name="T45" fmla="*/ 1611 h 3618"/>
                <a:gd name="T46" fmla="*/ 800 w 3279"/>
                <a:gd name="T47" fmla="*/ 1184 h 3618"/>
                <a:gd name="T48" fmla="*/ 1662 w 3279"/>
                <a:gd name="T49" fmla="*/ 1156 h 3618"/>
                <a:gd name="T50" fmla="*/ 2486 w 3279"/>
                <a:gd name="T51" fmla="*/ 1467 h 3618"/>
                <a:gd name="T52" fmla="*/ 2820 w 3279"/>
                <a:gd name="T53" fmla="*/ 1451 h 3618"/>
                <a:gd name="T54" fmla="*/ 2857 w 3279"/>
                <a:gd name="T55" fmla="*/ 1059 h 3618"/>
                <a:gd name="T56" fmla="*/ 2606 w 3279"/>
                <a:gd name="T57" fmla="*/ 592 h 3618"/>
                <a:gd name="T58" fmla="*/ 2169 w 3279"/>
                <a:gd name="T59" fmla="*/ 311 h 3618"/>
                <a:gd name="T60" fmla="*/ 1786 w 3279"/>
                <a:gd name="T61" fmla="*/ 278 h 3618"/>
                <a:gd name="T62" fmla="*/ 1958 w 3279"/>
                <a:gd name="T63" fmla="*/ 189 h 3618"/>
                <a:gd name="T64" fmla="*/ 1733 w 3279"/>
                <a:gd name="T65" fmla="*/ 160 h 3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79" h="3618">
                  <a:moveTo>
                    <a:pt x="1733" y="160"/>
                  </a:moveTo>
                  <a:lnTo>
                    <a:pt x="1790" y="86"/>
                  </a:lnTo>
                  <a:lnTo>
                    <a:pt x="1872" y="37"/>
                  </a:lnTo>
                  <a:lnTo>
                    <a:pt x="2058" y="0"/>
                  </a:lnTo>
                  <a:lnTo>
                    <a:pt x="2188" y="11"/>
                  </a:lnTo>
                  <a:lnTo>
                    <a:pt x="2342" y="86"/>
                  </a:lnTo>
                  <a:lnTo>
                    <a:pt x="2489" y="212"/>
                  </a:lnTo>
                  <a:lnTo>
                    <a:pt x="2862" y="482"/>
                  </a:lnTo>
                  <a:lnTo>
                    <a:pt x="3119" y="903"/>
                  </a:lnTo>
                  <a:lnTo>
                    <a:pt x="3174" y="1108"/>
                  </a:lnTo>
                  <a:lnTo>
                    <a:pt x="3185" y="1448"/>
                  </a:lnTo>
                  <a:lnTo>
                    <a:pt x="3040" y="1836"/>
                  </a:lnTo>
                  <a:lnTo>
                    <a:pt x="2549" y="2154"/>
                  </a:lnTo>
                  <a:lnTo>
                    <a:pt x="2379" y="2264"/>
                  </a:lnTo>
                  <a:lnTo>
                    <a:pt x="1939" y="2277"/>
                  </a:lnTo>
                  <a:lnTo>
                    <a:pt x="2026" y="2580"/>
                  </a:lnTo>
                  <a:lnTo>
                    <a:pt x="1693" y="2274"/>
                  </a:lnTo>
                  <a:lnTo>
                    <a:pt x="1477" y="2347"/>
                  </a:lnTo>
                  <a:lnTo>
                    <a:pt x="1433" y="2622"/>
                  </a:lnTo>
                  <a:lnTo>
                    <a:pt x="1315" y="2850"/>
                  </a:lnTo>
                  <a:lnTo>
                    <a:pt x="1299" y="3005"/>
                  </a:lnTo>
                  <a:lnTo>
                    <a:pt x="1080" y="3053"/>
                  </a:lnTo>
                  <a:lnTo>
                    <a:pt x="1145" y="2445"/>
                  </a:lnTo>
                  <a:lnTo>
                    <a:pt x="808" y="2060"/>
                  </a:lnTo>
                  <a:lnTo>
                    <a:pt x="463" y="2229"/>
                  </a:lnTo>
                  <a:lnTo>
                    <a:pt x="383" y="2473"/>
                  </a:lnTo>
                  <a:lnTo>
                    <a:pt x="391" y="2732"/>
                  </a:lnTo>
                  <a:lnTo>
                    <a:pt x="533" y="3008"/>
                  </a:lnTo>
                  <a:lnTo>
                    <a:pt x="1008" y="3246"/>
                  </a:lnTo>
                  <a:lnTo>
                    <a:pt x="1450" y="3353"/>
                  </a:lnTo>
                  <a:lnTo>
                    <a:pt x="1676" y="3336"/>
                  </a:lnTo>
                  <a:lnTo>
                    <a:pt x="2050" y="3264"/>
                  </a:lnTo>
                  <a:lnTo>
                    <a:pt x="2557" y="3189"/>
                  </a:lnTo>
                  <a:lnTo>
                    <a:pt x="3279" y="2976"/>
                  </a:lnTo>
                  <a:lnTo>
                    <a:pt x="3080" y="3159"/>
                  </a:lnTo>
                  <a:lnTo>
                    <a:pt x="2484" y="3422"/>
                  </a:lnTo>
                  <a:lnTo>
                    <a:pt x="1765" y="3602"/>
                  </a:lnTo>
                  <a:lnTo>
                    <a:pt x="1255" y="3618"/>
                  </a:lnTo>
                  <a:lnTo>
                    <a:pt x="873" y="3521"/>
                  </a:lnTo>
                  <a:lnTo>
                    <a:pt x="441" y="3374"/>
                  </a:lnTo>
                  <a:lnTo>
                    <a:pt x="305" y="3264"/>
                  </a:lnTo>
                  <a:lnTo>
                    <a:pt x="119" y="3078"/>
                  </a:lnTo>
                  <a:lnTo>
                    <a:pt x="5" y="2665"/>
                  </a:lnTo>
                  <a:lnTo>
                    <a:pt x="0" y="2117"/>
                  </a:lnTo>
                  <a:lnTo>
                    <a:pt x="200" y="1721"/>
                  </a:lnTo>
                  <a:lnTo>
                    <a:pt x="284" y="1611"/>
                  </a:lnTo>
                  <a:lnTo>
                    <a:pt x="472" y="1418"/>
                  </a:lnTo>
                  <a:lnTo>
                    <a:pt x="800" y="1184"/>
                  </a:lnTo>
                  <a:lnTo>
                    <a:pt x="1238" y="1106"/>
                  </a:lnTo>
                  <a:lnTo>
                    <a:pt x="1662" y="1156"/>
                  </a:lnTo>
                  <a:lnTo>
                    <a:pt x="2068" y="1318"/>
                  </a:lnTo>
                  <a:lnTo>
                    <a:pt x="2486" y="1467"/>
                  </a:lnTo>
                  <a:lnTo>
                    <a:pt x="2672" y="1501"/>
                  </a:lnTo>
                  <a:lnTo>
                    <a:pt x="2820" y="1451"/>
                  </a:lnTo>
                  <a:lnTo>
                    <a:pt x="2918" y="1352"/>
                  </a:lnTo>
                  <a:lnTo>
                    <a:pt x="2857" y="1059"/>
                  </a:lnTo>
                  <a:lnTo>
                    <a:pt x="2789" y="875"/>
                  </a:lnTo>
                  <a:lnTo>
                    <a:pt x="2606" y="592"/>
                  </a:lnTo>
                  <a:lnTo>
                    <a:pt x="2326" y="348"/>
                  </a:lnTo>
                  <a:lnTo>
                    <a:pt x="2169" y="311"/>
                  </a:lnTo>
                  <a:lnTo>
                    <a:pt x="1916" y="307"/>
                  </a:lnTo>
                  <a:lnTo>
                    <a:pt x="1786" y="278"/>
                  </a:lnTo>
                  <a:lnTo>
                    <a:pt x="1974" y="252"/>
                  </a:lnTo>
                  <a:lnTo>
                    <a:pt x="1958" y="189"/>
                  </a:lnTo>
                  <a:lnTo>
                    <a:pt x="1733" y="160"/>
                  </a:lnTo>
                  <a:lnTo>
                    <a:pt x="1733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833" y="364"/>
              <a:ext cx="1390" cy="1424"/>
            </a:xfrm>
            <a:custGeom>
              <a:avLst/>
              <a:gdLst>
                <a:gd name="T0" fmla="*/ 2421 w 2780"/>
                <a:gd name="T1" fmla="*/ 0 h 2850"/>
                <a:gd name="T2" fmla="*/ 0 w 2780"/>
                <a:gd name="T3" fmla="*/ 0 h 2850"/>
                <a:gd name="T4" fmla="*/ 0 w 2780"/>
                <a:gd name="T5" fmla="*/ 2850 h 2850"/>
                <a:gd name="T6" fmla="*/ 351 w 2780"/>
                <a:gd name="T7" fmla="*/ 2850 h 2850"/>
                <a:gd name="T8" fmla="*/ 185 w 2780"/>
                <a:gd name="T9" fmla="*/ 2610 h 2850"/>
                <a:gd name="T10" fmla="*/ 104 w 2780"/>
                <a:gd name="T11" fmla="*/ 2419 h 2850"/>
                <a:gd name="T12" fmla="*/ 65 w 2780"/>
                <a:gd name="T13" fmla="*/ 2212 h 2850"/>
                <a:gd name="T14" fmla="*/ 60 w 2780"/>
                <a:gd name="T15" fmla="*/ 1931 h 2850"/>
                <a:gd name="T16" fmla="*/ 121 w 2780"/>
                <a:gd name="T17" fmla="*/ 1574 h 2850"/>
                <a:gd name="T18" fmla="*/ 206 w 2780"/>
                <a:gd name="T19" fmla="*/ 1384 h 2850"/>
                <a:gd name="T20" fmla="*/ 249 w 2780"/>
                <a:gd name="T21" fmla="*/ 1294 h 2850"/>
                <a:gd name="T22" fmla="*/ 138 w 2780"/>
                <a:gd name="T23" fmla="*/ 1258 h 2850"/>
                <a:gd name="T24" fmla="*/ 296 w 2780"/>
                <a:gd name="T25" fmla="*/ 1242 h 2850"/>
                <a:gd name="T26" fmla="*/ 361 w 2780"/>
                <a:gd name="T27" fmla="*/ 1177 h 2850"/>
                <a:gd name="T28" fmla="*/ 155 w 2780"/>
                <a:gd name="T29" fmla="*/ 1087 h 2850"/>
                <a:gd name="T30" fmla="*/ 455 w 2780"/>
                <a:gd name="T31" fmla="*/ 1051 h 2850"/>
                <a:gd name="T32" fmla="*/ 149 w 2780"/>
                <a:gd name="T33" fmla="*/ 841 h 2850"/>
                <a:gd name="T34" fmla="*/ 474 w 2780"/>
                <a:gd name="T35" fmla="*/ 945 h 2850"/>
                <a:gd name="T36" fmla="*/ 142 w 2780"/>
                <a:gd name="T37" fmla="*/ 603 h 2850"/>
                <a:gd name="T38" fmla="*/ 593 w 2780"/>
                <a:gd name="T39" fmla="*/ 839 h 2850"/>
                <a:gd name="T40" fmla="*/ 146 w 2780"/>
                <a:gd name="T41" fmla="*/ 382 h 2850"/>
                <a:gd name="T42" fmla="*/ 725 w 2780"/>
                <a:gd name="T43" fmla="*/ 718 h 2850"/>
                <a:gd name="T44" fmla="*/ 296 w 2780"/>
                <a:gd name="T45" fmla="*/ 175 h 2850"/>
                <a:gd name="T46" fmla="*/ 824 w 2780"/>
                <a:gd name="T47" fmla="*/ 649 h 2850"/>
                <a:gd name="T48" fmla="*/ 549 w 2780"/>
                <a:gd name="T49" fmla="*/ 136 h 2850"/>
                <a:gd name="T50" fmla="*/ 938 w 2780"/>
                <a:gd name="T51" fmla="*/ 548 h 2850"/>
                <a:gd name="T52" fmla="*/ 789 w 2780"/>
                <a:gd name="T53" fmla="*/ 81 h 2850"/>
                <a:gd name="T54" fmla="*/ 1104 w 2780"/>
                <a:gd name="T55" fmla="*/ 535 h 2850"/>
                <a:gd name="T56" fmla="*/ 1015 w 2780"/>
                <a:gd name="T57" fmla="*/ 96 h 2850"/>
                <a:gd name="T58" fmla="*/ 1190 w 2780"/>
                <a:gd name="T59" fmla="*/ 387 h 2850"/>
                <a:gd name="T60" fmla="*/ 1231 w 2780"/>
                <a:gd name="T61" fmla="*/ 70 h 2850"/>
                <a:gd name="T62" fmla="*/ 1414 w 2780"/>
                <a:gd name="T63" fmla="*/ 443 h 2850"/>
                <a:gd name="T64" fmla="*/ 1475 w 2780"/>
                <a:gd name="T65" fmla="*/ 89 h 2850"/>
                <a:gd name="T66" fmla="*/ 1556 w 2780"/>
                <a:gd name="T67" fmla="*/ 425 h 2850"/>
                <a:gd name="T68" fmla="*/ 1692 w 2780"/>
                <a:gd name="T69" fmla="*/ 84 h 2850"/>
                <a:gd name="T70" fmla="*/ 1805 w 2780"/>
                <a:gd name="T71" fmla="*/ 434 h 2850"/>
                <a:gd name="T72" fmla="*/ 1937 w 2780"/>
                <a:gd name="T73" fmla="*/ 76 h 2850"/>
                <a:gd name="T74" fmla="*/ 1980 w 2780"/>
                <a:gd name="T75" fmla="*/ 451 h 2850"/>
                <a:gd name="T76" fmla="*/ 2178 w 2780"/>
                <a:gd name="T77" fmla="*/ 123 h 2850"/>
                <a:gd name="T78" fmla="*/ 2113 w 2780"/>
                <a:gd name="T79" fmla="*/ 521 h 2850"/>
                <a:gd name="T80" fmla="*/ 2481 w 2780"/>
                <a:gd name="T81" fmla="*/ 172 h 2850"/>
                <a:gd name="T82" fmla="*/ 2311 w 2780"/>
                <a:gd name="T83" fmla="*/ 577 h 2850"/>
                <a:gd name="T84" fmla="*/ 2605 w 2780"/>
                <a:gd name="T85" fmla="*/ 294 h 2850"/>
                <a:gd name="T86" fmla="*/ 2408 w 2780"/>
                <a:gd name="T87" fmla="*/ 689 h 2850"/>
                <a:gd name="T88" fmla="*/ 2780 w 2780"/>
                <a:gd name="T89" fmla="*/ 379 h 2850"/>
                <a:gd name="T90" fmla="*/ 2673 w 2780"/>
                <a:gd name="T91" fmla="*/ 197 h 2850"/>
                <a:gd name="T92" fmla="*/ 2555 w 2780"/>
                <a:gd name="T93" fmla="*/ 81 h 2850"/>
                <a:gd name="T94" fmla="*/ 2421 w 2780"/>
                <a:gd name="T95" fmla="*/ 0 h 2850"/>
                <a:gd name="T96" fmla="*/ 2421 w 2780"/>
                <a:gd name="T97" fmla="*/ 0 h 2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80" h="2850">
                  <a:moveTo>
                    <a:pt x="2421" y="0"/>
                  </a:moveTo>
                  <a:lnTo>
                    <a:pt x="0" y="0"/>
                  </a:lnTo>
                  <a:lnTo>
                    <a:pt x="0" y="2850"/>
                  </a:lnTo>
                  <a:lnTo>
                    <a:pt x="351" y="2850"/>
                  </a:lnTo>
                  <a:lnTo>
                    <a:pt x="185" y="2610"/>
                  </a:lnTo>
                  <a:lnTo>
                    <a:pt x="104" y="2419"/>
                  </a:lnTo>
                  <a:lnTo>
                    <a:pt x="65" y="2212"/>
                  </a:lnTo>
                  <a:lnTo>
                    <a:pt x="60" y="1931"/>
                  </a:lnTo>
                  <a:lnTo>
                    <a:pt x="121" y="1574"/>
                  </a:lnTo>
                  <a:lnTo>
                    <a:pt x="206" y="1384"/>
                  </a:lnTo>
                  <a:lnTo>
                    <a:pt x="249" y="1294"/>
                  </a:lnTo>
                  <a:lnTo>
                    <a:pt x="138" y="1258"/>
                  </a:lnTo>
                  <a:lnTo>
                    <a:pt x="296" y="1242"/>
                  </a:lnTo>
                  <a:lnTo>
                    <a:pt x="361" y="1177"/>
                  </a:lnTo>
                  <a:lnTo>
                    <a:pt x="155" y="1087"/>
                  </a:lnTo>
                  <a:lnTo>
                    <a:pt x="455" y="1051"/>
                  </a:lnTo>
                  <a:lnTo>
                    <a:pt x="149" y="841"/>
                  </a:lnTo>
                  <a:lnTo>
                    <a:pt x="474" y="945"/>
                  </a:lnTo>
                  <a:lnTo>
                    <a:pt x="142" y="603"/>
                  </a:lnTo>
                  <a:lnTo>
                    <a:pt x="593" y="839"/>
                  </a:lnTo>
                  <a:lnTo>
                    <a:pt x="146" y="382"/>
                  </a:lnTo>
                  <a:lnTo>
                    <a:pt x="725" y="718"/>
                  </a:lnTo>
                  <a:lnTo>
                    <a:pt x="296" y="175"/>
                  </a:lnTo>
                  <a:lnTo>
                    <a:pt x="824" y="649"/>
                  </a:lnTo>
                  <a:lnTo>
                    <a:pt x="549" y="136"/>
                  </a:lnTo>
                  <a:lnTo>
                    <a:pt x="938" y="548"/>
                  </a:lnTo>
                  <a:lnTo>
                    <a:pt x="789" y="81"/>
                  </a:lnTo>
                  <a:lnTo>
                    <a:pt x="1104" y="535"/>
                  </a:lnTo>
                  <a:lnTo>
                    <a:pt x="1015" y="96"/>
                  </a:lnTo>
                  <a:lnTo>
                    <a:pt x="1190" y="387"/>
                  </a:lnTo>
                  <a:lnTo>
                    <a:pt x="1231" y="70"/>
                  </a:lnTo>
                  <a:lnTo>
                    <a:pt x="1414" y="443"/>
                  </a:lnTo>
                  <a:lnTo>
                    <a:pt x="1475" y="89"/>
                  </a:lnTo>
                  <a:lnTo>
                    <a:pt x="1556" y="425"/>
                  </a:lnTo>
                  <a:lnTo>
                    <a:pt x="1692" y="84"/>
                  </a:lnTo>
                  <a:lnTo>
                    <a:pt x="1805" y="434"/>
                  </a:lnTo>
                  <a:lnTo>
                    <a:pt x="1937" y="76"/>
                  </a:lnTo>
                  <a:lnTo>
                    <a:pt x="1980" y="451"/>
                  </a:lnTo>
                  <a:lnTo>
                    <a:pt x="2178" y="123"/>
                  </a:lnTo>
                  <a:lnTo>
                    <a:pt x="2113" y="521"/>
                  </a:lnTo>
                  <a:lnTo>
                    <a:pt x="2481" y="172"/>
                  </a:lnTo>
                  <a:lnTo>
                    <a:pt x="2311" y="577"/>
                  </a:lnTo>
                  <a:lnTo>
                    <a:pt x="2605" y="294"/>
                  </a:lnTo>
                  <a:lnTo>
                    <a:pt x="2408" y="689"/>
                  </a:lnTo>
                  <a:lnTo>
                    <a:pt x="2780" y="379"/>
                  </a:lnTo>
                  <a:lnTo>
                    <a:pt x="2673" y="197"/>
                  </a:lnTo>
                  <a:lnTo>
                    <a:pt x="2555" y="81"/>
                  </a:lnTo>
                  <a:lnTo>
                    <a:pt x="2421" y="0"/>
                  </a:lnTo>
                  <a:lnTo>
                    <a:pt x="24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5231" y="364"/>
              <a:ext cx="178" cy="266"/>
            </a:xfrm>
            <a:custGeom>
              <a:avLst/>
              <a:gdLst>
                <a:gd name="T0" fmla="*/ 0 w 355"/>
                <a:gd name="T1" fmla="*/ 0 h 532"/>
                <a:gd name="T2" fmla="*/ 101 w 355"/>
                <a:gd name="T3" fmla="*/ 99 h 532"/>
                <a:gd name="T4" fmla="*/ 227 w 355"/>
                <a:gd name="T5" fmla="*/ 273 h 532"/>
                <a:gd name="T6" fmla="*/ 316 w 355"/>
                <a:gd name="T7" fmla="*/ 429 h 532"/>
                <a:gd name="T8" fmla="*/ 355 w 355"/>
                <a:gd name="T9" fmla="*/ 532 h 532"/>
                <a:gd name="T10" fmla="*/ 355 w 355"/>
                <a:gd name="T11" fmla="*/ 0 h 532"/>
                <a:gd name="T12" fmla="*/ 0 w 355"/>
                <a:gd name="T13" fmla="*/ 0 h 532"/>
                <a:gd name="T14" fmla="*/ 0 w 355"/>
                <a:gd name="T15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532">
                  <a:moveTo>
                    <a:pt x="0" y="0"/>
                  </a:moveTo>
                  <a:lnTo>
                    <a:pt x="101" y="99"/>
                  </a:lnTo>
                  <a:lnTo>
                    <a:pt x="227" y="273"/>
                  </a:lnTo>
                  <a:lnTo>
                    <a:pt x="316" y="429"/>
                  </a:lnTo>
                  <a:lnTo>
                    <a:pt x="355" y="532"/>
                  </a:lnTo>
                  <a:lnTo>
                    <a:pt x="35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5095" y="582"/>
              <a:ext cx="175" cy="174"/>
            </a:xfrm>
            <a:custGeom>
              <a:avLst/>
              <a:gdLst>
                <a:gd name="T0" fmla="*/ 297 w 350"/>
                <a:gd name="T1" fmla="*/ 0 h 347"/>
                <a:gd name="T2" fmla="*/ 0 w 350"/>
                <a:gd name="T3" fmla="*/ 347 h 347"/>
                <a:gd name="T4" fmla="*/ 350 w 350"/>
                <a:gd name="T5" fmla="*/ 131 h 347"/>
                <a:gd name="T6" fmla="*/ 297 w 350"/>
                <a:gd name="T7" fmla="*/ 0 h 347"/>
                <a:gd name="T8" fmla="*/ 297 w 350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47">
                  <a:moveTo>
                    <a:pt x="297" y="0"/>
                  </a:moveTo>
                  <a:lnTo>
                    <a:pt x="0" y="347"/>
                  </a:lnTo>
                  <a:lnTo>
                    <a:pt x="350" y="131"/>
                  </a:lnTo>
                  <a:lnTo>
                    <a:pt x="297" y="0"/>
                  </a:lnTo>
                  <a:lnTo>
                    <a:pt x="2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5137" y="686"/>
              <a:ext cx="160" cy="114"/>
            </a:xfrm>
            <a:custGeom>
              <a:avLst/>
              <a:gdLst>
                <a:gd name="T0" fmla="*/ 280 w 319"/>
                <a:gd name="T1" fmla="*/ 0 h 228"/>
                <a:gd name="T2" fmla="*/ 0 w 319"/>
                <a:gd name="T3" fmla="*/ 228 h 228"/>
                <a:gd name="T4" fmla="*/ 319 w 319"/>
                <a:gd name="T5" fmla="*/ 143 h 228"/>
                <a:gd name="T6" fmla="*/ 280 w 319"/>
                <a:gd name="T7" fmla="*/ 0 h 228"/>
                <a:gd name="T8" fmla="*/ 280 w 319"/>
                <a:gd name="T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9" h="228">
                  <a:moveTo>
                    <a:pt x="280" y="0"/>
                  </a:moveTo>
                  <a:lnTo>
                    <a:pt x="0" y="228"/>
                  </a:lnTo>
                  <a:lnTo>
                    <a:pt x="319" y="143"/>
                  </a:lnTo>
                  <a:lnTo>
                    <a:pt x="280" y="0"/>
                  </a:lnTo>
                  <a:lnTo>
                    <a:pt x="2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4710" y="152"/>
              <a:ext cx="397" cy="226"/>
            </a:xfrm>
            <a:custGeom>
              <a:avLst/>
              <a:gdLst>
                <a:gd name="T0" fmla="*/ 56 w 793"/>
                <a:gd name="T1" fmla="*/ 80 h 453"/>
                <a:gd name="T2" fmla="*/ 13 w 793"/>
                <a:gd name="T3" fmla="*/ 141 h 453"/>
                <a:gd name="T4" fmla="*/ 0 w 793"/>
                <a:gd name="T5" fmla="*/ 194 h 453"/>
                <a:gd name="T6" fmla="*/ 212 w 793"/>
                <a:gd name="T7" fmla="*/ 193 h 453"/>
                <a:gd name="T8" fmla="*/ 213 w 793"/>
                <a:gd name="T9" fmla="*/ 258 h 453"/>
                <a:gd name="T10" fmla="*/ 19 w 793"/>
                <a:gd name="T11" fmla="*/ 254 h 453"/>
                <a:gd name="T12" fmla="*/ 29 w 793"/>
                <a:gd name="T13" fmla="*/ 287 h 453"/>
                <a:gd name="T14" fmla="*/ 222 w 793"/>
                <a:gd name="T15" fmla="*/ 382 h 453"/>
                <a:gd name="T16" fmla="*/ 403 w 793"/>
                <a:gd name="T17" fmla="*/ 393 h 453"/>
                <a:gd name="T18" fmla="*/ 485 w 793"/>
                <a:gd name="T19" fmla="*/ 356 h 453"/>
                <a:gd name="T20" fmla="*/ 571 w 793"/>
                <a:gd name="T21" fmla="*/ 380 h 453"/>
                <a:gd name="T22" fmla="*/ 698 w 793"/>
                <a:gd name="T23" fmla="*/ 424 h 453"/>
                <a:gd name="T24" fmla="*/ 793 w 793"/>
                <a:gd name="T25" fmla="*/ 453 h 453"/>
                <a:gd name="T26" fmla="*/ 605 w 793"/>
                <a:gd name="T27" fmla="*/ 342 h 453"/>
                <a:gd name="T28" fmla="*/ 589 w 793"/>
                <a:gd name="T29" fmla="*/ 245 h 453"/>
                <a:gd name="T30" fmla="*/ 515 w 793"/>
                <a:gd name="T31" fmla="*/ 277 h 453"/>
                <a:gd name="T32" fmla="*/ 429 w 793"/>
                <a:gd name="T33" fmla="*/ 283 h 453"/>
                <a:gd name="T34" fmla="*/ 328 w 793"/>
                <a:gd name="T35" fmla="*/ 314 h 453"/>
                <a:gd name="T36" fmla="*/ 338 w 793"/>
                <a:gd name="T37" fmla="*/ 274 h 453"/>
                <a:gd name="T38" fmla="*/ 254 w 793"/>
                <a:gd name="T39" fmla="*/ 287 h 453"/>
                <a:gd name="T40" fmla="*/ 296 w 793"/>
                <a:gd name="T41" fmla="*/ 256 h 453"/>
                <a:gd name="T42" fmla="*/ 302 w 793"/>
                <a:gd name="T43" fmla="*/ 217 h 453"/>
                <a:gd name="T44" fmla="*/ 275 w 793"/>
                <a:gd name="T45" fmla="*/ 178 h 453"/>
                <a:gd name="T46" fmla="*/ 210 w 793"/>
                <a:gd name="T47" fmla="*/ 162 h 453"/>
                <a:gd name="T48" fmla="*/ 144 w 793"/>
                <a:gd name="T49" fmla="*/ 152 h 453"/>
                <a:gd name="T50" fmla="*/ 126 w 793"/>
                <a:gd name="T51" fmla="*/ 127 h 453"/>
                <a:gd name="T52" fmla="*/ 139 w 793"/>
                <a:gd name="T53" fmla="*/ 96 h 453"/>
                <a:gd name="T54" fmla="*/ 183 w 793"/>
                <a:gd name="T55" fmla="*/ 62 h 453"/>
                <a:gd name="T56" fmla="*/ 298 w 793"/>
                <a:gd name="T57" fmla="*/ 28 h 453"/>
                <a:gd name="T58" fmla="*/ 427 w 793"/>
                <a:gd name="T59" fmla="*/ 20 h 453"/>
                <a:gd name="T60" fmla="*/ 293 w 793"/>
                <a:gd name="T61" fmla="*/ 0 h 453"/>
                <a:gd name="T62" fmla="*/ 142 w 793"/>
                <a:gd name="T63" fmla="*/ 31 h 453"/>
                <a:gd name="T64" fmla="*/ 56 w 793"/>
                <a:gd name="T65" fmla="*/ 80 h 453"/>
                <a:gd name="T66" fmla="*/ 56 w 793"/>
                <a:gd name="T67" fmla="*/ 8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3" h="453">
                  <a:moveTo>
                    <a:pt x="56" y="80"/>
                  </a:moveTo>
                  <a:lnTo>
                    <a:pt x="13" y="141"/>
                  </a:lnTo>
                  <a:lnTo>
                    <a:pt x="0" y="194"/>
                  </a:lnTo>
                  <a:lnTo>
                    <a:pt x="212" y="193"/>
                  </a:lnTo>
                  <a:lnTo>
                    <a:pt x="213" y="258"/>
                  </a:lnTo>
                  <a:lnTo>
                    <a:pt x="19" y="254"/>
                  </a:lnTo>
                  <a:lnTo>
                    <a:pt x="29" y="287"/>
                  </a:lnTo>
                  <a:lnTo>
                    <a:pt x="222" y="382"/>
                  </a:lnTo>
                  <a:lnTo>
                    <a:pt x="403" y="393"/>
                  </a:lnTo>
                  <a:lnTo>
                    <a:pt x="485" y="356"/>
                  </a:lnTo>
                  <a:lnTo>
                    <a:pt x="571" y="380"/>
                  </a:lnTo>
                  <a:lnTo>
                    <a:pt x="698" y="424"/>
                  </a:lnTo>
                  <a:lnTo>
                    <a:pt x="793" y="453"/>
                  </a:lnTo>
                  <a:lnTo>
                    <a:pt x="605" y="342"/>
                  </a:lnTo>
                  <a:lnTo>
                    <a:pt x="589" y="245"/>
                  </a:lnTo>
                  <a:lnTo>
                    <a:pt x="515" y="277"/>
                  </a:lnTo>
                  <a:lnTo>
                    <a:pt x="429" y="283"/>
                  </a:lnTo>
                  <a:lnTo>
                    <a:pt x="328" y="314"/>
                  </a:lnTo>
                  <a:lnTo>
                    <a:pt x="338" y="274"/>
                  </a:lnTo>
                  <a:lnTo>
                    <a:pt x="254" y="287"/>
                  </a:lnTo>
                  <a:lnTo>
                    <a:pt x="296" y="256"/>
                  </a:lnTo>
                  <a:lnTo>
                    <a:pt x="302" y="217"/>
                  </a:lnTo>
                  <a:lnTo>
                    <a:pt x="275" y="178"/>
                  </a:lnTo>
                  <a:lnTo>
                    <a:pt x="210" y="162"/>
                  </a:lnTo>
                  <a:lnTo>
                    <a:pt x="144" y="152"/>
                  </a:lnTo>
                  <a:lnTo>
                    <a:pt x="126" y="127"/>
                  </a:lnTo>
                  <a:lnTo>
                    <a:pt x="139" y="96"/>
                  </a:lnTo>
                  <a:lnTo>
                    <a:pt x="183" y="62"/>
                  </a:lnTo>
                  <a:lnTo>
                    <a:pt x="298" y="28"/>
                  </a:lnTo>
                  <a:lnTo>
                    <a:pt x="427" y="20"/>
                  </a:lnTo>
                  <a:lnTo>
                    <a:pt x="293" y="0"/>
                  </a:lnTo>
                  <a:lnTo>
                    <a:pt x="142" y="31"/>
                  </a:lnTo>
                  <a:lnTo>
                    <a:pt x="56" y="80"/>
                  </a:lnTo>
                  <a:lnTo>
                    <a:pt x="5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027" y="467"/>
              <a:ext cx="1348" cy="457"/>
            </a:xfrm>
            <a:custGeom>
              <a:avLst/>
              <a:gdLst>
                <a:gd name="T0" fmla="*/ 2540 w 2696"/>
                <a:gd name="T1" fmla="*/ 0 h 914"/>
                <a:gd name="T2" fmla="*/ 2613 w 2696"/>
                <a:gd name="T3" fmla="*/ 201 h 914"/>
                <a:gd name="T4" fmla="*/ 2618 w 2696"/>
                <a:gd name="T5" fmla="*/ 413 h 914"/>
                <a:gd name="T6" fmla="*/ 2590 w 2696"/>
                <a:gd name="T7" fmla="*/ 537 h 914"/>
                <a:gd name="T8" fmla="*/ 2555 w 2696"/>
                <a:gd name="T9" fmla="*/ 694 h 914"/>
                <a:gd name="T10" fmla="*/ 2471 w 2696"/>
                <a:gd name="T11" fmla="*/ 786 h 914"/>
                <a:gd name="T12" fmla="*/ 2370 w 2696"/>
                <a:gd name="T13" fmla="*/ 844 h 914"/>
                <a:gd name="T14" fmla="*/ 2212 w 2696"/>
                <a:gd name="T15" fmla="*/ 833 h 914"/>
                <a:gd name="T16" fmla="*/ 1909 w 2696"/>
                <a:gd name="T17" fmla="*/ 755 h 914"/>
                <a:gd name="T18" fmla="*/ 1606 w 2696"/>
                <a:gd name="T19" fmla="*/ 626 h 914"/>
                <a:gd name="T20" fmla="*/ 1318 w 2696"/>
                <a:gd name="T21" fmla="*/ 518 h 914"/>
                <a:gd name="T22" fmla="*/ 1068 w 2696"/>
                <a:gd name="T23" fmla="*/ 468 h 914"/>
                <a:gd name="T24" fmla="*/ 819 w 2696"/>
                <a:gd name="T25" fmla="*/ 459 h 914"/>
                <a:gd name="T26" fmla="*/ 566 w 2696"/>
                <a:gd name="T27" fmla="*/ 514 h 914"/>
                <a:gd name="T28" fmla="*/ 395 w 2696"/>
                <a:gd name="T29" fmla="*/ 581 h 914"/>
                <a:gd name="T30" fmla="*/ 217 w 2696"/>
                <a:gd name="T31" fmla="*/ 681 h 914"/>
                <a:gd name="T32" fmla="*/ 95 w 2696"/>
                <a:gd name="T33" fmla="*/ 786 h 914"/>
                <a:gd name="T34" fmla="*/ 0 w 2696"/>
                <a:gd name="T35" fmla="*/ 903 h 914"/>
                <a:gd name="T36" fmla="*/ 165 w 2696"/>
                <a:gd name="T37" fmla="*/ 817 h 914"/>
                <a:gd name="T38" fmla="*/ 218 w 2696"/>
                <a:gd name="T39" fmla="*/ 733 h 914"/>
                <a:gd name="T40" fmla="*/ 349 w 2696"/>
                <a:gd name="T41" fmla="*/ 725 h 914"/>
                <a:gd name="T42" fmla="*/ 443 w 2696"/>
                <a:gd name="T43" fmla="*/ 610 h 914"/>
                <a:gd name="T44" fmla="*/ 566 w 2696"/>
                <a:gd name="T45" fmla="*/ 652 h 914"/>
                <a:gd name="T46" fmla="*/ 699 w 2696"/>
                <a:gd name="T47" fmla="*/ 532 h 914"/>
                <a:gd name="T48" fmla="*/ 872 w 2696"/>
                <a:gd name="T49" fmla="*/ 621 h 914"/>
                <a:gd name="T50" fmla="*/ 1004 w 2696"/>
                <a:gd name="T51" fmla="*/ 513 h 914"/>
                <a:gd name="T52" fmla="*/ 1159 w 2696"/>
                <a:gd name="T53" fmla="*/ 624 h 914"/>
                <a:gd name="T54" fmla="*/ 1279 w 2696"/>
                <a:gd name="T55" fmla="*/ 552 h 914"/>
                <a:gd name="T56" fmla="*/ 1426 w 2696"/>
                <a:gd name="T57" fmla="*/ 691 h 914"/>
                <a:gd name="T58" fmla="*/ 1546 w 2696"/>
                <a:gd name="T59" fmla="*/ 652 h 914"/>
                <a:gd name="T60" fmla="*/ 1685 w 2696"/>
                <a:gd name="T61" fmla="*/ 760 h 914"/>
                <a:gd name="T62" fmla="*/ 1828 w 2696"/>
                <a:gd name="T63" fmla="*/ 749 h 914"/>
                <a:gd name="T64" fmla="*/ 1886 w 2696"/>
                <a:gd name="T65" fmla="*/ 833 h 914"/>
                <a:gd name="T66" fmla="*/ 1983 w 2696"/>
                <a:gd name="T67" fmla="*/ 807 h 914"/>
                <a:gd name="T68" fmla="*/ 2048 w 2696"/>
                <a:gd name="T69" fmla="*/ 880 h 914"/>
                <a:gd name="T70" fmla="*/ 2129 w 2696"/>
                <a:gd name="T71" fmla="*/ 846 h 914"/>
                <a:gd name="T72" fmla="*/ 2195 w 2696"/>
                <a:gd name="T73" fmla="*/ 907 h 914"/>
                <a:gd name="T74" fmla="*/ 2280 w 2696"/>
                <a:gd name="T75" fmla="*/ 872 h 914"/>
                <a:gd name="T76" fmla="*/ 2365 w 2696"/>
                <a:gd name="T77" fmla="*/ 914 h 914"/>
                <a:gd name="T78" fmla="*/ 2435 w 2696"/>
                <a:gd name="T79" fmla="*/ 880 h 914"/>
                <a:gd name="T80" fmla="*/ 2563 w 2696"/>
                <a:gd name="T81" fmla="*/ 814 h 914"/>
                <a:gd name="T82" fmla="*/ 2660 w 2696"/>
                <a:gd name="T83" fmla="*/ 694 h 914"/>
                <a:gd name="T84" fmla="*/ 2688 w 2696"/>
                <a:gd name="T85" fmla="*/ 545 h 914"/>
                <a:gd name="T86" fmla="*/ 2696 w 2696"/>
                <a:gd name="T87" fmla="*/ 374 h 914"/>
                <a:gd name="T88" fmla="*/ 2676 w 2696"/>
                <a:gd name="T89" fmla="*/ 207 h 914"/>
                <a:gd name="T90" fmla="*/ 2629 w 2696"/>
                <a:gd name="T91" fmla="*/ 113 h 914"/>
                <a:gd name="T92" fmla="*/ 2540 w 2696"/>
                <a:gd name="T93" fmla="*/ 0 h 914"/>
                <a:gd name="T94" fmla="*/ 2540 w 2696"/>
                <a:gd name="T95" fmla="*/ 0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96" h="914">
                  <a:moveTo>
                    <a:pt x="2540" y="0"/>
                  </a:moveTo>
                  <a:lnTo>
                    <a:pt x="2613" y="201"/>
                  </a:lnTo>
                  <a:lnTo>
                    <a:pt x="2618" y="413"/>
                  </a:lnTo>
                  <a:lnTo>
                    <a:pt x="2590" y="537"/>
                  </a:lnTo>
                  <a:lnTo>
                    <a:pt x="2555" y="694"/>
                  </a:lnTo>
                  <a:lnTo>
                    <a:pt x="2471" y="786"/>
                  </a:lnTo>
                  <a:lnTo>
                    <a:pt x="2370" y="844"/>
                  </a:lnTo>
                  <a:lnTo>
                    <a:pt x="2212" y="833"/>
                  </a:lnTo>
                  <a:lnTo>
                    <a:pt x="1909" y="755"/>
                  </a:lnTo>
                  <a:lnTo>
                    <a:pt x="1606" y="626"/>
                  </a:lnTo>
                  <a:lnTo>
                    <a:pt x="1318" y="518"/>
                  </a:lnTo>
                  <a:lnTo>
                    <a:pt x="1068" y="468"/>
                  </a:lnTo>
                  <a:lnTo>
                    <a:pt x="819" y="459"/>
                  </a:lnTo>
                  <a:lnTo>
                    <a:pt x="566" y="514"/>
                  </a:lnTo>
                  <a:lnTo>
                    <a:pt x="395" y="581"/>
                  </a:lnTo>
                  <a:lnTo>
                    <a:pt x="217" y="681"/>
                  </a:lnTo>
                  <a:lnTo>
                    <a:pt x="95" y="786"/>
                  </a:lnTo>
                  <a:lnTo>
                    <a:pt x="0" y="903"/>
                  </a:lnTo>
                  <a:lnTo>
                    <a:pt x="165" y="817"/>
                  </a:lnTo>
                  <a:lnTo>
                    <a:pt x="218" y="733"/>
                  </a:lnTo>
                  <a:lnTo>
                    <a:pt x="349" y="725"/>
                  </a:lnTo>
                  <a:lnTo>
                    <a:pt x="443" y="610"/>
                  </a:lnTo>
                  <a:lnTo>
                    <a:pt x="566" y="652"/>
                  </a:lnTo>
                  <a:lnTo>
                    <a:pt x="699" y="532"/>
                  </a:lnTo>
                  <a:lnTo>
                    <a:pt x="872" y="621"/>
                  </a:lnTo>
                  <a:lnTo>
                    <a:pt x="1004" y="513"/>
                  </a:lnTo>
                  <a:lnTo>
                    <a:pt x="1159" y="624"/>
                  </a:lnTo>
                  <a:lnTo>
                    <a:pt x="1279" y="552"/>
                  </a:lnTo>
                  <a:lnTo>
                    <a:pt x="1426" y="691"/>
                  </a:lnTo>
                  <a:lnTo>
                    <a:pt x="1546" y="652"/>
                  </a:lnTo>
                  <a:lnTo>
                    <a:pt x="1685" y="760"/>
                  </a:lnTo>
                  <a:lnTo>
                    <a:pt x="1828" y="749"/>
                  </a:lnTo>
                  <a:lnTo>
                    <a:pt x="1886" y="833"/>
                  </a:lnTo>
                  <a:lnTo>
                    <a:pt x="1983" y="807"/>
                  </a:lnTo>
                  <a:lnTo>
                    <a:pt x="2048" y="880"/>
                  </a:lnTo>
                  <a:lnTo>
                    <a:pt x="2129" y="846"/>
                  </a:lnTo>
                  <a:lnTo>
                    <a:pt x="2195" y="907"/>
                  </a:lnTo>
                  <a:lnTo>
                    <a:pt x="2280" y="872"/>
                  </a:lnTo>
                  <a:lnTo>
                    <a:pt x="2365" y="914"/>
                  </a:lnTo>
                  <a:lnTo>
                    <a:pt x="2435" y="880"/>
                  </a:lnTo>
                  <a:lnTo>
                    <a:pt x="2563" y="814"/>
                  </a:lnTo>
                  <a:lnTo>
                    <a:pt x="2660" y="694"/>
                  </a:lnTo>
                  <a:lnTo>
                    <a:pt x="2688" y="545"/>
                  </a:lnTo>
                  <a:lnTo>
                    <a:pt x="2696" y="374"/>
                  </a:lnTo>
                  <a:lnTo>
                    <a:pt x="2676" y="207"/>
                  </a:lnTo>
                  <a:lnTo>
                    <a:pt x="2629" y="113"/>
                  </a:lnTo>
                  <a:lnTo>
                    <a:pt x="2540" y="0"/>
                  </a:lnTo>
                  <a:lnTo>
                    <a:pt x="25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5079" y="694"/>
              <a:ext cx="372" cy="576"/>
            </a:xfrm>
            <a:custGeom>
              <a:avLst/>
              <a:gdLst>
                <a:gd name="T0" fmla="*/ 704 w 743"/>
                <a:gd name="T1" fmla="*/ 0 h 1151"/>
                <a:gd name="T2" fmla="*/ 743 w 743"/>
                <a:gd name="T3" fmla="*/ 250 h 1151"/>
                <a:gd name="T4" fmla="*/ 732 w 743"/>
                <a:gd name="T5" fmla="*/ 402 h 1151"/>
                <a:gd name="T6" fmla="*/ 693 w 743"/>
                <a:gd name="T7" fmla="*/ 608 h 1151"/>
                <a:gd name="T8" fmla="*/ 620 w 743"/>
                <a:gd name="T9" fmla="*/ 761 h 1151"/>
                <a:gd name="T10" fmla="*/ 486 w 743"/>
                <a:gd name="T11" fmla="*/ 908 h 1151"/>
                <a:gd name="T12" fmla="*/ 304 w 743"/>
                <a:gd name="T13" fmla="*/ 1028 h 1151"/>
                <a:gd name="T14" fmla="*/ 0 w 743"/>
                <a:gd name="T15" fmla="*/ 1151 h 1151"/>
                <a:gd name="T16" fmla="*/ 63 w 743"/>
                <a:gd name="T17" fmla="*/ 1025 h 1151"/>
                <a:gd name="T18" fmla="*/ 102 w 743"/>
                <a:gd name="T19" fmla="*/ 852 h 1151"/>
                <a:gd name="T20" fmla="*/ 136 w 743"/>
                <a:gd name="T21" fmla="*/ 944 h 1151"/>
                <a:gd name="T22" fmla="*/ 194 w 743"/>
                <a:gd name="T23" fmla="*/ 739 h 1151"/>
                <a:gd name="T24" fmla="*/ 245 w 743"/>
                <a:gd name="T25" fmla="*/ 874 h 1151"/>
                <a:gd name="T26" fmla="*/ 274 w 743"/>
                <a:gd name="T27" fmla="*/ 677 h 1151"/>
                <a:gd name="T28" fmla="*/ 313 w 743"/>
                <a:gd name="T29" fmla="*/ 836 h 1151"/>
                <a:gd name="T30" fmla="*/ 368 w 743"/>
                <a:gd name="T31" fmla="*/ 622 h 1151"/>
                <a:gd name="T32" fmla="*/ 413 w 743"/>
                <a:gd name="T33" fmla="*/ 777 h 1151"/>
                <a:gd name="T34" fmla="*/ 432 w 743"/>
                <a:gd name="T35" fmla="*/ 572 h 1151"/>
                <a:gd name="T36" fmla="*/ 486 w 743"/>
                <a:gd name="T37" fmla="*/ 724 h 1151"/>
                <a:gd name="T38" fmla="*/ 513 w 743"/>
                <a:gd name="T39" fmla="*/ 498 h 1151"/>
                <a:gd name="T40" fmla="*/ 573 w 743"/>
                <a:gd name="T41" fmla="*/ 634 h 1151"/>
                <a:gd name="T42" fmla="*/ 573 w 743"/>
                <a:gd name="T43" fmla="*/ 405 h 1151"/>
                <a:gd name="T44" fmla="*/ 628 w 743"/>
                <a:gd name="T45" fmla="*/ 511 h 1151"/>
                <a:gd name="T46" fmla="*/ 636 w 743"/>
                <a:gd name="T47" fmla="*/ 300 h 1151"/>
                <a:gd name="T48" fmla="*/ 693 w 743"/>
                <a:gd name="T49" fmla="*/ 386 h 1151"/>
                <a:gd name="T50" fmla="*/ 682 w 743"/>
                <a:gd name="T51" fmla="*/ 200 h 1151"/>
                <a:gd name="T52" fmla="*/ 713 w 743"/>
                <a:gd name="T53" fmla="*/ 236 h 1151"/>
                <a:gd name="T54" fmla="*/ 704 w 743"/>
                <a:gd name="T55" fmla="*/ 0 h 1151"/>
                <a:gd name="T56" fmla="*/ 704 w 743"/>
                <a:gd name="T57" fmla="*/ 0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3" h="1151">
                  <a:moveTo>
                    <a:pt x="704" y="0"/>
                  </a:moveTo>
                  <a:lnTo>
                    <a:pt x="743" y="250"/>
                  </a:lnTo>
                  <a:lnTo>
                    <a:pt x="732" y="402"/>
                  </a:lnTo>
                  <a:lnTo>
                    <a:pt x="693" y="608"/>
                  </a:lnTo>
                  <a:lnTo>
                    <a:pt x="620" y="761"/>
                  </a:lnTo>
                  <a:lnTo>
                    <a:pt x="486" y="908"/>
                  </a:lnTo>
                  <a:lnTo>
                    <a:pt x="304" y="1028"/>
                  </a:lnTo>
                  <a:lnTo>
                    <a:pt x="0" y="1151"/>
                  </a:lnTo>
                  <a:lnTo>
                    <a:pt x="63" y="1025"/>
                  </a:lnTo>
                  <a:lnTo>
                    <a:pt x="102" y="852"/>
                  </a:lnTo>
                  <a:lnTo>
                    <a:pt x="136" y="944"/>
                  </a:lnTo>
                  <a:lnTo>
                    <a:pt x="194" y="739"/>
                  </a:lnTo>
                  <a:lnTo>
                    <a:pt x="245" y="874"/>
                  </a:lnTo>
                  <a:lnTo>
                    <a:pt x="274" y="677"/>
                  </a:lnTo>
                  <a:lnTo>
                    <a:pt x="313" y="836"/>
                  </a:lnTo>
                  <a:lnTo>
                    <a:pt x="368" y="622"/>
                  </a:lnTo>
                  <a:lnTo>
                    <a:pt x="413" y="777"/>
                  </a:lnTo>
                  <a:lnTo>
                    <a:pt x="432" y="572"/>
                  </a:lnTo>
                  <a:lnTo>
                    <a:pt x="486" y="724"/>
                  </a:lnTo>
                  <a:lnTo>
                    <a:pt x="513" y="498"/>
                  </a:lnTo>
                  <a:lnTo>
                    <a:pt x="573" y="634"/>
                  </a:lnTo>
                  <a:lnTo>
                    <a:pt x="573" y="405"/>
                  </a:lnTo>
                  <a:lnTo>
                    <a:pt x="628" y="511"/>
                  </a:lnTo>
                  <a:lnTo>
                    <a:pt x="636" y="300"/>
                  </a:lnTo>
                  <a:lnTo>
                    <a:pt x="693" y="386"/>
                  </a:lnTo>
                  <a:lnTo>
                    <a:pt x="682" y="200"/>
                  </a:lnTo>
                  <a:lnTo>
                    <a:pt x="713" y="236"/>
                  </a:lnTo>
                  <a:lnTo>
                    <a:pt x="704" y="0"/>
                  </a:lnTo>
                  <a:lnTo>
                    <a:pt x="70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4935" y="1040"/>
              <a:ext cx="287" cy="603"/>
            </a:xfrm>
            <a:custGeom>
              <a:avLst/>
              <a:gdLst>
                <a:gd name="T0" fmla="*/ 217 w 575"/>
                <a:gd name="T1" fmla="*/ 0 h 1205"/>
                <a:gd name="T2" fmla="*/ 293 w 575"/>
                <a:gd name="T3" fmla="*/ 205 h 1205"/>
                <a:gd name="T4" fmla="*/ 298 w 575"/>
                <a:gd name="T5" fmla="*/ 349 h 1205"/>
                <a:gd name="T6" fmla="*/ 273 w 575"/>
                <a:gd name="T7" fmla="*/ 511 h 1205"/>
                <a:gd name="T8" fmla="*/ 285 w 575"/>
                <a:gd name="T9" fmla="*/ 844 h 1205"/>
                <a:gd name="T10" fmla="*/ 320 w 575"/>
                <a:gd name="T11" fmla="*/ 902 h 1205"/>
                <a:gd name="T12" fmla="*/ 413 w 575"/>
                <a:gd name="T13" fmla="*/ 899 h 1205"/>
                <a:gd name="T14" fmla="*/ 570 w 575"/>
                <a:gd name="T15" fmla="*/ 968 h 1205"/>
                <a:gd name="T16" fmla="*/ 452 w 575"/>
                <a:gd name="T17" fmla="*/ 977 h 1205"/>
                <a:gd name="T18" fmla="*/ 575 w 575"/>
                <a:gd name="T19" fmla="*/ 1088 h 1205"/>
                <a:gd name="T20" fmla="*/ 363 w 575"/>
                <a:gd name="T21" fmla="*/ 1046 h 1205"/>
                <a:gd name="T22" fmla="*/ 427 w 575"/>
                <a:gd name="T23" fmla="*/ 1135 h 1205"/>
                <a:gd name="T24" fmla="*/ 435 w 575"/>
                <a:gd name="T25" fmla="*/ 1205 h 1205"/>
                <a:gd name="T26" fmla="*/ 133 w 575"/>
                <a:gd name="T27" fmla="*/ 1041 h 1205"/>
                <a:gd name="T28" fmla="*/ 55 w 575"/>
                <a:gd name="T29" fmla="*/ 891 h 1205"/>
                <a:gd name="T30" fmla="*/ 0 w 575"/>
                <a:gd name="T31" fmla="*/ 511 h 1205"/>
                <a:gd name="T32" fmla="*/ 71 w 575"/>
                <a:gd name="T33" fmla="*/ 411 h 1205"/>
                <a:gd name="T34" fmla="*/ 181 w 575"/>
                <a:gd name="T35" fmla="*/ 411 h 1205"/>
                <a:gd name="T36" fmla="*/ 79 w 575"/>
                <a:gd name="T37" fmla="*/ 263 h 1205"/>
                <a:gd name="T38" fmla="*/ 193 w 575"/>
                <a:gd name="T39" fmla="*/ 288 h 1205"/>
                <a:gd name="T40" fmla="*/ 105 w 575"/>
                <a:gd name="T41" fmla="*/ 178 h 1205"/>
                <a:gd name="T42" fmla="*/ 205 w 575"/>
                <a:gd name="T43" fmla="*/ 194 h 1205"/>
                <a:gd name="T44" fmla="*/ 155 w 575"/>
                <a:gd name="T45" fmla="*/ 55 h 1205"/>
                <a:gd name="T46" fmla="*/ 214 w 575"/>
                <a:gd name="T47" fmla="*/ 105 h 1205"/>
                <a:gd name="T48" fmla="*/ 217 w 575"/>
                <a:gd name="T49" fmla="*/ 0 h 1205"/>
                <a:gd name="T50" fmla="*/ 217 w 575"/>
                <a:gd name="T51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75" h="1205">
                  <a:moveTo>
                    <a:pt x="217" y="0"/>
                  </a:moveTo>
                  <a:lnTo>
                    <a:pt x="293" y="205"/>
                  </a:lnTo>
                  <a:lnTo>
                    <a:pt x="298" y="349"/>
                  </a:lnTo>
                  <a:lnTo>
                    <a:pt x="273" y="511"/>
                  </a:lnTo>
                  <a:lnTo>
                    <a:pt x="285" y="844"/>
                  </a:lnTo>
                  <a:lnTo>
                    <a:pt x="320" y="902"/>
                  </a:lnTo>
                  <a:lnTo>
                    <a:pt x="413" y="899"/>
                  </a:lnTo>
                  <a:lnTo>
                    <a:pt x="570" y="968"/>
                  </a:lnTo>
                  <a:lnTo>
                    <a:pt x="452" y="977"/>
                  </a:lnTo>
                  <a:lnTo>
                    <a:pt x="575" y="1088"/>
                  </a:lnTo>
                  <a:lnTo>
                    <a:pt x="363" y="1046"/>
                  </a:lnTo>
                  <a:lnTo>
                    <a:pt x="427" y="1135"/>
                  </a:lnTo>
                  <a:lnTo>
                    <a:pt x="435" y="1205"/>
                  </a:lnTo>
                  <a:lnTo>
                    <a:pt x="133" y="1041"/>
                  </a:lnTo>
                  <a:lnTo>
                    <a:pt x="55" y="891"/>
                  </a:lnTo>
                  <a:lnTo>
                    <a:pt x="0" y="511"/>
                  </a:lnTo>
                  <a:lnTo>
                    <a:pt x="71" y="411"/>
                  </a:lnTo>
                  <a:lnTo>
                    <a:pt x="181" y="411"/>
                  </a:lnTo>
                  <a:lnTo>
                    <a:pt x="79" y="263"/>
                  </a:lnTo>
                  <a:lnTo>
                    <a:pt x="193" y="288"/>
                  </a:lnTo>
                  <a:lnTo>
                    <a:pt x="105" y="178"/>
                  </a:lnTo>
                  <a:lnTo>
                    <a:pt x="205" y="194"/>
                  </a:lnTo>
                  <a:lnTo>
                    <a:pt x="155" y="55"/>
                  </a:lnTo>
                  <a:lnTo>
                    <a:pt x="214" y="105"/>
                  </a:lnTo>
                  <a:lnTo>
                    <a:pt x="217" y="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4480" y="892"/>
              <a:ext cx="484" cy="458"/>
            </a:xfrm>
            <a:custGeom>
              <a:avLst/>
              <a:gdLst>
                <a:gd name="T0" fmla="*/ 0 w 968"/>
                <a:gd name="T1" fmla="*/ 231 h 917"/>
                <a:gd name="T2" fmla="*/ 112 w 968"/>
                <a:gd name="T3" fmla="*/ 445 h 917"/>
                <a:gd name="T4" fmla="*/ 192 w 968"/>
                <a:gd name="T5" fmla="*/ 692 h 917"/>
                <a:gd name="T6" fmla="*/ 207 w 968"/>
                <a:gd name="T7" fmla="*/ 914 h 917"/>
                <a:gd name="T8" fmla="*/ 489 w 968"/>
                <a:gd name="T9" fmla="*/ 917 h 917"/>
                <a:gd name="T10" fmla="*/ 665 w 968"/>
                <a:gd name="T11" fmla="*/ 898 h 917"/>
                <a:gd name="T12" fmla="*/ 910 w 968"/>
                <a:gd name="T13" fmla="*/ 809 h 917"/>
                <a:gd name="T14" fmla="*/ 873 w 968"/>
                <a:gd name="T15" fmla="*/ 747 h 917"/>
                <a:gd name="T16" fmla="*/ 881 w 968"/>
                <a:gd name="T17" fmla="*/ 608 h 917"/>
                <a:gd name="T18" fmla="*/ 968 w 968"/>
                <a:gd name="T19" fmla="*/ 417 h 917"/>
                <a:gd name="T20" fmla="*/ 864 w 968"/>
                <a:gd name="T21" fmla="*/ 542 h 917"/>
                <a:gd name="T22" fmla="*/ 822 w 968"/>
                <a:gd name="T23" fmla="*/ 644 h 917"/>
                <a:gd name="T24" fmla="*/ 816 w 968"/>
                <a:gd name="T25" fmla="*/ 472 h 917"/>
                <a:gd name="T26" fmla="*/ 847 w 968"/>
                <a:gd name="T27" fmla="*/ 256 h 917"/>
                <a:gd name="T28" fmla="*/ 788 w 968"/>
                <a:gd name="T29" fmla="*/ 400 h 917"/>
                <a:gd name="T30" fmla="*/ 753 w 968"/>
                <a:gd name="T31" fmla="*/ 608 h 917"/>
                <a:gd name="T32" fmla="*/ 746 w 968"/>
                <a:gd name="T33" fmla="*/ 425 h 917"/>
                <a:gd name="T34" fmla="*/ 761 w 968"/>
                <a:gd name="T35" fmla="*/ 186 h 917"/>
                <a:gd name="T36" fmla="*/ 685 w 968"/>
                <a:gd name="T37" fmla="*/ 372 h 917"/>
                <a:gd name="T38" fmla="*/ 669 w 968"/>
                <a:gd name="T39" fmla="*/ 608 h 917"/>
                <a:gd name="T40" fmla="*/ 643 w 968"/>
                <a:gd name="T41" fmla="*/ 383 h 917"/>
                <a:gd name="T42" fmla="*/ 660 w 968"/>
                <a:gd name="T43" fmla="*/ 128 h 917"/>
                <a:gd name="T44" fmla="*/ 584 w 968"/>
                <a:gd name="T45" fmla="*/ 353 h 917"/>
                <a:gd name="T46" fmla="*/ 568 w 968"/>
                <a:gd name="T47" fmla="*/ 569 h 917"/>
                <a:gd name="T48" fmla="*/ 539 w 968"/>
                <a:gd name="T49" fmla="*/ 341 h 917"/>
                <a:gd name="T50" fmla="*/ 550 w 968"/>
                <a:gd name="T51" fmla="*/ 175 h 917"/>
                <a:gd name="T52" fmla="*/ 565 w 968"/>
                <a:gd name="T53" fmla="*/ 39 h 917"/>
                <a:gd name="T54" fmla="*/ 492 w 968"/>
                <a:gd name="T55" fmla="*/ 186 h 917"/>
                <a:gd name="T56" fmla="*/ 481 w 968"/>
                <a:gd name="T57" fmla="*/ 411 h 917"/>
                <a:gd name="T58" fmla="*/ 497 w 968"/>
                <a:gd name="T59" fmla="*/ 628 h 917"/>
                <a:gd name="T60" fmla="*/ 427 w 968"/>
                <a:gd name="T61" fmla="*/ 333 h 917"/>
                <a:gd name="T62" fmla="*/ 419 w 968"/>
                <a:gd name="T63" fmla="*/ 186 h 917"/>
                <a:gd name="T64" fmla="*/ 434 w 968"/>
                <a:gd name="T65" fmla="*/ 0 h 917"/>
                <a:gd name="T66" fmla="*/ 369 w 968"/>
                <a:gd name="T67" fmla="*/ 206 h 917"/>
                <a:gd name="T68" fmla="*/ 363 w 968"/>
                <a:gd name="T69" fmla="*/ 411 h 917"/>
                <a:gd name="T70" fmla="*/ 380 w 968"/>
                <a:gd name="T71" fmla="*/ 689 h 917"/>
                <a:gd name="T72" fmla="*/ 316 w 968"/>
                <a:gd name="T73" fmla="*/ 322 h 917"/>
                <a:gd name="T74" fmla="*/ 293 w 968"/>
                <a:gd name="T75" fmla="*/ 3 h 917"/>
                <a:gd name="T76" fmla="*/ 254 w 968"/>
                <a:gd name="T77" fmla="*/ 181 h 917"/>
                <a:gd name="T78" fmla="*/ 254 w 968"/>
                <a:gd name="T79" fmla="*/ 411 h 917"/>
                <a:gd name="T80" fmla="*/ 277 w 968"/>
                <a:gd name="T81" fmla="*/ 597 h 917"/>
                <a:gd name="T82" fmla="*/ 173 w 968"/>
                <a:gd name="T83" fmla="*/ 251 h 917"/>
                <a:gd name="T84" fmla="*/ 66 w 968"/>
                <a:gd name="T85" fmla="*/ 70 h 917"/>
                <a:gd name="T86" fmla="*/ 112 w 968"/>
                <a:gd name="T87" fmla="*/ 267 h 917"/>
                <a:gd name="T88" fmla="*/ 170 w 968"/>
                <a:gd name="T89" fmla="*/ 464 h 917"/>
                <a:gd name="T90" fmla="*/ 73 w 968"/>
                <a:gd name="T91" fmla="*/ 278 h 917"/>
                <a:gd name="T92" fmla="*/ 0 w 968"/>
                <a:gd name="T93" fmla="*/ 231 h 917"/>
                <a:gd name="T94" fmla="*/ 0 w 968"/>
                <a:gd name="T95" fmla="*/ 231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8" h="917">
                  <a:moveTo>
                    <a:pt x="0" y="231"/>
                  </a:moveTo>
                  <a:lnTo>
                    <a:pt x="112" y="445"/>
                  </a:lnTo>
                  <a:lnTo>
                    <a:pt x="192" y="692"/>
                  </a:lnTo>
                  <a:lnTo>
                    <a:pt x="207" y="914"/>
                  </a:lnTo>
                  <a:lnTo>
                    <a:pt x="489" y="917"/>
                  </a:lnTo>
                  <a:lnTo>
                    <a:pt x="665" y="898"/>
                  </a:lnTo>
                  <a:lnTo>
                    <a:pt x="910" y="809"/>
                  </a:lnTo>
                  <a:lnTo>
                    <a:pt x="873" y="747"/>
                  </a:lnTo>
                  <a:lnTo>
                    <a:pt x="881" y="608"/>
                  </a:lnTo>
                  <a:lnTo>
                    <a:pt x="968" y="417"/>
                  </a:lnTo>
                  <a:lnTo>
                    <a:pt x="864" y="542"/>
                  </a:lnTo>
                  <a:lnTo>
                    <a:pt x="822" y="644"/>
                  </a:lnTo>
                  <a:lnTo>
                    <a:pt x="816" y="472"/>
                  </a:lnTo>
                  <a:lnTo>
                    <a:pt x="847" y="256"/>
                  </a:lnTo>
                  <a:lnTo>
                    <a:pt x="788" y="400"/>
                  </a:lnTo>
                  <a:lnTo>
                    <a:pt x="753" y="608"/>
                  </a:lnTo>
                  <a:lnTo>
                    <a:pt x="746" y="425"/>
                  </a:lnTo>
                  <a:lnTo>
                    <a:pt x="761" y="186"/>
                  </a:lnTo>
                  <a:lnTo>
                    <a:pt x="685" y="372"/>
                  </a:lnTo>
                  <a:lnTo>
                    <a:pt x="669" y="608"/>
                  </a:lnTo>
                  <a:lnTo>
                    <a:pt x="643" y="383"/>
                  </a:lnTo>
                  <a:lnTo>
                    <a:pt x="660" y="128"/>
                  </a:lnTo>
                  <a:lnTo>
                    <a:pt x="584" y="353"/>
                  </a:lnTo>
                  <a:lnTo>
                    <a:pt x="568" y="569"/>
                  </a:lnTo>
                  <a:lnTo>
                    <a:pt x="539" y="341"/>
                  </a:lnTo>
                  <a:lnTo>
                    <a:pt x="550" y="175"/>
                  </a:lnTo>
                  <a:lnTo>
                    <a:pt x="565" y="39"/>
                  </a:lnTo>
                  <a:lnTo>
                    <a:pt x="492" y="186"/>
                  </a:lnTo>
                  <a:lnTo>
                    <a:pt x="481" y="411"/>
                  </a:lnTo>
                  <a:lnTo>
                    <a:pt x="497" y="628"/>
                  </a:lnTo>
                  <a:lnTo>
                    <a:pt x="427" y="333"/>
                  </a:lnTo>
                  <a:lnTo>
                    <a:pt x="419" y="186"/>
                  </a:lnTo>
                  <a:lnTo>
                    <a:pt x="434" y="0"/>
                  </a:lnTo>
                  <a:lnTo>
                    <a:pt x="369" y="206"/>
                  </a:lnTo>
                  <a:lnTo>
                    <a:pt x="363" y="411"/>
                  </a:lnTo>
                  <a:lnTo>
                    <a:pt x="380" y="689"/>
                  </a:lnTo>
                  <a:lnTo>
                    <a:pt x="316" y="322"/>
                  </a:lnTo>
                  <a:lnTo>
                    <a:pt x="293" y="3"/>
                  </a:lnTo>
                  <a:lnTo>
                    <a:pt x="254" y="181"/>
                  </a:lnTo>
                  <a:lnTo>
                    <a:pt x="254" y="411"/>
                  </a:lnTo>
                  <a:lnTo>
                    <a:pt x="277" y="597"/>
                  </a:lnTo>
                  <a:lnTo>
                    <a:pt x="173" y="251"/>
                  </a:lnTo>
                  <a:lnTo>
                    <a:pt x="66" y="70"/>
                  </a:lnTo>
                  <a:lnTo>
                    <a:pt x="112" y="267"/>
                  </a:lnTo>
                  <a:lnTo>
                    <a:pt x="170" y="464"/>
                  </a:lnTo>
                  <a:lnTo>
                    <a:pt x="73" y="278"/>
                  </a:lnTo>
                  <a:lnTo>
                    <a:pt x="0" y="231"/>
                  </a:lnTo>
                  <a:lnTo>
                    <a:pt x="0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959" y="919"/>
              <a:ext cx="869" cy="921"/>
            </a:xfrm>
            <a:custGeom>
              <a:avLst/>
              <a:gdLst>
                <a:gd name="T0" fmla="*/ 615 w 1737"/>
                <a:gd name="T1" fmla="*/ 0 h 1842"/>
                <a:gd name="T2" fmla="*/ 587 w 1737"/>
                <a:gd name="T3" fmla="*/ 170 h 1842"/>
                <a:gd name="T4" fmla="*/ 607 w 1737"/>
                <a:gd name="T5" fmla="*/ 317 h 1842"/>
                <a:gd name="T6" fmla="*/ 672 w 1737"/>
                <a:gd name="T7" fmla="*/ 434 h 1842"/>
                <a:gd name="T8" fmla="*/ 822 w 1737"/>
                <a:gd name="T9" fmla="*/ 665 h 1842"/>
                <a:gd name="T10" fmla="*/ 934 w 1737"/>
                <a:gd name="T11" fmla="*/ 765 h 1842"/>
                <a:gd name="T12" fmla="*/ 983 w 1737"/>
                <a:gd name="T13" fmla="*/ 854 h 1842"/>
                <a:gd name="T14" fmla="*/ 903 w 1737"/>
                <a:gd name="T15" fmla="*/ 1491 h 1842"/>
                <a:gd name="T16" fmla="*/ 825 w 1737"/>
                <a:gd name="T17" fmla="*/ 1533 h 1842"/>
                <a:gd name="T18" fmla="*/ 911 w 1737"/>
                <a:gd name="T19" fmla="*/ 945 h 1842"/>
                <a:gd name="T20" fmla="*/ 701 w 1737"/>
                <a:gd name="T21" fmla="*/ 781 h 1842"/>
                <a:gd name="T22" fmla="*/ 472 w 1737"/>
                <a:gd name="T23" fmla="*/ 654 h 1842"/>
                <a:gd name="T24" fmla="*/ 348 w 1737"/>
                <a:gd name="T25" fmla="*/ 725 h 1842"/>
                <a:gd name="T26" fmla="*/ 234 w 1737"/>
                <a:gd name="T27" fmla="*/ 865 h 1842"/>
                <a:gd name="T28" fmla="*/ 207 w 1737"/>
                <a:gd name="T29" fmla="*/ 1063 h 1842"/>
                <a:gd name="T30" fmla="*/ 221 w 1737"/>
                <a:gd name="T31" fmla="*/ 1226 h 1842"/>
                <a:gd name="T32" fmla="*/ 314 w 1737"/>
                <a:gd name="T33" fmla="*/ 1386 h 1842"/>
                <a:gd name="T34" fmla="*/ 472 w 1737"/>
                <a:gd name="T35" fmla="*/ 1533 h 1842"/>
                <a:gd name="T36" fmla="*/ 587 w 1737"/>
                <a:gd name="T37" fmla="*/ 1595 h 1842"/>
                <a:gd name="T38" fmla="*/ 791 w 1737"/>
                <a:gd name="T39" fmla="*/ 1695 h 1842"/>
                <a:gd name="T40" fmla="*/ 1141 w 1737"/>
                <a:gd name="T41" fmla="*/ 1777 h 1842"/>
                <a:gd name="T42" fmla="*/ 1368 w 1737"/>
                <a:gd name="T43" fmla="*/ 1800 h 1842"/>
                <a:gd name="T44" fmla="*/ 1737 w 1737"/>
                <a:gd name="T45" fmla="*/ 1765 h 1842"/>
                <a:gd name="T46" fmla="*/ 1365 w 1737"/>
                <a:gd name="T47" fmla="*/ 1842 h 1842"/>
                <a:gd name="T48" fmla="*/ 1096 w 1737"/>
                <a:gd name="T49" fmla="*/ 1839 h 1842"/>
                <a:gd name="T50" fmla="*/ 727 w 1737"/>
                <a:gd name="T51" fmla="*/ 1761 h 1842"/>
                <a:gd name="T52" fmla="*/ 469 w 1737"/>
                <a:gd name="T53" fmla="*/ 1637 h 1842"/>
                <a:gd name="T54" fmla="*/ 238 w 1737"/>
                <a:gd name="T55" fmla="*/ 1459 h 1842"/>
                <a:gd name="T56" fmla="*/ 76 w 1737"/>
                <a:gd name="T57" fmla="*/ 1284 h 1842"/>
                <a:gd name="T58" fmla="*/ 173 w 1737"/>
                <a:gd name="T59" fmla="*/ 1270 h 1842"/>
                <a:gd name="T60" fmla="*/ 8 w 1737"/>
                <a:gd name="T61" fmla="*/ 1110 h 1842"/>
                <a:gd name="T62" fmla="*/ 76 w 1737"/>
                <a:gd name="T63" fmla="*/ 1119 h 1842"/>
                <a:gd name="T64" fmla="*/ 0 w 1737"/>
                <a:gd name="T65" fmla="*/ 909 h 1842"/>
                <a:gd name="T66" fmla="*/ 100 w 1737"/>
                <a:gd name="T67" fmla="*/ 979 h 1842"/>
                <a:gd name="T68" fmla="*/ 30 w 1737"/>
                <a:gd name="T69" fmla="*/ 720 h 1842"/>
                <a:gd name="T70" fmla="*/ 153 w 1737"/>
                <a:gd name="T71" fmla="*/ 820 h 1842"/>
                <a:gd name="T72" fmla="*/ 97 w 1737"/>
                <a:gd name="T73" fmla="*/ 484 h 1842"/>
                <a:gd name="T74" fmla="*/ 234 w 1737"/>
                <a:gd name="T75" fmla="*/ 670 h 1842"/>
                <a:gd name="T76" fmla="*/ 226 w 1737"/>
                <a:gd name="T77" fmla="*/ 293 h 1842"/>
                <a:gd name="T78" fmla="*/ 338 w 1737"/>
                <a:gd name="T79" fmla="*/ 553 h 1842"/>
                <a:gd name="T80" fmla="*/ 357 w 1737"/>
                <a:gd name="T81" fmla="*/ 142 h 1842"/>
                <a:gd name="T82" fmla="*/ 511 w 1737"/>
                <a:gd name="T83" fmla="*/ 510 h 1842"/>
                <a:gd name="T84" fmla="*/ 529 w 1737"/>
                <a:gd name="T85" fmla="*/ 138 h 1842"/>
                <a:gd name="T86" fmla="*/ 615 w 1737"/>
                <a:gd name="T87" fmla="*/ 0 h 1842"/>
                <a:gd name="T88" fmla="*/ 615 w 1737"/>
                <a:gd name="T89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7" h="1842">
                  <a:moveTo>
                    <a:pt x="615" y="0"/>
                  </a:moveTo>
                  <a:lnTo>
                    <a:pt x="587" y="170"/>
                  </a:lnTo>
                  <a:lnTo>
                    <a:pt x="607" y="317"/>
                  </a:lnTo>
                  <a:lnTo>
                    <a:pt x="672" y="434"/>
                  </a:lnTo>
                  <a:lnTo>
                    <a:pt x="822" y="665"/>
                  </a:lnTo>
                  <a:lnTo>
                    <a:pt x="934" y="765"/>
                  </a:lnTo>
                  <a:lnTo>
                    <a:pt x="983" y="854"/>
                  </a:lnTo>
                  <a:lnTo>
                    <a:pt x="903" y="1491"/>
                  </a:lnTo>
                  <a:lnTo>
                    <a:pt x="825" y="1533"/>
                  </a:lnTo>
                  <a:lnTo>
                    <a:pt x="911" y="945"/>
                  </a:lnTo>
                  <a:lnTo>
                    <a:pt x="701" y="781"/>
                  </a:lnTo>
                  <a:lnTo>
                    <a:pt x="472" y="654"/>
                  </a:lnTo>
                  <a:lnTo>
                    <a:pt x="348" y="725"/>
                  </a:lnTo>
                  <a:lnTo>
                    <a:pt x="234" y="865"/>
                  </a:lnTo>
                  <a:lnTo>
                    <a:pt x="207" y="1063"/>
                  </a:lnTo>
                  <a:lnTo>
                    <a:pt x="221" y="1226"/>
                  </a:lnTo>
                  <a:lnTo>
                    <a:pt x="314" y="1386"/>
                  </a:lnTo>
                  <a:lnTo>
                    <a:pt x="472" y="1533"/>
                  </a:lnTo>
                  <a:lnTo>
                    <a:pt x="587" y="1595"/>
                  </a:lnTo>
                  <a:lnTo>
                    <a:pt x="791" y="1695"/>
                  </a:lnTo>
                  <a:lnTo>
                    <a:pt x="1141" y="1777"/>
                  </a:lnTo>
                  <a:lnTo>
                    <a:pt x="1368" y="1800"/>
                  </a:lnTo>
                  <a:lnTo>
                    <a:pt x="1737" y="1765"/>
                  </a:lnTo>
                  <a:lnTo>
                    <a:pt x="1365" y="1842"/>
                  </a:lnTo>
                  <a:lnTo>
                    <a:pt x="1096" y="1839"/>
                  </a:lnTo>
                  <a:lnTo>
                    <a:pt x="727" y="1761"/>
                  </a:lnTo>
                  <a:lnTo>
                    <a:pt x="469" y="1637"/>
                  </a:lnTo>
                  <a:lnTo>
                    <a:pt x="238" y="1459"/>
                  </a:lnTo>
                  <a:lnTo>
                    <a:pt x="76" y="1284"/>
                  </a:lnTo>
                  <a:lnTo>
                    <a:pt x="173" y="1270"/>
                  </a:lnTo>
                  <a:lnTo>
                    <a:pt x="8" y="1110"/>
                  </a:lnTo>
                  <a:lnTo>
                    <a:pt x="76" y="1119"/>
                  </a:lnTo>
                  <a:lnTo>
                    <a:pt x="0" y="909"/>
                  </a:lnTo>
                  <a:lnTo>
                    <a:pt x="100" y="979"/>
                  </a:lnTo>
                  <a:lnTo>
                    <a:pt x="30" y="720"/>
                  </a:lnTo>
                  <a:lnTo>
                    <a:pt x="153" y="820"/>
                  </a:lnTo>
                  <a:lnTo>
                    <a:pt x="97" y="484"/>
                  </a:lnTo>
                  <a:lnTo>
                    <a:pt x="234" y="670"/>
                  </a:lnTo>
                  <a:lnTo>
                    <a:pt x="226" y="293"/>
                  </a:lnTo>
                  <a:lnTo>
                    <a:pt x="338" y="553"/>
                  </a:lnTo>
                  <a:lnTo>
                    <a:pt x="357" y="142"/>
                  </a:lnTo>
                  <a:lnTo>
                    <a:pt x="511" y="510"/>
                  </a:lnTo>
                  <a:lnTo>
                    <a:pt x="529" y="138"/>
                  </a:lnTo>
                  <a:lnTo>
                    <a:pt x="615" y="0"/>
                  </a:lnTo>
                  <a:lnTo>
                    <a:pt x="6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4710" y="1313"/>
              <a:ext cx="265" cy="246"/>
            </a:xfrm>
            <a:custGeom>
              <a:avLst/>
              <a:gdLst>
                <a:gd name="T0" fmla="*/ 0 w 529"/>
                <a:gd name="T1" fmla="*/ 22 h 493"/>
                <a:gd name="T2" fmla="*/ 103 w 529"/>
                <a:gd name="T3" fmla="*/ 370 h 493"/>
                <a:gd name="T4" fmla="*/ 191 w 529"/>
                <a:gd name="T5" fmla="*/ 472 h 493"/>
                <a:gd name="T6" fmla="*/ 379 w 529"/>
                <a:gd name="T7" fmla="*/ 493 h 493"/>
                <a:gd name="T8" fmla="*/ 526 w 529"/>
                <a:gd name="T9" fmla="*/ 428 h 493"/>
                <a:gd name="T10" fmla="*/ 375 w 529"/>
                <a:gd name="T11" fmla="*/ 388 h 493"/>
                <a:gd name="T12" fmla="*/ 529 w 529"/>
                <a:gd name="T13" fmla="*/ 347 h 493"/>
                <a:gd name="T14" fmla="*/ 519 w 529"/>
                <a:gd name="T15" fmla="*/ 283 h 493"/>
                <a:gd name="T16" fmla="*/ 335 w 529"/>
                <a:gd name="T17" fmla="*/ 283 h 493"/>
                <a:gd name="T18" fmla="*/ 234 w 529"/>
                <a:gd name="T19" fmla="*/ 0 h 493"/>
                <a:gd name="T20" fmla="*/ 0 w 529"/>
                <a:gd name="T21" fmla="*/ 22 h 493"/>
                <a:gd name="T22" fmla="*/ 0 w 529"/>
                <a:gd name="T23" fmla="*/ 22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9" h="493">
                  <a:moveTo>
                    <a:pt x="0" y="22"/>
                  </a:moveTo>
                  <a:lnTo>
                    <a:pt x="103" y="370"/>
                  </a:lnTo>
                  <a:lnTo>
                    <a:pt x="191" y="472"/>
                  </a:lnTo>
                  <a:lnTo>
                    <a:pt x="379" y="493"/>
                  </a:lnTo>
                  <a:lnTo>
                    <a:pt x="526" y="428"/>
                  </a:lnTo>
                  <a:lnTo>
                    <a:pt x="375" y="388"/>
                  </a:lnTo>
                  <a:lnTo>
                    <a:pt x="529" y="347"/>
                  </a:lnTo>
                  <a:lnTo>
                    <a:pt x="519" y="283"/>
                  </a:lnTo>
                  <a:lnTo>
                    <a:pt x="335" y="283"/>
                  </a:lnTo>
                  <a:lnTo>
                    <a:pt x="234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4149" y="1221"/>
              <a:ext cx="260" cy="390"/>
            </a:xfrm>
            <a:custGeom>
              <a:avLst/>
              <a:gdLst>
                <a:gd name="T0" fmla="*/ 0 w 519"/>
                <a:gd name="T1" fmla="*/ 12 h 781"/>
                <a:gd name="T2" fmla="*/ 100 w 519"/>
                <a:gd name="T3" fmla="*/ 262 h 781"/>
                <a:gd name="T4" fmla="*/ 77 w 519"/>
                <a:gd name="T5" fmla="*/ 434 h 781"/>
                <a:gd name="T6" fmla="*/ 37 w 519"/>
                <a:gd name="T7" fmla="*/ 636 h 781"/>
                <a:gd name="T8" fmla="*/ 37 w 519"/>
                <a:gd name="T9" fmla="*/ 731 h 781"/>
                <a:gd name="T10" fmla="*/ 114 w 519"/>
                <a:gd name="T11" fmla="*/ 769 h 781"/>
                <a:gd name="T12" fmla="*/ 399 w 519"/>
                <a:gd name="T13" fmla="*/ 781 h 781"/>
                <a:gd name="T14" fmla="*/ 351 w 519"/>
                <a:gd name="T15" fmla="*/ 714 h 781"/>
                <a:gd name="T16" fmla="*/ 516 w 519"/>
                <a:gd name="T17" fmla="*/ 707 h 781"/>
                <a:gd name="T18" fmla="*/ 519 w 519"/>
                <a:gd name="T19" fmla="*/ 657 h 781"/>
                <a:gd name="T20" fmla="*/ 315 w 519"/>
                <a:gd name="T21" fmla="*/ 589 h 781"/>
                <a:gd name="T22" fmla="*/ 362 w 519"/>
                <a:gd name="T23" fmla="*/ 380 h 781"/>
                <a:gd name="T24" fmla="*/ 365 w 519"/>
                <a:gd name="T25" fmla="*/ 217 h 781"/>
                <a:gd name="T26" fmla="*/ 301 w 519"/>
                <a:gd name="T27" fmla="*/ 0 h 781"/>
                <a:gd name="T28" fmla="*/ 0 w 519"/>
                <a:gd name="T29" fmla="*/ 12 h 781"/>
                <a:gd name="T30" fmla="*/ 0 w 519"/>
                <a:gd name="T31" fmla="*/ 12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9" h="781">
                  <a:moveTo>
                    <a:pt x="0" y="12"/>
                  </a:moveTo>
                  <a:lnTo>
                    <a:pt x="100" y="262"/>
                  </a:lnTo>
                  <a:lnTo>
                    <a:pt x="77" y="434"/>
                  </a:lnTo>
                  <a:lnTo>
                    <a:pt x="37" y="636"/>
                  </a:lnTo>
                  <a:lnTo>
                    <a:pt x="37" y="731"/>
                  </a:lnTo>
                  <a:lnTo>
                    <a:pt x="114" y="769"/>
                  </a:lnTo>
                  <a:lnTo>
                    <a:pt x="399" y="781"/>
                  </a:lnTo>
                  <a:lnTo>
                    <a:pt x="351" y="714"/>
                  </a:lnTo>
                  <a:lnTo>
                    <a:pt x="516" y="707"/>
                  </a:lnTo>
                  <a:lnTo>
                    <a:pt x="519" y="657"/>
                  </a:lnTo>
                  <a:lnTo>
                    <a:pt x="315" y="589"/>
                  </a:lnTo>
                  <a:lnTo>
                    <a:pt x="362" y="380"/>
                  </a:lnTo>
                  <a:lnTo>
                    <a:pt x="365" y="217"/>
                  </a:lnTo>
                  <a:lnTo>
                    <a:pt x="301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4363" y="1002"/>
              <a:ext cx="322" cy="716"/>
            </a:xfrm>
            <a:custGeom>
              <a:avLst/>
              <a:gdLst>
                <a:gd name="T0" fmla="*/ 16 w 642"/>
                <a:gd name="T1" fmla="*/ 0 h 1431"/>
                <a:gd name="T2" fmla="*/ 191 w 642"/>
                <a:gd name="T3" fmla="*/ 92 h 1431"/>
                <a:gd name="T4" fmla="*/ 304 w 642"/>
                <a:gd name="T5" fmla="*/ 213 h 1431"/>
                <a:gd name="T6" fmla="*/ 375 w 642"/>
                <a:gd name="T7" fmla="*/ 430 h 1431"/>
                <a:gd name="T8" fmla="*/ 416 w 642"/>
                <a:gd name="T9" fmla="*/ 541 h 1431"/>
                <a:gd name="T10" fmla="*/ 448 w 642"/>
                <a:gd name="T11" fmla="*/ 655 h 1431"/>
                <a:gd name="T12" fmla="*/ 456 w 642"/>
                <a:gd name="T13" fmla="*/ 831 h 1431"/>
                <a:gd name="T14" fmla="*/ 361 w 642"/>
                <a:gd name="T15" fmla="*/ 1040 h 1431"/>
                <a:gd name="T16" fmla="*/ 299 w 642"/>
                <a:gd name="T17" fmla="*/ 1182 h 1431"/>
                <a:gd name="T18" fmla="*/ 506 w 642"/>
                <a:gd name="T19" fmla="*/ 1266 h 1431"/>
                <a:gd name="T20" fmla="*/ 642 w 642"/>
                <a:gd name="T21" fmla="*/ 1348 h 1431"/>
                <a:gd name="T22" fmla="*/ 404 w 642"/>
                <a:gd name="T23" fmla="*/ 1339 h 1431"/>
                <a:gd name="T24" fmla="*/ 502 w 642"/>
                <a:gd name="T25" fmla="*/ 1431 h 1431"/>
                <a:gd name="T26" fmla="*/ 307 w 642"/>
                <a:gd name="T27" fmla="*/ 1392 h 1431"/>
                <a:gd name="T28" fmla="*/ 17 w 642"/>
                <a:gd name="T29" fmla="*/ 1366 h 1431"/>
                <a:gd name="T30" fmla="*/ 63 w 642"/>
                <a:gd name="T31" fmla="*/ 1316 h 1431"/>
                <a:gd name="T32" fmla="*/ 129 w 642"/>
                <a:gd name="T33" fmla="*/ 1319 h 1431"/>
                <a:gd name="T34" fmla="*/ 228 w 642"/>
                <a:gd name="T35" fmla="*/ 1282 h 1431"/>
                <a:gd name="T36" fmla="*/ 247 w 642"/>
                <a:gd name="T37" fmla="*/ 1196 h 1431"/>
                <a:gd name="T38" fmla="*/ 200 w 642"/>
                <a:gd name="T39" fmla="*/ 1124 h 1431"/>
                <a:gd name="T40" fmla="*/ 291 w 642"/>
                <a:gd name="T41" fmla="*/ 1080 h 1431"/>
                <a:gd name="T42" fmla="*/ 210 w 642"/>
                <a:gd name="T43" fmla="*/ 994 h 1431"/>
                <a:gd name="T44" fmla="*/ 323 w 642"/>
                <a:gd name="T45" fmla="*/ 965 h 1431"/>
                <a:gd name="T46" fmla="*/ 231 w 642"/>
                <a:gd name="T47" fmla="*/ 910 h 1431"/>
                <a:gd name="T48" fmla="*/ 311 w 642"/>
                <a:gd name="T49" fmla="*/ 881 h 1431"/>
                <a:gd name="T50" fmla="*/ 257 w 642"/>
                <a:gd name="T51" fmla="*/ 820 h 1431"/>
                <a:gd name="T52" fmla="*/ 328 w 642"/>
                <a:gd name="T53" fmla="*/ 768 h 1431"/>
                <a:gd name="T54" fmla="*/ 241 w 642"/>
                <a:gd name="T55" fmla="*/ 724 h 1431"/>
                <a:gd name="T56" fmla="*/ 317 w 642"/>
                <a:gd name="T57" fmla="*/ 692 h 1431"/>
                <a:gd name="T58" fmla="*/ 254 w 642"/>
                <a:gd name="T59" fmla="*/ 642 h 1431"/>
                <a:gd name="T60" fmla="*/ 332 w 642"/>
                <a:gd name="T61" fmla="*/ 596 h 1431"/>
                <a:gd name="T62" fmla="*/ 187 w 642"/>
                <a:gd name="T63" fmla="*/ 556 h 1431"/>
                <a:gd name="T64" fmla="*/ 275 w 642"/>
                <a:gd name="T65" fmla="*/ 475 h 1431"/>
                <a:gd name="T66" fmla="*/ 87 w 642"/>
                <a:gd name="T67" fmla="*/ 462 h 1431"/>
                <a:gd name="T68" fmla="*/ 270 w 642"/>
                <a:gd name="T69" fmla="*/ 377 h 1431"/>
                <a:gd name="T70" fmla="*/ 63 w 642"/>
                <a:gd name="T71" fmla="*/ 370 h 1431"/>
                <a:gd name="T72" fmla="*/ 223 w 642"/>
                <a:gd name="T73" fmla="*/ 273 h 1431"/>
                <a:gd name="T74" fmla="*/ 19 w 642"/>
                <a:gd name="T75" fmla="*/ 270 h 1431"/>
                <a:gd name="T76" fmla="*/ 165 w 642"/>
                <a:gd name="T77" fmla="*/ 195 h 1431"/>
                <a:gd name="T78" fmla="*/ 0 w 642"/>
                <a:gd name="T79" fmla="*/ 168 h 1431"/>
                <a:gd name="T80" fmla="*/ 81 w 642"/>
                <a:gd name="T81" fmla="*/ 118 h 1431"/>
                <a:gd name="T82" fmla="*/ 16 w 642"/>
                <a:gd name="T83" fmla="*/ 0 h 1431"/>
                <a:gd name="T84" fmla="*/ 16 w 642"/>
                <a:gd name="T85" fmla="*/ 0 h 1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2" h="1431">
                  <a:moveTo>
                    <a:pt x="16" y="0"/>
                  </a:moveTo>
                  <a:lnTo>
                    <a:pt x="191" y="92"/>
                  </a:lnTo>
                  <a:lnTo>
                    <a:pt x="304" y="213"/>
                  </a:lnTo>
                  <a:lnTo>
                    <a:pt x="375" y="430"/>
                  </a:lnTo>
                  <a:lnTo>
                    <a:pt x="416" y="541"/>
                  </a:lnTo>
                  <a:lnTo>
                    <a:pt x="448" y="655"/>
                  </a:lnTo>
                  <a:lnTo>
                    <a:pt x="456" y="831"/>
                  </a:lnTo>
                  <a:lnTo>
                    <a:pt x="361" y="1040"/>
                  </a:lnTo>
                  <a:lnTo>
                    <a:pt x="299" y="1182"/>
                  </a:lnTo>
                  <a:lnTo>
                    <a:pt x="506" y="1266"/>
                  </a:lnTo>
                  <a:lnTo>
                    <a:pt x="642" y="1348"/>
                  </a:lnTo>
                  <a:lnTo>
                    <a:pt x="404" y="1339"/>
                  </a:lnTo>
                  <a:lnTo>
                    <a:pt x="502" y="1431"/>
                  </a:lnTo>
                  <a:lnTo>
                    <a:pt x="307" y="1392"/>
                  </a:lnTo>
                  <a:lnTo>
                    <a:pt x="17" y="1366"/>
                  </a:lnTo>
                  <a:lnTo>
                    <a:pt x="63" y="1316"/>
                  </a:lnTo>
                  <a:lnTo>
                    <a:pt x="129" y="1319"/>
                  </a:lnTo>
                  <a:lnTo>
                    <a:pt x="228" y="1282"/>
                  </a:lnTo>
                  <a:lnTo>
                    <a:pt x="247" y="1196"/>
                  </a:lnTo>
                  <a:lnTo>
                    <a:pt x="200" y="1124"/>
                  </a:lnTo>
                  <a:lnTo>
                    <a:pt x="291" y="1080"/>
                  </a:lnTo>
                  <a:lnTo>
                    <a:pt x="210" y="994"/>
                  </a:lnTo>
                  <a:lnTo>
                    <a:pt x="323" y="965"/>
                  </a:lnTo>
                  <a:lnTo>
                    <a:pt x="231" y="910"/>
                  </a:lnTo>
                  <a:lnTo>
                    <a:pt x="311" y="881"/>
                  </a:lnTo>
                  <a:lnTo>
                    <a:pt x="257" y="820"/>
                  </a:lnTo>
                  <a:lnTo>
                    <a:pt x="328" y="768"/>
                  </a:lnTo>
                  <a:lnTo>
                    <a:pt x="241" y="724"/>
                  </a:lnTo>
                  <a:lnTo>
                    <a:pt x="317" y="692"/>
                  </a:lnTo>
                  <a:lnTo>
                    <a:pt x="254" y="642"/>
                  </a:lnTo>
                  <a:lnTo>
                    <a:pt x="332" y="596"/>
                  </a:lnTo>
                  <a:lnTo>
                    <a:pt x="187" y="556"/>
                  </a:lnTo>
                  <a:lnTo>
                    <a:pt x="275" y="475"/>
                  </a:lnTo>
                  <a:lnTo>
                    <a:pt x="87" y="462"/>
                  </a:lnTo>
                  <a:lnTo>
                    <a:pt x="270" y="377"/>
                  </a:lnTo>
                  <a:lnTo>
                    <a:pt x="63" y="370"/>
                  </a:lnTo>
                  <a:lnTo>
                    <a:pt x="223" y="273"/>
                  </a:lnTo>
                  <a:lnTo>
                    <a:pt x="19" y="270"/>
                  </a:lnTo>
                  <a:lnTo>
                    <a:pt x="165" y="195"/>
                  </a:lnTo>
                  <a:lnTo>
                    <a:pt x="0" y="168"/>
                  </a:lnTo>
                  <a:lnTo>
                    <a:pt x="81" y="118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5265" y="1722"/>
              <a:ext cx="144" cy="66"/>
            </a:xfrm>
            <a:custGeom>
              <a:avLst/>
              <a:gdLst>
                <a:gd name="T0" fmla="*/ 285 w 287"/>
                <a:gd name="T1" fmla="*/ 0 h 133"/>
                <a:gd name="T2" fmla="*/ 0 w 287"/>
                <a:gd name="T3" fmla="*/ 133 h 133"/>
                <a:gd name="T4" fmla="*/ 287 w 287"/>
                <a:gd name="T5" fmla="*/ 133 h 133"/>
                <a:gd name="T6" fmla="*/ 285 w 287"/>
                <a:gd name="T7" fmla="*/ 0 h 133"/>
                <a:gd name="T8" fmla="*/ 285 w 28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133">
                  <a:moveTo>
                    <a:pt x="285" y="0"/>
                  </a:moveTo>
                  <a:lnTo>
                    <a:pt x="0" y="133"/>
                  </a:lnTo>
                  <a:lnTo>
                    <a:pt x="287" y="133"/>
                  </a:lnTo>
                  <a:lnTo>
                    <a:pt x="285" y="0"/>
                  </a:lnTo>
                  <a:lnTo>
                    <a:pt x="2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5198" y="1093"/>
              <a:ext cx="211" cy="621"/>
            </a:xfrm>
            <a:custGeom>
              <a:avLst/>
              <a:gdLst>
                <a:gd name="T0" fmla="*/ 421 w 421"/>
                <a:gd name="T1" fmla="*/ 0 h 1242"/>
                <a:gd name="T2" fmla="*/ 421 w 421"/>
                <a:gd name="T3" fmla="*/ 1166 h 1242"/>
                <a:gd name="T4" fmla="*/ 144 w 421"/>
                <a:gd name="T5" fmla="*/ 1242 h 1242"/>
                <a:gd name="T6" fmla="*/ 311 w 421"/>
                <a:gd name="T7" fmla="*/ 1088 h 1242"/>
                <a:gd name="T8" fmla="*/ 120 w 421"/>
                <a:gd name="T9" fmla="*/ 935 h 1242"/>
                <a:gd name="T10" fmla="*/ 319 w 421"/>
                <a:gd name="T11" fmla="*/ 917 h 1242"/>
                <a:gd name="T12" fmla="*/ 15 w 421"/>
                <a:gd name="T13" fmla="*/ 732 h 1242"/>
                <a:gd name="T14" fmla="*/ 285 w 421"/>
                <a:gd name="T15" fmla="*/ 724 h 1242"/>
                <a:gd name="T16" fmla="*/ 15 w 421"/>
                <a:gd name="T17" fmla="*/ 605 h 1242"/>
                <a:gd name="T18" fmla="*/ 348 w 421"/>
                <a:gd name="T19" fmla="*/ 608 h 1242"/>
                <a:gd name="T20" fmla="*/ 0 w 421"/>
                <a:gd name="T21" fmla="*/ 422 h 1242"/>
                <a:gd name="T22" fmla="*/ 340 w 421"/>
                <a:gd name="T23" fmla="*/ 415 h 1242"/>
                <a:gd name="T24" fmla="*/ 37 w 421"/>
                <a:gd name="T25" fmla="*/ 288 h 1242"/>
                <a:gd name="T26" fmla="*/ 361 w 421"/>
                <a:gd name="T27" fmla="*/ 262 h 1242"/>
                <a:gd name="T28" fmla="*/ 173 w 421"/>
                <a:gd name="T29" fmla="*/ 183 h 1242"/>
                <a:gd name="T30" fmla="*/ 343 w 421"/>
                <a:gd name="T31" fmla="*/ 95 h 1242"/>
                <a:gd name="T32" fmla="*/ 421 w 421"/>
                <a:gd name="T33" fmla="*/ 0 h 1242"/>
                <a:gd name="T34" fmla="*/ 421 w 421"/>
                <a:gd name="T35" fmla="*/ 0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1" h="1242">
                  <a:moveTo>
                    <a:pt x="421" y="0"/>
                  </a:moveTo>
                  <a:lnTo>
                    <a:pt x="421" y="1166"/>
                  </a:lnTo>
                  <a:lnTo>
                    <a:pt x="144" y="1242"/>
                  </a:lnTo>
                  <a:lnTo>
                    <a:pt x="311" y="1088"/>
                  </a:lnTo>
                  <a:lnTo>
                    <a:pt x="120" y="935"/>
                  </a:lnTo>
                  <a:lnTo>
                    <a:pt x="319" y="917"/>
                  </a:lnTo>
                  <a:lnTo>
                    <a:pt x="15" y="732"/>
                  </a:lnTo>
                  <a:lnTo>
                    <a:pt x="285" y="724"/>
                  </a:lnTo>
                  <a:lnTo>
                    <a:pt x="15" y="605"/>
                  </a:lnTo>
                  <a:lnTo>
                    <a:pt x="348" y="608"/>
                  </a:lnTo>
                  <a:lnTo>
                    <a:pt x="0" y="422"/>
                  </a:lnTo>
                  <a:lnTo>
                    <a:pt x="340" y="415"/>
                  </a:lnTo>
                  <a:lnTo>
                    <a:pt x="37" y="288"/>
                  </a:lnTo>
                  <a:lnTo>
                    <a:pt x="361" y="262"/>
                  </a:lnTo>
                  <a:lnTo>
                    <a:pt x="173" y="183"/>
                  </a:lnTo>
                  <a:lnTo>
                    <a:pt x="343" y="95"/>
                  </a:lnTo>
                  <a:lnTo>
                    <a:pt x="421" y="0"/>
                  </a:lnTo>
                  <a:lnTo>
                    <a:pt x="4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4069" y="1784"/>
              <a:ext cx="1216" cy="201"/>
            </a:xfrm>
            <a:custGeom>
              <a:avLst/>
              <a:gdLst>
                <a:gd name="T0" fmla="*/ 2432 w 2432"/>
                <a:gd name="T1" fmla="*/ 0 h 401"/>
                <a:gd name="T2" fmla="*/ 2128 w 2432"/>
                <a:gd name="T3" fmla="*/ 153 h 401"/>
                <a:gd name="T4" fmla="*/ 1864 w 2432"/>
                <a:gd name="T5" fmla="*/ 258 h 401"/>
                <a:gd name="T6" fmla="*/ 1601 w 2432"/>
                <a:gd name="T7" fmla="*/ 347 h 401"/>
                <a:gd name="T8" fmla="*/ 1318 w 2432"/>
                <a:gd name="T9" fmla="*/ 393 h 401"/>
                <a:gd name="T10" fmla="*/ 1012 w 2432"/>
                <a:gd name="T11" fmla="*/ 401 h 401"/>
                <a:gd name="T12" fmla="*/ 657 w 2432"/>
                <a:gd name="T13" fmla="*/ 393 h 401"/>
                <a:gd name="T14" fmla="*/ 429 w 2432"/>
                <a:gd name="T15" fmla="*/ 360 h 401"/>
                <a:gd name="T16" fmla="*/ 194 w 2432"/>
                <a:gd name="T17" fmla="*/ 255 h 401"/>
                <a:gd name="T18" fmla="*/ 0 w 2432"/>
                <a:gd name="T19" fmla="*/ 118 h 401"/>
                <a:gd name="T20" fmla="*/ 210 w 2432"/>
                <a:gd name="T21" fmla="*/ 19 h 401"/>
                <a:gd name="T22" fmla="*/ 252 w 2432"/>
                <a:gd name="T23" fmla="*/ 150 h 401"/>
                <a:gd name="T24" fmla="*/ 353 w 2432"/>
                <a:gd name="T25" fmla="*/ 95 h 401"/>
                <a:gd name="T26" fmla="*/ 382 w 2432"/>
                <a:gd name="T27" fmla="*/ 229 h 401"/>
                <a:gd name="T28" fmla="*/ 469 w 2432"/>
                <a:gd name="T29" fmla="*/ 135 h 401"/>
                <a:gd name="T30" fmla="*/ 552 w 2432"/>
                <a:gd name="T31" fmla="*/ 263 h 401"/>
                <a:gd name="T32" fmla="*/ 625 w 2432"/>
                <a:gd name="T33" fmla="*/ 186 h 401"/>
                <a:gd name="T34" fmla="*/ 711 w 2432"/>
                <a:gd name="T35" fmla="*/ 302 h 401"/>
                <a:gd name="T36" fmla="*/ 780 w 2432"/>
                <a:gd name="T37" fmla="*/ 203 h 401"/>
                <a:gd name="T38" fmla="*/ 874 w 2432"/>
                <a:gd name="T39" fmla="*/ 321 h 401"/>
                <a:gd name="T40" fmla="*/ 942 w 2432"/>
                <a:gd name="T41" fmla="*/ 197 h 401"/>
                <a:gd name="T42" fmla="*/ 1039 w 2432"/>
                <a:gd name="T43" fmla="*/ 313 h 401"/>
                <a:gd name="T44" fmla="*/ 1104 w 2432"/>
                <a:gd name="T45" fmla="*/ 200 h 401"/>
                <a:gd name="T46" fmla="*/ 1230 w 2432"/>
                <a:gd name="T47" fmla="*/ 328 h 401"/>
                <a:gd name="T48" fmla="*/ 1277 w 2432"/>
                <a:gd name="T49" fmla="*/ 189 h 401"/>
                <a:gd name="T50" fmla="*/ 1376 w 2432"/>
                <a:gd name="T51" fmla="*/ 291 h 401"/>
                <a:gd name="T52" fmla="*/ 1426 w 2432"/>
                <a:gd name="T53" fmla="*/ 153 h 401"/>
                <a:gd name="T54" fmla="*/ 1525 w 2432"/>
                <a:gd name="T55" fmla="*/ 278 h 401"/>
                <a:gd name="T56" fmla="*/ 1582 w 2432"/>
                <a:gd name="T57" fmla="*/ 131 h 401"/>
                <a:gd name="T58" fmla="*/ 1669 w 2432"/>
                <a:gd name="T59" fmla="*/ 215 h 401"/>
                <a:gd name="T60" fmla="*/ 1755 w 2432"/>
                <a:gd name="T61" fmla="*/ 72 h 401"/>
                <a:gd name="T62" fmla="*/ 1834 w 2432"/>
                <a:gd name="T63" fmla="*/ 168 h 401"/>
                <a:gd name="T64" fmla="*/ 1899 w 2432"/>
                <a:gd name="T65" fmla="*/ 48 h 401"/>
                <a:gd name="T66" fmla="*/ 1969 w 2432"/>
                <a:gd name="T67" fmla="*/ 113 h 401"/>
                <a:gd name="T68" fmla="*/ 2073 w 2432"/>
                <a:gd name="T69" fmla="*/ 8 h 401"/>
                <a:gd name="T70" fmla="*/ 2124 w 2432"/>
                <a:gd name="T71" fmla="*/ 59 h 401"/>
                <a:gd name="T72" fmla="*/ 2204 w 2432"/>
                <a:gd name="T73" fmla="*/ 8 h 401"/>
                <a:gd name="T74" fmla="*/ 2432 w 2432"/>
                <a:gd name="T75" fmla="*/ 0 h 401"/>
                <a:gd name="T76" fmla="*/ 2432 w 2432"/>
                <a:gd name="T7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32" h="401">
                  <a:moveTo>
                    <a:pt x="2432" y="0"/>
                  </a:moveTo>
                  <a:lnTo>
                    <a:pt x="2128" y="153"/>
                  </a:lnTo>
                  <a:lnTo>
                    <a:pt x="1864" y="258"/>
                  </a:lnTo>
                  <a:lnTo>
                    <a:pt x="1601" y="347"/>
                  </a:lnTo>
                  <a:lnTo>
                    <a:pt x="1318" y="393"/>
                  </a:lnTo>
                  <a:lnTo>
                    <a:pt x="1012" y="401"/>
                  </a:lnTo>
                  <a:lnTo>
                    <a:pt x="657" y="393"/>
                  </a:lnTo>
                  <a:lnTo>
                    <a:pt x="429" y="360"/>
                  </a:lnTo>
                  <a:lnTo>
                    <a:pt x="194" y="255"/>
                  </a:lnTo>
                  <a:lnTo>
                    <a:pt x="0" y="118"/>
                  </a:lnTo>
                  <a:lnTo>
                    <a:pt x="210" y="19"/>
                  </a:lnTo>
                  <a:lnTo>
                    <a:pt x="252" y="150"/>
                  </a:lnTo>
                  <a:lnTo>
                    <a:pt x="353" y="95"/>
                  </a:lnTo>
                  <a:lnTo>
                    <a:pt x="382" y="229"/>
                  </a:lnTo>
                  <a:lnTo>
                    <a:pt x="469" y="135"/>
                  </a:lnTo>
                  <a:lnTo>
                    <a:pt x="552" y="263"/>
                  </a:lnTo>
                  <a:lnTo>
                    <a:pt x="625" y="186"/>
                  </a:lnTo>
                  <a:lnTo>
                    <a:pt x="711" y="302"/>
                  </a:lnTo>
                  <a:lnTo>
                    <a:pt x="780" y="203"/>
                  </a:lnTo>
                  <a:lnTo>
                    <a:pt x="874" y="321"/>
                  </a:lnTo>
                  <a:lnTo>
                    <a:pt x="942" y="197"/>
                  </a:lnTo>
                  <a:lnTo>
                    <a:pt x="1039" y="313"/>
                  </a:lnTo>
                  <a:lnTo>
                    <a:pt x="1104" y="200"/>
                  </a:lnTo>
                  <a:lnTo>
                    <a:pt x="1230" y="328"/>
                  </a:lnTo>
                  <a:lnTo>
                    <a:pt x="1277" y="189"/>
                  </a:lnTo>
                  <a:lnTo>
                    <a:pt x="1376" y="291"/>
                  </a:lnTo>
                  <a:lnTo>
                    <a:pt x="1426" y="153"/>
                  </a:lnTo>
                  <a:lnTo>
                    <a:pt x="1525" y="278"/>
                  </a:lnTo>
                  <a:lnTo>
                    <a:pt x="1582" y="131"/>
                  </a:lnTo>
                  <a:lnTo>
                    <a:pt x="1669" y="215"/>
                  </a:lnTo>
                  <a:lnTo>
                    <a:pt x="1755" y="72"/>
                  </a:lnTo>
                  <a:lnTo>
                    <a:pt x="1834" y="168"/>
                  </a:lnTo>
                  <a:lnTo>
                    <a:pt x="1899" y="48"/>
                  </a:lnTo>
                  <a:lnTo>
                    <a:pt x="1969" y="113"/>
                  </a:lnTo>
                  <a:lnTo>
                    <a:pt x="2073" y="8"/>
                  </a:lnTo>
                  <a:lnTo>
                    <a:pt x="2124" y="59"/>
                  </a:lnTo>
                  <a:lnTo>
                    <a:pt x="2204" y="8"/>
                  </a:lnTo>
                  <a:lnTo>
                    <a:pt x="2432" y="0"/>
                  </a:lnTo>
                  <a:lnTo>
                    <a:pt x="24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5400" y="1635"/>
              <a:ext cx="114" cy="79"/>
            </a:xfrm>
            <a:custGeom>
              <a:avLst/>
              <a:gdLst>
                <a:gd name="T0" fmla="*/ 0 w 227"/>
                <a:gd name="T1" fmla="*/ 52 h 159"/>
                <a:gd name="T2" fmla="*/ 16 w 227"/>
                <a:gd name="T3" fmla="*/ 159 h 159"/>
                <a:gd name="T4" fmla="*/ 227 w 227"/>
                <a:gd name="T5" fmla="*/ 0 h 159"/>
                <a:gd name="T6" fmla="*/ 0 w 227"/>
                <a:gd name="T7" fmla="*/ 52 h 159"/>
                <a:gd name="T8" fmla="*/ 0 w 227"/>
                <a:gd name="T9" fmla="*/ 5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159">
                  <a:moveTo>
                    <a:pt x="0" y="52"/>
                  </a:moveTo>
                  <a:lnTo>
                    <a:pt x="16" y="159"/>
                  </a:lnTo>
                  <a:lnTo>
                    <a:pt x="227" y="0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5141" y="1697"/>
              <a:ext cx="251" cy="156"/>
            </a:xfrm>
            <a:custGeom>
              <a:avLst/>
              <a:gdLst>
                <a:gd name="T0" fmla="*/ 500 w 500"/>
                <a:gd name="T1" fmla="*/ 0 h 312"/>
                <a:gd name="T2" fmla="*/ 179 w 500"/>
                <a:gd name="T3" fmla="*/ 112 h 312"/>
                <a:gd name="T4" fmla="*/ 0 w 500"/>
                <a:gd name="T5" fmla="*/ 312 h 312"/>
                <a:gd name="T6" fmla="*/ 500 w 500"/>
                <a:gd name="T7" fmla="*/ 0 h 312"/>
                <a:gd name="T8" fmla="*/ 500 w 500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312">
                  <a:moveTo>
                    <a:pt x="500" y="0"/>
                  </a:moveTo>
                  <a:lnTo>
                    <a:pt x="179" y="112"/>
                  </a:lnTo>
                  <a:lnTo>
                    <a:pt x="0" y="312"/>
                  </a:lnTo>
                  <a:lnTo>
                    <a:pt x="500" y="0"/>
                  </a:lnTo>
                  <a:lnTo>
                    <a:pt x="50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4285" y="939"/>
              <a:ext cx="189" cy="102"/>
            </a:xfrm>
            <a:custGeom>
              <a:avLst/>
              <a:gdLst>
                <a:gd name="T0" fmla="*/ 0 w 378"/>
                <a:gd name="T1" fmla="*/ 134 h 203"/>
                <a:gd name="T2" fmla="*/ 59 w 378"/>
                <a:gd name="T3" fmla="*/ 64 h 203"/>
                <a:gd name="T4" fmla="*/ 105 w 378"/>
                <a:gd name="T5" fmla="*/ 45 h 203"/>
                <a:gd name="T6" fmla="*/ 192 w 378"/>
                <a:gd name="T7" fmla="*/ 45 h 203"/>
                <a:gd name="T8" fmla="*/ 270 w 378"/>
                <a:gd name="T9" fmla="*/ 89 h 203"/>
                <a:gd name="T10" fmla="*/ 378 w 378"/>
                <a:gd name="T11" fmla="*/ 203 h 203"/>
                <a:gd name="T12" fmla="*/ 304 w 378"/>
                <a:gd name="T13" fmla="*/ 69 h 203"/>
                <a:gd name="T14" fmla="*/ 252 w 378"/>
                <a:gd name="T15" fmla="*/ 25 h 203"/>
                <a:gd name="T16" fmla="*/ 192 w 378"/>
                <a:gd name="T17" fmla="*/ 0 h 203"/>
                <a:gd name="T18" fmla="*/ 121 w 378"/>
                <a:gd name="T19" fmla="*/ 0 h 203"/>
                <a:gd name="T20" fmla="*/ 38 w 378"/>
                <a:gd name="T21" fmla="*/ 32 h 203"/>
                <a:gd name="T22" fmla="*/ 0 w 378"/>
                <a:gd name="T23" fmla="*/ 134 h 203"/>
                <a:gd name="T24" fmla="*/ 0 w 378"/>
                <a:gd name="T25" fmla="*/ 13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8" h="203">
                  <a:moveTo>
                    <a:pt x="0" y="134"/>
                  </a:moveTo>
                  <a:lnTo>
                    <a:pt x="59" y="64"/>
                  </a:lnTo>
                  <a:lnTo>
                    <a:pt x="105" y="45"/>
                  </a:lnTo>
                  <a:lnTo>
                    <a:pt x="192" y="45"/>
                  </a:lnTo>
                  <a:lnTo>
                    <a:pt x="270" y="89"/>
                  </a:lnTo>
                  <a:lnTo>
                    <a:pt x="378" y="203"/>
                  </a:lnTo>
                  <a:lnTo>
                    <a:pt x="304" y="69"/>
                  </a:lnTo>
                  <a:lnTo>
                    <a:pt x="252" y="25"/>
                  </a:lnTo>
                  <a:lnTo>
                    <a:pt x="192" y="0"/>
                  </a:lnTo>
                  <a:lnTo>
                    <a:pt x="121" y="0"/>
                  </a:lnTo>
                  <a:lnTo>
                    <a:pt x="38" y="32"/>
                  </a:lnTo>
                  <a:lnTo>
                    <a:pt x="0" y="134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4331" y="893"/>
              <a:ext cx="172" cy="100"/>
            </a:xfrm>
            <a:custGeom>
              <a:avLst/>
              <a:gdLst>
                <a:gd name="T0" fmla="*/ 0 w 345"/>
                <a:gd name="T1" fmla="*/ 33 h 201"/>
                <a:gd name="T2" fmla="*/ 146 w 345"/>
                <a:gd name="T3" fmla="*/ 26 h 201"/>
                <a:gd name="T4" fmla="*/ 222 w 345"/>
                <a:gd name="T5" fmla="*/ 70 h 201"/>
                <a:gd name="T6" fmla="*/ 303 w 345"/>
                <a:gd name="T7" fmla="*/ 178 h 201"/>
                <a:gd name="T8" fmla="*/ 345 w 345"/>
                <a:gd name="T9" fmla="*/ 201 h 201"/>
                <a:gd name="T10" fmla="*/ 296 w 345"/>
                <a:gd name="T11" fmla="*/ 80 h 201"/>
                <a:gd name="T12" fmla="*/ 206 w 345"/>
                <a:gd name="T13" fmla="*/ 13 h 201"/>
                <a:gd name="T14" fmla="*/ 100 w 345"/>
                <a:gd name="T15" fmla="*/ 0 h 201"/>
                <a:gd name="T16" fmla="*/ 0 w 345"/>
                <a:gd name="T17" fmla="*/ 33 h 201"/>
                <a:gd name="T18" fmla="*/ 0 w 345"/>
                <a:gd name="T19" fmla="*/ 3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5" h="201">
                  <a:moveTo>
                    <a:pt x="0" y="33"/>
                  </a:moveTo>
                  <a:lnTo>
                    <a:pt x="146" y="26"/>
                  </a:lnTo>
                  <a:lnTo>
                    <a:pt x="222" y="70"/>
                  </a:lnTo>
                  <a:lnTo>
                    <a:pt x="303" y="178"/>
                  </a:lnTo>
                  <a:lnTo>
                    <a:pt x="345" y="201"/>
                  </a:lnTo>
                  <a:lnTo>
                    <a:pt x="296" y="80"/>
                  </a:lnTo>
                  <a:lnTo>
                    <a:pt x="206" y="13"/>
                  </a:lnTo>
                  <a:lnTo>
                    <a:pt x="100" y="0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4908" y="998"/>
              <a:ext cx="190" cy="145"/>
            </a:xfrm>
            <a:custGeom>
              <a:avLst/>
              <a:gdLst>
                <a:gd name="T0" fmla="*/ 258 w 379"/>
                <a:gd name="T1" fmla="*/ 0 h 289"/>
                <a:gd name="T2" fmla="*/ 128 w 379"/>
                <a:gd name="T3" fmla="*/ 22 h 289"/>
                <a:gd name="T4" fmla="*/ 73 w 379"/>
                <a:gd name="T5" fmla="*/ 76 h 289"/>
                <a:gd name="T6" fmla="*/ 23 w 379"/>
                <a:gd name="T7" fmla="*/ 184 h 289"/>
                <a:gd name="T8" fmla="*/ 0 w 379"/>
                <a:gd name="T9" fmla="*/ 276 h 289"/>
                <a:gd name="T10" fmla="*/ 102 w 379"/>
                <a:gd name="T11" fmla="*/ 108 h 289"/>
                <a:gd name="T12" fmla="*/ 190 w 379"/>
                <a:gd name="T13" fmla="*/ 66 h 289"/>
                <a:gd name="T14" fmla="*/ 256 w 379"/>
                <a:gd name="T15" fmla="*/ 50 h 289"/>
                <a:gd name="T16" fmla="*/ 327 w 379"/>
                <a:gd name="T17" fmla="*/ 131 h 289"/>
                <a:gd name="T18" fmla="*/ 379 w 379"/>
                <a:gd name="T19" fmla="*/ 289 h 289"/>
                <a:gd name="T20" fmla="*/ 376 w 379"/>
                <a:gd name="T21" fmla="*/ 153 h 289"/>
                <a:gd name="T22" fmla="*/ 344 w 379"/>
                <a:gd name="T23" fmla="*/ 82 h 289"/>
                <a:gd name="T24" fmla="*/ 258 w 379"/>
                <a:gd name="T25" fmla="*/ 0 h 289"/>
                <a:gd name="T26" fmla="*/ 258 w 379"/>
                <a:gd name="T27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9" h="289">
                  <a:moveTo>
                    <a:pt x="258" y="0"/>
                  </a:moveTo>
                  <a:lnTo>
                    <a:pt x="128" y="22"/>
                  </a:lnTo>
                  <a:lnTo>
                    <a:pt x="73" y="76"/>
                  </a:lnTo>
                  <a:lnTo>
                    <a:pt x="23" y="184"/>
                  </a:lnTo>
                  <a:lnTo>
                    <a:pt x="0" y="276"/>
                  </a:lnTo>
                  <a:lnTo>
                    <a:pt x="102" y="108"/>
                  </a:lnTo>
                  <a:lnTo>
                    <a:pt x="190" y="66"/>
                  </a:lnTo>
                  <a:lnTo>
                    <a:pt x="256" y="50"/>
                  </a:lnTo>
                  <a:lnTo>
                    <a:pt x="327" y="131"/>
                  </a:lnTo>
                  <a:lnTo>
                    <a:pt x="379" y="289"/>
                  </a:lnTo>
                  <a:lnTo>
                    <a:pt x="376" y="153"/>
                  </a:lnTo>
                  <a:lnTo>
                    <a:pt x="344" y="82"/>
                  </a:lnTo>
                  <a:lnTo>
                    <a:pt x="258" y="0"/>
                  </a:lnTo>
                  <a:lnTo>
                    <a:pt x="2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4302" y="1659"/>
              <a:ext cx="939" cy="129"/>
            </a:xfrm>
            <a:custGeom>
              <a:avLst/>
              <a:gdLst>
                <a:gd name="T0" fmla="*/ 102 w 1878"/>
                <a:gd name="T1" fmla="*/ 259 h 259"/>
                <a:gd name="T2" fmla="*/ 1183 w 1878"/>
                <a:gd name="T3" fmla="*/ 259 h 259"/>
                <a:gd name="T4" fmla="*/ 1570 w 1878"/>
                <a:gd name="T5" fmla="*/ 205 h 259"/>
                <a:gd name="T6" fmla="*/ 1878 w 1878"/>
                <a:gd name="T7" fmla="*/ 107 h 259"/>
                <a:gd name="T8" fmla="*/ 1522 w 1878"/>
                <a:gd name="T9" fmla="*/ 57 h 259"/>
                <a:gd name="T10" fmla="*/ 1471 w 1878"/>
                <a:gd name="T11" fmla="*/ 113 h 259"/>
                <a:gd name="T12" fmla="*/ 1381 w 1878"/>
                <a:gd name="T13" fmla="*/ 44 h 259"/>
                <a:gd name="T14" fmla="*/ 1282 w 1878"/>
                <a:gd name="T15" fmla="*/ 128 h 259"/>
                <a:gd name="T16" fmla="*/ 1183 w 1878"/>
                <a:gd name="T17" fmla="*/ 0 h 259"/>
                <a:gd name="T18" fmla="*/ 1135 w 1878"/>
                <a:gd name="T19" fmla="*/ 134 h 259"/>
                <a:gd name="T20" fmla="*/ 981 w 1878"/>
                <a:gd name="T21" fmla="*/ 29 h 259"/>
                <a:gd name="T22" fmla="*/ 911 w 1878"/>
                <a:gd name="T23" fmla="*/ 170 h 259"/>
                <a:gd name="T24" fmla="*/ 827 w 1878"/>
                <a:gd name="T25" fmla="*/ 71 h 259"/>
                <a:gd name="T26" fmla="*/ 701 w 1878"/>
                <a:gd name="T27" fmla="*/ 199 h 259"/>
                <a:gd name="T28" fmla="*/ 387 w 1878"/>
                <a:gd name="T29" fmla="*/ 103 h 259"/>
                <a:gd name="T30" fmla="*/ 0 w 1878"/>
                <a:gd name="T31" fmla="*/ 184 h 259"/>
                <a:gd name="T32" fmla="*/ 102 w 1878"/>
                <a:gd name="T33" fmla="*/ 259 h 259"/>
                <a:gd name="T34" fmla="*/ 102 w 1878"/>
                <a:gd name="T35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78" h="259">
                  <a:moveTo>
                    <a:pt x="102" y="259"/>
                  </a:moveTo>
                  <a:lnTo>
                    <a:pt x="1183" y="259"/>
                  </a:lnTo>
                  <a:lnTo>
                    <a:pt x="1570" y="205"/>
                  </a:lnTo>
                  <a:lnTo>
                    <a:pt x="1878" y="107"/>
                  </a:lnTo>
                  <a:lnTo>
                    <a:pt x="1522" y="57"/>
                  </a:lnTo>
                  <a:lnTo>
                    <a:pt x="1471" y="113"/>
                  </a:lnTo>
                  <a:lnTo>
                    <a:pt x="1381" y="44"/>
                  </a:lnTo>
                  <a:lnTo>
                    <a:pt x="1282" y="128"/>
                  </a:lnTo>
                  <a:lnTo>
                    <a:pt x="1183" y="0"/>
                  </a:lnTo>
                  <a:lnTo>
                    <a:pt x="1135" y="134"/>
                  </a:lnTo>
                  <a:lnTo>
                    <a:pt x="981" y="29"/>
                  </a:lnTo>
                  <a:lnTo>
                    <a:pt x="911" y="170"/>
                  </a:lnTo>
                  <a:lnTo>
                    <a:pt x="827" y="71"/>
                  </a:lnTo>
                  <a:lnTo>
                    <a:pt x="701" y="199"/>
                  </a:lnTo>
                  <a:lnTo>
                    <a:pt x="387" y="103"/>
                  </a:lnTo>
                  <a:lnTo>
                    <a:pt x="0" y="184"/>
                  </a:lnTo>
                  <a:lnTo>
                    <a:pt x="102" y="259"/>
                  </a:lnTo>
                  <a:lnTo>
                    <a:pt x="102" y="2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4825" y="187"/>
              <a:ext cx="49" cy="27"/>
            </a:xfrm>
            <a:custGeom>
              <a:avLst/>
              <a:gdLst>
                <a:gd name="T0" fmla="*/ 0 w 98"/>
                <a:gd name="T1" fmla="*/ 1 h 53"/>
                <a:gd name="T2" fmla="*/ 1 w 98"/>
                <a:gd name="T3" fmla="*/ 53 h 53"/>
                <a:gd name="T4" fmla="*/ 98 w 98"/>
                <a:gd name="T5" fmla="*/ 53 h 53"/>
                <a:gd name="T6" fmla="*/ 98 w 98"/>
                <a:gd name="T7" fmla="*/ 0 h 53"/>
                <a:gd name="T8" fmla="*/ 0 w 98"/>
                <a:gd name="T9" fmla="*/ 1 h 53"/>
                <a:gd name="T10" fmla="*/ 0 w 98"/>
                <a:gd name="T1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53">
                  <a:moveTo>
                    <a:pt x="0" y="1"/>
                  </a:moveTo>
                  <a:lnTo>
                    <a:pt x="1" y="53"/>
                  </a:lnTo>
                  <a:lnTo>
                    <a:pt x="98" y="53"/>
                  </a:lnTo>
                  <a:lnTo>
                    <a:pt x="98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4890" y="246"/>
              <a:ext cx="59" cy="44"/>
            </a:xfrm>
            <a:custGeom>
              <a:avLst/>
              <a:gdLst>
                <a:gd name="T0" fmla="*/ 33 w 118"/>
                <a:gd name="T1" fmla="*/ 37 h 89"/>
                <a:gd name="T2" fmla="*/ 0 w 118"/>
                <a:gd name="T3" fmla="*/ 89 h 89"/>
                <a:gd name="T4" fmla="*/ 67 w 118"/>
                <a:gd name="T5" fmla="*/ 71 h 89"/>
                <a:gd name="T6" fmla="*/ 118 w 118"/>
                <a:gd name="T7" fmla="*/ 0 h 89"/>
                <a:gd name="T8" fmla="*/ 33 w 118"/>
                <a:gd name="T9" fmla="*/ 37 h 89"/>
                <a:gd name="T10" fmla="*/ 33 w 118"/>
                <a:gd name="T11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89">
                  <a:moveTo>
                    <a:pt x="33" y="37"/>
                  </a:moveTo>
                  <a:lnTo>
                    <a:pt x="0" y="89"/>
                  </a:lnTo>
                  <a:lnTo>
                    <a:pt x="67" y="71"/>
                  </a:lnTo>
                  <a:lnTo>
                    <a:pt x="118" y="0"/>
                  </a:lnTo>
                  <a:lnTo>
                    <a:pt x="33" y="37"/>
                  </a:lnTo>
                  <a:lnTo>
                    <a:pt x="33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4946" y="248"/>
              <a:ext cx="46" cy="38"/>
            </a:xfrm>
            <a:custGeom>
              <a:avLst/>
              <a:gdLst>
                <a:gd name="T0" fmla="*/ 90 w 90"/>
                <a:gd name="T1" fmla="*/ 0 h 76"/>
                <a:gd name="T2" fmla="*/ 21 w 90"/>
                <a:gd name="T3" fmla="*/ 27 h 76"/>
                <a:gd name="T4" fmla="*/ 0 w 90"/>
                <a:gd name="T5" fmla="*/ 76 h 76"/>
                <a:gd name="T6" fmla="*/ 46 w 90"/>
                <a:gd name="T7" fmla="*/ 56 h 76"/>
                <a:gd name="T8" fmla="*/ 90 w 90"/>
                <a:gd name="T9" fmla="*/ 0 h 76"/>
                <a:gd name="T10" fmla="*/ 90 w 90"/>
                <a:gd name="T11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6">
                  <a:moveTo>
                    <a:pt x="90" y="0"/>
                  </a:moveTo>
                  <a:lnTo>
                    <a:pt x="21" y="27"/>
                  </a:lnTo>
                  <a:lnTo>
                    <a:pt x="0" y="76"/>
                  </a:lnTo>
                  <a:lnTo>
                    <a:pt x="46" y="56"/>
                  </a:lnTo>
                  <a:lnTo>
                    <a:pt x="90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5041" y="342"/>
              <a:ext cx="320" cy="482"/>
            </a:xfrm>
            <a:custGeom>
              <a:avLst/>
              <a:gdLst>
                <a:gd name="T0" fmla="*/ 0 w 640"/>
                <a:gd name="T1" fmla="*/ 10 h 966"/>
                <a:gd name="T2" fmla="*/ 115 w 640"/>
                <a:gd name="T3" fmla="*/ 0 h 966"/>
                <a:gd name="T4" fmla="*/ 107 w 640"/>
                <a:gd name="T5" fmla="*/ 34 h 966"/>
                <a:gd name="T6" fmla="*/ 168 w 640"/>
                <a:gd name="T7" fmla="*/ 12 h 966"/>
                <a:gd name="T8" fmla="*/ 154 w 640"/>
                <a:gd name="T9" fmla="*/ 68 h 966"/>
                <a:gd name="T10" fmla="*/ 266 w 640"/>
                <a:gd name="T11" fmla="*/ 55 h 966"/>
                <a:gd name="T12" fmla="*/ 219 w 640"/>
                <a:gd name="T13" fmla="*/ 104 h 966"/>
                <a:gd name="T14" fmla="*/ 327 w 640"/>
                <a:gd name="T15" fmla="*/ 106 h 966"/>
                <a:gd name="T16" fmla="*/ 308 w 640"/>
                <a:gd name="T17" fmla="*/ 161 h 966"/>
                <a:gd name="T18" fmla="*/ 371 w 640"/>
                <a:gd name="T19" fmla="*/ 169 h 966"/>
                <a:gd name="T20" fmla="*/ 342 w 640"/>
                <a:gd name="T21" fmla="*/ 222 h 966"/>
                <a:gd name="T22" fmla="*/ 418 w 640"/>
                <a:gd name="T23" fmla="*/ 219 h 966"/>
                <a:gd name="T24" fmla="*/ 364 w 640"/>
                <a:gd name="T25" fmla="*/ 272 h 966"/>
                <a:gd name="T26" fmla="*/ 444 w 640"/>
                <a:gd name="T27" fmla="*/ 253 h 966"/>
                <a:gd name="T28" fmla="*/ 418 w 640"/>
                <a:gd name="T29" fmla="*/ 363 h 966"/>
                <a:gd name="T30" fmla="*/ 497 w 640"/>
                <a:gd name="T31" fmla="*/ 329 h 966"/>
                <a:gd name="T32" fmla="*/ 468 w 640"/>
                <a:gd name="T33" fmla="*/ 445 h 966"/>
                <a:gd name="T34" fmla="*/ 529 w 640"/>
                <a:gd name="T35" fmla="*/ 410 h 966"/>
                <a:gd name="T36" fmla="*/ 517 w 640"/>
                <a:gd name="T37" fmla="*/ 547 h 966"/>
                <a:gd name="T38" fmla="*/ 559 w 640"/>
                <a:gd name="T39" fmla="*/ 481 h 966"/>
                <a:gd name="T40" fmla="*/ 614 w 640"/>
                <a:gd name="T41" fmla="*/ 680 h 966"/>
                <a:gd name="T42" fmla="*/ 640 w 640"/>
                <a:gd name="T43" fmla="*/ 790 h 966"/>
                <a:gd name="T44" fmla="*/ 575 w 640"/>
                <a:gd name="T45" fmla="*/ 966 h 966"/>
                <a:gd name="T46" fmla="*/ 502 w 640"/>
                <a:gd name="T47" fmla="*/ 639 h 966"/>
                <a:gd name="T48" fmla="*/ 390 w 640"/>
                <a:gd name="T49" fmla="*/ 381 h 966"/>
                <a:gd name="T50" fmla="*/ 280 w 640"/>
                <a:gd name="T51" fmla="*/ 219 h 966"/>
                <a:gd name="T52" fmla="*/ 168 w 640"/>
                <a:gd name="T53" fmla="*/ 122 h 966"/>
                <a:gd name="T54" fmla="*/ 0 w 640"/>
                <a:gd name="T55" fmla="*/ 10 h 966"/>
                <a:gd name="T56" fmla="*/ 0 w 640"/>
                <a:gd name="T57" fmla="*/ 1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0" h="966">
                  <a:moveTo>
                    <a:pt x="0" y="10"/>
                  </a:moveTo>
                  <a:lnTo>
                    <a:pt x="115" y="0"/>
                  </a:lnTo>
                  <a:lnTo>
                    <a:pt x="107" y="34"/>
                  </a:lnTo>
                  <a:lnTo>
                    <a:pt x="168" y="12"/>
                  </a:lnTo>
                  <a:lnTo>
                    <a:pt x="154" y="68"/>
                  </a:lnTo>
                  <a:lnTo>
                    <a:pt x="266" y="55"/>
                  </a:lnTo>
                  <a:lnTo>
                    <a:pt x="219" y="104"/>
                  </a:lnTo>
                  <a:lnTo>
                    <a:pt x="327" y="106"/>
                  </a:lnTo>
                  <a:lnTo>
                    <a:pt x="308" y="161"/>
                  </a:lnTo>
                  <a:lnTo>
                    <a:pt x="371" y="169"/>
                  </a:lnTo>
                  <a:lnTo>
                    <a:pt x="342" y="222"/>
                  </a:lnTo>
                  <a:lnTo>
                    <a:pt x="418" y="219"/>
                  </a:lnTo>
                  <a:lnTo>
                    <a:pt x="364" y="272"/>
                  </a:lnTo>
                  <a:lnTo>
                    <a:pt x="444" y="253"/>
                  </a:lnTo>
                  <a:lnTo>
                    <a:pt x="418" y="363"/>
                  </a:lnTo>
                  <a:lnTo>
                    <a:pt x="497" y="329"/>
                  </a:lnTo>
                  <a:lnTo>
                    <a:pt x="468" y="445"/>
                  </a:lnTo>
                  <a:lnTo>
                    <a:pt x="529" y="410"/>
                  </a:lnTo>
                  <a:lnTo>
                    <a:pt x="517" y="547"/>
                  </a:lnTo>
                  <a:lnTo>
                    <a:pt x="559" y="481"/>
                  </a:lnTo>
                  <a:lnTo>
                    <a:pt x="614" y="680"/>
                  </a:lnTo>
                  <a:lnTo>
                    <a:pt x="640" y="790"/>
                  </a:lnTo>
                  <a:lnTo>
                    <a:pt x="575" y="966"/>
                  </a:lnTo>
                  <a:lnTo>
                    <a:pt x="502" y="639"/>
                  </a:lnTo>
                  <a:lnTo>
                    <a:pt x="390" y="381"/>
                  </a:lnTo>
                  <a:lnTo>
                    <a:pt x="280" y="219"/>
                  </a:lnTo>
                  <a:lnTo>
                    <a:pt x="168" y="122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4953" y="165"/>
              <a:ext cx="267" cy="189"/>
            </a:xfrm>
            <a:custGeom>
              <a:avLst/>
              <a:gdLst>
                <a:gd name="T0" fmla="*/ 0 w 535"/>
                <a:gd name="T1" fmla="*/ 0 h 377"/>
                <a:gd name="T2" fmla="*/ 167 w 535"/>
                <a:gd name="T3" fmla="*/ 81 h 377"/>
                <a:gd name="T4" fmla="*/ 326 w 535"/>
                <a:gd name="T5" fmla="*/ 213 h 377"/>
                <a:gd name="T6" fmla="*/ 535 w 535"/>
                <a:gd name="T7" fmla="*/ 377 h 377"/>
                <a:gd name="T8" fmla="*/ 384 w 535"/>
                <a:gd name="T9" fmla="*/ 333 h 377"/>
                <a:gd name="T10" fmla="*/ 363 w 535"/>
                <a:gd name="T11" fmla="*/ 264 h 377"/>
                <a:gd name="T12" fmla="*/ 319 w 535"/>
                <a:gd name="T13" fmla="*/ 278 h 377"/>
                <a:gd name="T14" fmla="*/ 298 w 535"/>
                <a:gd name="T15" fmla="*/ 241 h 377"/>
                <a:gd name="T16" fmla="*/ 222 w 535"/>
                <a:gd name="T17" fmla="*/ 251 h 377"/>
                <a:gd name="T18" fmla="*/ 222 w 535"/>
                <a:gd name="T19" fmla="*/ 191 h 377"/>
                <a:gd name="T20" fmla="*/ 159 w 535"/>
                <a:gd name="T21" fmla="*/ 194 h 377"/>
                <a:gd name="T22" fmla="*/ 154 w 535"/>
                <a:gd name="T23" fmla="*/ 128 h 377"/>
                <a:gd name="T24" fmla="*/ 107 w 535"/>
                <a:gd name="T25" fmla="*/ 123 h 377"/>
                <a:gd name="T26" fmla="*/ 0 w 535"/>
                <a:gd name="T27" fmla="*/ 0 h 377"/>
                <a:gd name="T28" fmla="*/ 0 w 535"/>
                <a:gd name="T29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5" h="377">
                  <a:moveTo>
                    <a:pt x="0" y="0"/>
                  </a:moveTo>
                  <a:lnTo>
                    <a:pt x="167" y="81"/>
                  </a:lnTo>
                  <a:lnTo>
                    <a:pt x="326" y="213"/>
                  </a:lnTo>
                  <a:lnTo>
                    <a:pt x="535" y="377"/>
                  </a:lnTo>
                  <a:lnTo>
                    <a:pt x="384" y="333"/>
                  </a:lnTo>
                  <a:lnTo>
                    <a:pt x="363" y="264"/>
                  </a:lnTo>
                  <a:lnTo>
                    <a:pt x="319" y="278"/>
                  </a:lnTo>
                  <a:lnTo>
                    <a:pt x="298" y="241"/>
                  </a:lnTo>
                  <a:lnTo>
                    <a:pt x="222" y="251"/>
                  </a:lnTo>
                  <a:lnTo>
                    <a:pt x="222" y="191"/>
                  </a:lnTo>
                  <a:lnTo>
                    <a:pt x="159" y="194"/>
                  </a:lnTo>
                  <a:lnTo>
                    <a:pt x="154" y="128"/>
                  </a:lnTo>
                  <a:lnTo>
                    <a:pt x="107" y="12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3948" y="1644"/>
              <a:ext cx="199" cy="223"/>
            </a:xfrm>
            <a:custGeom>
              <a:avLst/>
              <a:gdLst>
                <a:gd name="T0" fmla="*/ 314 w 398"/>
                <a:gd name="T1" fmla="*/ 445 h 445"/>
                <a:gd name="T2" fmla="*/ 188 w 398"/>
                <a:gd name="T3" fmla="*/ 333 h 445"/>
                <a:gd name="T4" fmla="*/ 89 w 398"/>
                <a:gd name="T5" fmla="*/ 197 h 445"/>
                <a:gd name="T6" fmla="*/ 0 w 398"/>
                <a:gd name="T7" fmla="*/ 0 h 445"/>
                <a:gd name="T8" fmla="*/ 183 w 398"/>
                <a:gd name="T9" fmla="*/ 71 h 445"/>
                <a:gd name="T10" fmla="*/ 183 w 398"/>
                <a:gd name="T11" fmla="*/ 178 h 445"/>
                <a:gd name="T12" fmla="*/ 300 w 398"/>
                <a:gd name="T13" fmla="*/ 145 h 445"/>
                <a:gd name="T14" fmla="*/ 287 w 398"/>
                <a:gd name="T15" fmla="*/ 284 h 445"/>
                <a:gd name="T16" fmla="*/ 398 w 398"/>
                <a:gd name="T17" fmla="*/ 239 h 445"/>
                <a:gd name="T18" fmla="*/ 380 w 398"/>
                <a:gd name="T19" fmla="*/ 427 h 445"/>
                <a:gd name="T20" fmla="*/ 314 w 398"/>
                <a:gd name="T21" fmla="*/ 445 h 445"/>
                <a:gd name="T22" fmla="*/ 314 w 398"/>
                <a:gd name="T23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8" h="445">
                  <a:moveTo>
                    <a:pt x="314" y="445"/>
                  </a:moveTo>
                  <a:lnTo>
                    <a:pt x="188" y="333"/>
                  </a:lnTo>
                  <a:lnTo>
                    <a:pt x="89" y="197"/>
                  </a:lnTo>
                  <a:lnTo>
                    <a:pt x="0" y="0"/>
                  </a:lnTo>
                  <a:lnTo>
                    <a:pt x="183" y="71"/>
                  </a:lnTo>
                  <a:lnTo>
                    <a:pt x="183" y="178"/>
                  </a:lnTo>
                  <a:lnTo>
                    <a:pt x="300" y="145"/>
                  </a:lnTo>
                  <a:lnTo>
                    <a:pt x="287" y="284"/>
                  </a:lnTo>
                  <a:lnTo>
                    <a:pt x="398" y="239"/>
                  </a:lnTo>
                  <a:lnTo>
                    <a:pt x="380" y="427"/>
                  </a:lnTo>
                  <a:lnTo>
                    <a:pt x="314" y="445"/>
                  </a:lnTo>
                  <a:lnTo>
                    <a:pt x="314" y="4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867225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204864"/>
            <a:ext cx="1944216" cy="2728972"/>
          </a:xfrm>
          <a:prstGeom prst="rect">
            <a:avLst/>
          </a:prstGeom>
          <a:effectLst>
            <a:outerShdw blurRad="50800" dist="317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 h="228600" prst="coolSlant"/>
          </a:sp3d>
        </p:spPr>
      </p:pic>
    </p:spTree>
    <p:extLst>
      <p:ext uri="{BB962C8B-B14F-4D97-AF65-F5344CB8AC3E}">
        <p14:creationId xmlns:p14="http://schemas.microsoft.com/office/powerpoint/2010/main" val="2283466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Ryhmä 8"/>
          <p:cNvGrpSpPr/>
          <p:nvPr/>
        </p:nvGrpSpPr>
        <p:grpSpPr>
          <a:xfrm>
            <a:off x="3203848" y="1772816"/>
            <a:ext cx="2736304" cy="3168352"/>
            <a:chOff x="3203848" y="1772816"/>
            <a:chExt cx="2736304" cy="3168352"/>
          </a:xfrm>
        </p:grpSpPr>
        <p:sp>
          <p:nvSpPr>
            <p:cNvPr id="6" name="Suorakulmio 5"/>
            <p:cNvSpPr/>
            <p:nvPr/>
          </p:nvSpPr>
          <p:spPr>
            <a:xfrm>
              <a:off x="3203848" y="3452613"/>
              <a:ext cx="2736304" cy="792088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cmpd="thickThin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" name="Suorakulmio 3"/>
            <p:cNvSpPr/>
            <p:nvPr/>
          </p:nvSpPr>
          <p:spPr>
            <a:xfrm>
              <a:off x="3203848" y="2492896"/>
              <a:ext cx="2736304" cy="792088"/>
            </a:xfrm>
            <a:prstGeom prst="rect">
              <a:avLst/>
            </a:prstGeom>
            <a:solidFill>
              <a:schemeClr val="accent1">
                <a:alpha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Nuoli ylös ja alas 4"/>
            <p:cNvSpPr/>
            <p:nvPr/>
          </p:nvSpPr>
          <p:spPr>
            <a:xfrm>
              <a:off x="4211960" y="1772816"/>
              <a:ext cx="648072" cy="3168352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7480715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WordArt</a:t>
            </a:r>
            <a:r>
              <a:rPr lang="fi-FI" dirty="0" smtClean="0"/>
              <a:t> objekti</a:t>
            </a:r>
            <a:endParaRPr lang="fi-FI" dirty="0"/>
          </a:p>
        </p:txBody>
      </p:sp>
      <p:sp>
        <p:nvSpPr>
          <p:cNvPr id="4" name="Suorakulmio 3"/>
          <p:cNvSpPr/>
          <p:nvPr/>
        </p:nvSpPr>
        <p:spPr>
          <a:xfrm>
            <a:off x="2340264" y="1628800"/>
            <a:ext cx="4608000" cy="460851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Pour">
              <a:avLst/>
            </a:prstTxWarp>
            <a:spAutoFit/>
          </a:bodyPr>
          <a:lstStyle/>
          <a:p>
            <a:pPr algn="ctr"/>
            <a:r>
              <a:rPr lang="fi-FI" sz="5400" b="0" cap="none" spc="0" dirty="0" smtClean="0">
                <a:ln w="0"/>
                <a:solidFill>
                  <a:schemeClr val="tx1">
                    <a:alpha val="15000"/>
                  </a:schemeClr>
                </a:solidFill>
                <a:effectLst/>
                <a:latin typeface="+mj-lt"/>
              </a:rPr>
              <a:t> © Kari J Keinonen </a:t>
            </a:r>
            <a:endParaRPr lang="fi-FI" sz="5400" b="0" cap="none" spc="0" dirty="0">
              <a:ln w="0"/>
              <a:solidFill>
                <a:schemeClr val="tx1">
                  <a:alpha val="1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71995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Taulukko</a:t>
            </a:r>
            <a:endParaRPr lang="fi-FI" dirty="0"/>
          </a:p>
        </p:txBody>
      </p:sp>
      <p:graphicFrame>
        <p:nvGraphicFramePr>
          <p:cNvPr id="5" name="Taulukk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549137"/>
              </p:ext>
            </p:extLst>
          </p:nvPr>
        </p:nvGraphicFramePr>
        <p:xfrm>
          <a:off x="683570" y="2261096"/>
          <a:ext cx="7920880" cy="3080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4">
                  <a:extLst>
                    <a:ext uri="{9D8B030D-6E8A-4147-A177-3AD203B41FA5}">
                      <a16:colId xmlns:a16="http://schemas.microsoft.com/office/drawing/2014/main" val="3400644337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0726415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875856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00488915"/>
                    </a:ext>
                  </a:extLst>
                </a:gridCol>
                <a:gridCol w="1152130">
                  <a:extLst>
                    <a:ext uri="{9D8B030D-6E8A-4147-A177-3AD203B41FA5}">
                      <a16:colId xmlns:a16="http://schemas.microsoft.com/office/drawing/2014/main" val="2748789648"/>
                    </a:ext>
                  </a:extLst>
                </a:gridCol>
              </a:tblGrid>
              <a:tr h="616012">
                <a:tc>
                  <a:txBody>
                    <a:bodyPr/>
                    <a:lstStyle/>
                    <a:p>
                      <a:r>
                        <a:rPr lang="fi-FI" sz="2400" dirty="0" smtClean="0"/>
                        <a:t>Tuotetunnus</a:t>
                      </a:r>
                      <a:endParaRPr lang="fi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 smtClean="0"/>
                        <a:t>Tuote</a:t>
                      </a:r>
                      <a:endParaRPr lang="fi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 smtClean="0"/>
                        <a:t>Varastossa</a:t>
                      </a:r>
                      <a:endParaRPr lang="fi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 smtClean="0"/>
                        <a:t>Ostohinta</a:t>
                      </a:r>
                      <a:endParaRPr lang="fi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 smtClean="0"/>
                        <a:t>Alv</a:t>
                      </a:r>
                      <a:endParaRPr lang="fi-FI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877688"/>
                  </a:ext>
                </a:extLst>
              </a:tr>
              <a:tr h="616012">
                <a:tc>
                  <a:txBody>
                    <a:bodyPr/>
                    <a:lstStyle/>
                    <a:p>
                      <a:r>
                        <a:rPr lang="fi-FI" dirty="0" smtClean="0"/>
                        <a:t>KK6677721M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Matkaletku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14 kpl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19,90 €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24 %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44770"/>
                  </a:ext>
                </a:extLst>
              </a:tr>
              <a:tr h="616012">
                <a:tc>
                  <a:txBody>
                    <a:bodyPr/>
                    <a:lstStyle/>
                    <a:p>
                      <a:r>
                        <a:rPr lang="fi-FI" dirty="0" smtClean="0"/>
                        <a:t>KK6677777K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Matkakassi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12 kpl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18,20 €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24 %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85400"/>
                  </a:ext>
                </a:extLst>
              </a:tr>
              <a:tr h="616012">
                <a:tc>
                  <a:txBody>
                    <a:bodyPr/>
                    <a:lstStyle/>
                    <a:p>
                      <a:r>
                        <a:rPr lang="fi-FI" dirty="0" smtClean="0"/>
                        <a:t>KK6677621L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Matkametku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11 kpl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11,90 €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24 %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59421"/>
                  </a:ext>
                </a:extLst>
              </a:tr>
              <a:tr h="616012">
                <a:tc>
                  <a:txBody>
                    <a:bodyPr/>
                    <a:lstStyle/>
                    <a:p>
                      <a:r>
                        <a:rPr lang="fi-FI" dirty="0" smtClean="0"/>
                        <a:t>KK6679721H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Matkareppu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9 kpl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9,90 €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 smtClean="0"/>
                        <a:t>24 %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739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4134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Excel taulukot</a:t>
            </a:r>
            <a:endParaRPr lang="fi-FI" dirty="0"/>
          </a:p>
        </p:txBody>
      </p:sp>
      <p:graphicFrame>
        <p:nvGraphicFramePr>
          <p:cNvPr id="4" name="Objekti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882099"/>
              </p:ext>
            </p:extLst>
          </p:nvPr>
        </p:nvGraphicFramePr>
        <p:xfrm>
          <a:off x="2627784" y="1556792"/>
          <a:ext cx="3384376" cy="193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Worksheet" r:id="rId3" imgW="2543059" imgH="1457376" progId="Excel.Sheet.12">
                  <p:embed/>
                </p:oleObj>
              </mc:Choice>
              <mc:Fallback>
                <p:oleObj name="Worksheet" r:id="rId3" imgW="2543059" imgH="1457376" progId="Excel.Sheet.12">
                  <p:embed/>
                  <p:pic>
                    <p:nvPicPr>
                      <p:cNvPr id="4" name="Objekti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7784" y="1556792"/>
                        <a:ext cx="3384376" cy="1939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kstiruutu 5"/>
          <p:cNvSpPr txBox="1"/>
          <p:nvPr/>
        </p:nvSpPr>
        <p:spPr>
          <a:xfrm>
            <a:off x="6444208" y="184482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 smtClean="0"/>
              <a:t>Upotettu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9682554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Excel taulukot</a:t>
            </a:r>
            <a:endParaRPr lang="fi-FI" dirty="0"/>
          </a:p>
        </p:txBody>
      </p:sp>
      <p:sp>
        <p:nvSpPr>
          <p:cNvPr id="7" name="Tekstiruutu 6"/>
          <p:cNvSpPr txBox="1"/>
          <p:nvPr/>
        </p:nvSpPr>
        <p:spPr>
          <a:xfrm>
            <a:off x="6300192" y="1775173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 smtClean="0"/>
              <a:t>Linkitetty</a:t>
            </a:r>
            <a:endParaRPr lang="fi-FI" b="1" dirty="0"/>
          </a:p>
        </p:txBody>
      </p:sp>
      <p:graphicFrame>
        <p:nvGraphicFramePr>
          <p:cNvPr id="8" name="Objekti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998083"/>
              </p:ext>
            </p:extLst>
          </p:nvPr>
        </p:nvGraphicFramePr>
        <p:xfrm>
          <a:off x="2483768" y="1484784"/>
          <a:ext cx="3384376" cy="193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Worksheet" r:id="rId3" imgW="2543059" imgH="1457376" progId="Excel.Sheet.12">
                  <p:link updateAutomatic="1"/>
                </p:oleObj>
              </mc:Choice>
              <mc:Fallback>
                <p:oleObj name="Worksheet" r:id="rId3" imgW="2543059" imgH="145737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3768" y="1484784"/>
                        <a:ext cx="3384376" cy="1939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9016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" y="1856095"/>
            <a:ext cx="7955970" cy="31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348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Kaavio</a:t>
            </a:r>
            <a:endParaRPr lang="fi-FI" dirty="0"/>
          </a:p>
        </p:txBody>
      </p:sp>
      <p:graphicFrame>
        <p:nvGraphicFramePr>
          <p:cNvPr id="7" name="Kaavio 6"/>
          <p:cNvGraphicFramePr/>
          <p:nvPr>
            <p:extLst>
              <p:ext uri="{D42A27DB-BD31-4B8C-83A1-F6EECF244321}">
                <p14:modId xmlns:p14="http://schemas.microsoft.com/office/powerpoint/2010/main" val="289254207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01882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Kaavio</a:t>
            </a:r>
            <a:endParaRPr lang="fi-FI" dirty="0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628800"/>
            <a:ext cx="6096528" cy="406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89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132248"/>
              </p:ext>
            </p:extLst>
          </p:nvPr>
        </p:nvGraphicFramePr>
        <p:xfrm>
          <a:off x="491356" y="1844824"/>
          <a:ext cx="7715200" cy="3099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SmartArt</a:t>
            </a:r>
            <a:r>
              <a:rPr lang="fi-FI" dirty="0" smtClean="0"/>
              <a:t> kaavio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34869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1108068"/>
              </p:ext>
            </p:extLst>
          </p:nvPr>
        </p:nvGraphicFramePr>
        <p:xfrm>
          <a:off x="491356" y="1844824"/>
          <a:ext cx="7715200" cy="3099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SmartArt</a:t>
            </a:r>
            <a:r>
              <a:rPr lang="fi-FI" dirty="0" smtClean="0"/>
              <a:t> kaavio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95766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Animoitu</a:t>
            </a:r>
            <a:r>
              <a:rPr lang="fi-FI" dirty="0" smtClean="0"/>
              <a:t> kaavio</a:t>
            </a:r>
            <a:endParaRPr lang="fi-FI" dirty="0"/>
          </a:p>
        </p:txBody>
      </p:sp>
      <p:graphicFrame>
        <p:nvGraphicFramePr>
          <p:cNvPr id="7" name="Kaavio 6"/>
          <p:cNvGraphicFramePr/>
          <p:nvPr>
            <p:extLst>
              <p:ext uri="{D42A27DB-BD31-4B8C-83A1-F6EECF244321}">
                <p14:modId xmlns:p14="http://schemas.microsoft.com/office/powerpoint/2010/main" val="289254207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20753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JK">
      <a:majorFont>
        <a:latin typeface="Verdana"/>
        <a:ea typeface=""/>
        <a:cs typeface=""/>
      </a:majorFont>
      <a:minorFont>
        <a:latin typeface="Garamond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478</TotalTime>
  <Words>96</Words>
  <Application>Microsoft Office PowerPoint</Application>
  <PresentationFormat>Näytössä katseltava diaesitys (4:3)</PresentationFormat>
  <Paragraphs>54</Paragraphs>
  <Slides>18</Slides>
  <Notes>0</Notes>
  <HiddenSlides>0</HiddenSlides>
  <MMClips>0</MMClips>
  <ScaleCrop>false</ScaleCrop>
  <HeadingPairs>
    <vt:vector size="10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Linkit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5" baseType="lpstr">
      <vt:lpstr>Garamond</vt:lpstr>
      <vt:lpstr>Verdana</vt:lpstr>
      <vt:lpstr>Wingdings 2</vt:lpstr>
      <vt:lpstr>Wingdings 3</vt:lpstr>
      <vt:lpstr>Concourse</vt:lpstr>
      <vt:lpstr>file:///C:\PowerPoint-2016-ab-s-aputiedostot\Tuloslaskelma.xlsx!Alkusivut!R1S1:R7S3</vt:lpstr>
      <vt:lpstr>Worksheet</vt:lpstr>
      <vt:lpstr>Esitys 2</vt:lpstr>
      <vt:lpstr>Piirretty kuvio ja logo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WordArt objekti</vt:lpstr>
      <vt:lpstr>Taulukko</vt:lpstr>
      <vt:lpstr>Excel taulukot</vt:lpstr>
      <vt:lpstr>Excel taulukot</vt:lpstr>
      <vt:lpstr>PowerPoint-esitys</vt:lpstr>
      <vt:lpstr>Kaavio</vt:lpstr>
      <vt:lpstr>Kaavio</vt:lpstr>
      <vt:lpstr>SmartArt kaavio</vt:lpstr>
      <vt:lpstr>SmartArt kaavio</vt:lpstr>
      <vt:lpstr>Animoitu kaavio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J Keinonen</dc:creator>
  <cp:lastModifiedBy>Kari Keinonen</cp:lastModifiedBy>
  <cp:revision>40</cp:revision>
  <dcterms:created xsi:type="dcterms:W3CDTF">2010-06-14T07:55:02Z</dcterms:created>
  <dcterms:modified xsi:type="dcterms:W3CDTF">2015-10-15T21:16:36Z</dcterms:modified>
</cp:coreProperties>
</file>