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ti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62" r:id="rId6"/>
    <p:sldId id="261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custShowLst>
    <p:custShow name="Kuvat PowerPointissa" id="0">
      <p:sldLst>
        <p:sld r:id="rId2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8"/>
        <p:sld r:id="rId19"/>
      </p:sldLst>
    </p:custShow>
  </p:custShow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2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Alkuvuosi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Taul1!$A$2:$A$4</c:f>
              <c:strCache>
                <c:ptCount val="3"/>
                <c:pt idx="0">
                  <c:v>Turku</c:v>
                </c:pt>
                <c:pt idx="1">
                  <c:v>Naantali</c:v>
                </c:pt>
                <c:pt idx="2">
                  <c:v>Lieto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4.3</c:v>
                </c:pt>
                <c:pt idx="1">
                  <c:v>3.8</c:v>
                </c:pt>
                <c:pt idx="2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E-46BE-849D-A9172B4AD0DE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Loppuvuosi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Taul1!$A$2:$A$4</c:f>
              <c:strCache>
                <c:ptCount val="3"/>
                <c:pt idx="0">
                  <c:v>Turku</c:v>
                </c:pt>
                <c:pt idx="1">
                  <c:v>Naantali</c:v>
                </c:pt>
                <c:pt idx="2">
                  <c:v>Lieto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4</c:v>
                </c:pt>
                <c:pt idx="1">
                  <c:v>5.4</c:v>
                </c:pt>
                <c:pt idx="2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E-46BE-849D-A9172B4AD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8301296"/>
        <c:axId val="288301952"/>
      </c:barChart>
      <c:catAx>
        <c:axId val="28830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88301952"/>
        <c:crosses val="autoZero"/>
        <c:auto val="1"/>
        <c:lblAlgn val="ctr"/>
        <c:lblOffset val="100"/>
        <c:noMultiLvlLbl val="0"/>
      </c:catAx>
      <c:valAx>
        <c:axId val="2883019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88301296"/>
        <c:crosses val="autoZero"/>
        <c:crossBetween val="between"/>
      </c:valAx>
      <c:spPr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FD98F6-9344-4A20-A1B2-B6335F3AA15F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F96337-84D4-4185-8E52-F2766F08760B}">
      <dgm:prSet phldrT="[Text]"/>
      <dgm:spPr/>
      <dgm:t>
        <a:bodyPr/>
        <a:lstStyle/>
        <a:p>
          <a:r>
            <a:rPr lang="en-US" dirty="0" err="1" smtClean="0"/>
            <a:t>Kauno</a:t>
          </a:r>
          <a:r>
            <a:rPr lang="en-US" dirty="0" smtClean="0"/>
            <a:t> </a:t>
          </a:r>
          <a:r>
            <a:rPr lang="en-US" dirty="0" err="1" smtClean="0"/>
            <a:t>Kulmala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Toimitusjohtaja</a:t>
          </a:r>
          <a:endParaRPr lang="en-US" dirty="0"/>
        </a:p>
      </dgm:t>
    </dgm:pt>
    <dgm:pt modelId="{DCDE7FBF-1DC8-4EF9-8933-4AAD3C08F57A}" type="parTrans" cxnId="{6EE8DF32-701D-47F6-8C4C-34807AB7606E}">
      <dgm:prSet/>
      <dgm:spPr/>
      <dgm:t>
        <a:bodyPr/>
        <a:lstStyle/>
        <a:p>
          <a:endParaRPr lang="en-US"/>
        </a:p>
      </dgm:t>
    </dgm:pt>
    <dgm:pt modelId="{6AFCB5F8-F05C-4878-90B2-7B239B23FCFB}" type="sibTrans" cxnId="{6EE8DF32-701D-47F6-8C4C-34807AB7606E}">
      <dgm:prSet/>
      <dgm:spPr/>
      <dgm:t>
        <a:bodyPr/>
        <a:lstStyle/>
        <a:p>
          <a:endParaRPr lang="en-US"/>
        </a:p>
      </dgm:t>
    </dgm:pt>
    <dgm:pt modelId="{70405FDA-C90D-43F5-A8E5-D79D65CAF258}" type="asst">
      <dgm:prSet phldrT="[Text]"/>
      <dgm:spPr/>
      <dgm:t>
        <a:bodyPr/>
        <a:lstStyle/>
        <a:p>
          <a:r>
            <a:rPr lang="en-US" dirty="0" err="1" smtClean="0"/>
            <a:t>Assi</a:t>
          </a:r>
          <a:r>
            <a:rPr lang="en-US" dirty="0" smtClean="0"/>
            <a:t> </a:t>
          </a:r>
          <a:r>
            <a:rPr lang="en-US" dirty="0" err="1" smtClean="0"/>
            <a:t>Eskelinen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Assistentti</a:t>
          </a:r>
          <a:endParaRPr lang="en-US" dirty="0"/>
        </a:p>
      </dgm:t>
    </dgm:pt>
    <dgm:pt modelId="{0AD5BDE8-B131-46E2-AEE1-00C05B8A2876}" type="parTrans" cxnId="{228289E9-7BDF-4019-9BB5-4338CD1B4D04}">
      <dgm:prSet/>
      <dgm:spPr/>
      <dgm:t>
        <a:bodyPr/>
        <a:lstStyle/>
        <a:p>
          <a:endParaRPr lang="en-US"/>
        </a:p>
      </dgm:t>
    </dgm:pt>
    <dgm:pt modelId="{A1420F32-50A4-48AF-B9D6-5E3BAA5B1E8D}" type="sibTrans" cxnId="{228289E9-7BDF-4019-9BB5-4338CD1B4D04}">
      <dgm:prSet/>
      <dgm:spPr/>
      <dgm:t>
        <a:bodyPr/>
        <a:lstStyle/>
        <a:p>
          <a:endParaRPr lang="en-US"/>
        </a:p>
      </dgm:t>
    </dgm:pt>
    <dgm:pt modelId="{9DCE22D9-EB86-4E7C-902B-1A65EC72A991}">
      <dgm:prSet phldrT="[Text]"/>
      <dgm:spPr/>
      <dgm:t>
        <a:bodyPr/>
        <a:lstStyle/>
        <a:p>
          <a:r>
            <a:rPr lang="en-US" dirty="0" smtClean="0"/>
            <a:t>Antti </a:t>
          </a:r>
          <a:r>
            <a:rPr lang="en-US" dirty="0" err="1" smtClean="0"/>
            <a:t>Uusipata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Työnjohtaja</a:t>
          </a:r>
          <a:endParaRPr lang="en-US" dirty="0"/>
        </a:p>
      </dgm:t>
    </dgm:pt>
    <dgm:pt modelId="{DFB5E0B4-EDB2-4263-86FE-74213CF241D7}" type="parTrans" cxnId="{DDB1C8B9-4063-49A5-B2BD-CE6D9D2FD61C}">
      <dgm:prSet/>
      <dgm:spPr/>
      <dgm:t>
        <a:bodyPr/>
        <a:lstStyle/>
        <a:p>
          <a:endParaRPr lang="en-US"/>
        </a:p>
      </dgm:t>
    </dgm:pt>
    <dgm:pt modelId="{CD00E52C-9E31-4FE4-AFF2-755DD0D764A7}" type="sibTrans" cxnId="{DDB1C8B9-4063-49A5-B2BD-CE6D9D2FD61C}">
      <dgm:prSet/>
      <dgm:spPr/>
      <dgm:t>
        <a:bodyPr/>
        <a:lstStyle/>
        <a:p>
          <a:endParaRPr lang="en-US"/>
        </a:p>
      </dgm:t>
    </dgm:pt>
    <dgm:pt modelId="{1EAFE7C7-12A1-484C-B3B0-904433DDBAD0}">
      <dgm:prSet phldrT="[Text]"/>
      <dgm:spPr/>
      <dgm:t>
        <a:bodyPr/>
        <a:lstStyle/>
        <a:p>
          <a:r>
            <a:rPr lang="en-US" dirty="0" smtClean="0"/>
            <a:t>Ulla </a:t>
          </a:r>
          <a:r>
            <a:rPr lang="en-US" dirty="0" err="1" smtClean="0"/>
            <a:t>Kalmala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Osastopäällikkö</a:t>
          </a:r>
          <a:endParaRPr lang="en-US" dirty="0"/>
        </a:p>
      </dgm:t>
    </dgm:pt>
    <dgm:pt modelId="{1207E8C7-A8E5-4A6B-8746-CCBC2AE29E73}" type="parTrans" cxnId="{FE1D0F28-4C2F-4C44-BC28-9D489609AC61}">
      <dgm:prSet/>
      <dgm:spPr/>
      <dgm:t>
        <a:bodyPr/>
        <a:lstStyle/>
        <a:p>
          <a:endParaRPr lang="en-US"/>
        </a:p>
      </dgm:t>
    </dgm:pt>
    <dgm:pt modelId="{DED29575-B94E-46BF-BB6B-26E24C80FB61}" type="sibTrans" cxnId="{FE1D0F28-4C2F-4C44-BC28-9D489609AC61}">
      <dgm:prSet/>
      <dgm:spPr/>
      <dgm:t>
        <a:bodyPr/>
        <a:lstStyle/>
        <a:p>
          <a:endParaRPr lang="en-US"/>
        </a:p>
      </dgm:t>
    </dgm:pt>
    <dgm:pt modelId="{D48876CB-3DD2-43C9-A840-3928C6CC5A26}">
      <dgm:prSet phldrT="[Text]"/>
      <dgm:spPr/>
      <dgm:t>
        <a:bodyPr/>
        <a:lstStyle/>
        <a:p>
          <a:r>
            <a:rPr lang="en-US" dirty="0" err="1" smtClean="0"/>
            <a:t>Eino</a:t>
          </a:r>
          <a:r>
            <a:rPr lang="en-US" dirty="0" smtClean="0"/>
            <a:t> </a:t>
          </a:r>
          <a:r>
            <a:rPr lang="en-US" dirty="0" err="1" smtClean="0"/>
            <a:t>Tuumala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Talouspäällikkö</a:t>
          </a:r>
          <a:endParaRPr lang="en-US" dirty="0"/>
        </a:p>
      </dgm:t>
    </dgm:pt>
    <dgm:pt modelId="{19FD17F3-5093-438D-9DCE-46281C8E853B}" type="parTrans" cxnId="{A81B56CE-02A7-4AF1-9CC0-85E5BB482183}">
      <dgm:prSet/>
      <dgm:spPr/>
      <dgm:t>
        <a:bodyPr/>
        <a:lstStyle/>
        <a:p>
          <a:endParaRPr lang="en-US"/>
        </a:p>
      </dgm:t>
    </dgm:pt>
    <dgm:pt modelId="{C0E3EE4A-0413-4F76-9196-E2B5E6806909}" type="sibTrans" cxnId="{A81B56CE-02A7-4AF1-9CC0-85E5BB482183}">
      <dgm:prSet/>
      <dgm:spPr/>
      <dgm:t>
        <a:bodyPr/>
        <a:lstStyle/>
        <a:p>
          <a:endParaRPr lang="en-US"/>
        </a:p>
      </dgm:t>
    </dgm:pt>
    <dgm:pt modelId="{DC4EC08A-9565-4842-932B-DDE3E92AF803}">
      <dgm:prSet phldrT="[Text]"/>
      <dgm:spPr/>
      <dgm:t>
        <a:bodyPr/>
        <a:lstStyle/>
        <a:p>
          <a:r>
            <a:rPr lang="en-US" dirty="0" err="1" smtClean="0"/>
            <a:t>Uimo</a:t>
          </a:r>
          <a:r>
            <a:rPr lang="en-US" dirty="0" smtClean="0"/>
            <a:t> </a:t>
          </a:r>
          <a:r>
            <a:rPr lang="en-US" dirty="0" err="1" smtClean="0"/>
            <a:t>Alajuu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Kirjanpitäjä</a:t>
          </a:r>
          <a:endParaRPr lang="en-US" dirty="0"/>
        </a:p>
      </dgm:t>
    </dgm:pt>
    <dgm:pt modelId="{E696812B-7D9E-4AE8-A0E4-93E3FB25FCCD}" type="parTrans" cxnId="{C14C1DC7-3E24-4BC5-9047-088B3A29E0B3}">
      <dgm:prSet/>
      <dgm:spPr/>
      <dgm:t>
        <a:bodyPr/>
        <a:lstStyle/>
        <a:p>
          <a:endParaRPr lang="en-US"/>
        </a:p>
      </dgm:t>
    </dgm:pt>
    <dgm:pt modelId="{5098F8F3-881F-47AC-9F13-F0A0157B5854}" type="sibTrans" cxnId="{C14C1DC7-3E24-4BC5-9047-088B3A29E0B3}">
      <dgm:prSet/>
      <dgm:spPr/>
      <dgm:t>
        <a:bodyPr/>
        <a:lstStyle/>
        <a:p>
          <a:endParaRPr lang="en-US"/>
        </a:p>
      </dgm:t>
    </dgm:pt>
    <dgm:pt modelId="{2EB025F2-AD11-4159-B134-210B13CAFE80}" type="pres">
      <dgm:prSet presAssocID="{C1FD98F6-9344-4A20-A1B2-B6335F3AA15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94DDC0-B9E2-491E-BE76-4230BE902E6A}" type="pres">
      <dgm:prSet presAssocID="{D4F96337-84D4-4185-8E52-F2766F08760B}" presName="root1" presStyleCnt="0"/>
      <dgm:spPr/>
    </dgm:pt>
    <dgm:pt modelId="{25D47883-2279-4303-99EC-7D87502A816F}" type="pres">
      <dgm:prSet presAssocID="{D4F96337-84D4-4185-8E52-F2766F08760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B8F82D-1141-49A2-85C4-47CB275F923E}" type="pres">
      <dgm:prSet presAssocID="{D4F96337-84D4-4185-8E52-F2766F08760B}" presName="level2hierChild" presStyleCnt="0"/>
      <dgm:spPr/>
    </dgm:pt>
    <dgm:pt modelId="{CB7D8FBD-221C-400C-B5FF-898B736DF81F}" type="pres">
      <dgm:prSet presAssocID="{0AD5BDE8-B131-46E2-AEE1-00C05B8A2876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BE153953-09B8-4753-819E-A20FC8F3D0D7}" type="pres">
      <dgm:prSet presAssocID="{0AD5BDE8-B131-46E2-AEE1-00C05B8A2876}" presName="connTx" presStyleLbl="parChTrans1D2" presStyleIdx="0" presStyleCnt="4"/>
      <dgm:spPr/>
      <dgm:t>
        <a:bodyPr/>
        <a:lstStyle/>
        <a:p>
          <a:endParaRPr lang="en-US"/>
        </a:p>
      </dgm:t>
    </dgm:pt>
    <dgm:pt modelId="{896C6C5C-BF50-40B6-9E7B-74D13AE4795F}" type="pres">
      <dgm:prSet presAssocID="{70405FDA-C90D-43F5-A8E5-D79D65CAF258}" presName="root2" presStyleCnt="0"/>
      <dgm:spPr/>
    </dgm:pt>
    <dgm:pt modelId="{6D99D45E-2A31-4CD4-BA0E-69B0343B04F2}" type="pres">
      <dgm:prSet presAssocID="{70405FDA-C90D-43F5-A8E5-D79D65CAF258}" presName="LevelTwoTextNode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420BB5-2D1A-4064-A248-2A48A2802B76}" type="pres">
      <dgm:prSet presAssocID="{70405FDA-C90D-43F5-A8E5-D79D65CAF258}" presName="level3hierChild" presStyleCnt="0"/>
      <dgm:spPr/>
    </dgm:pt>
    <dgm:pt modelId="{6692848D-B2F6-4207-ACC3-58F345241952}" type="pres">
      <dgm:prSet presAssocID="{DFB5E0B4-EDB2-4263-86FE-74213CF241D7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A7AF0FE8-C13E-49FB-A421-ED2473CC4D86}" type="pres">
      <dgm:prSet presAssocID="{DFB5E0B4-EDB2-4263-86FE-74213CF241D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E8B3D945-1333-42B8-8DAF-E9A63F7FC1FA}" type="pres">
      <dgm:prSet presAssocID="{9DCE22D9-EB86-4E7C-902B-1A65EC72A991}" presName="root2" presStyleCnt="0"/>
      <dgm:spPr/>
    </dgm:pt>
    <dgm:pt modelId="{56D33C33-CB9F-416E-83AD-DD3BEFA8240D}" type="pres">
      <dgm:prSet presAssocID="{9DCE22D9-EB86-4E7C-902B-1A65EC72A991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C1D5B6-A33E-445D-8AF1-CB2478ACD814}" type="pres">
      <dgm:prSet presAssocID="{9DCE22D9-EB86-4E7C-902B-1A65EC72A991}" presName="level3hierChild" presStyleCnt="0"/>
      <dgm:spPr/>
    </dgm:pt>
    <dgm:pt modelId="{FA3C8265-123A-4C73-BFC7-F3AAD67D8223}" type="pres">
      <dgm:prSet presAssocID="{1207E8C7-A8E5-4A6B-8746-CCBC2AE29E73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BDE2EA6C-AA4C-494D-BBBF-89D1EB4020BC}" type="pres">
      <dgm:prSet presAssocID="{1207E8C7-A8E5-4A6B-8746-CCBC2AE29E73}" presName="connTx" presStyleLbl="parChTrans1D2" presStyleIdx="2" presStyleCnt="4"/>
      <dgm:spPr/>
      <dgm:t>
        <a:bodyPr/>
        <a:lstStyle/>
        <a:p>
          <a:endParaRPr lang="en-US"/>
        </a:p>
      </dgm:t>
    </dgm:pt>
    <dgm:pt modelId="{5F5C1A7B-A65C-4D0A-A7ED-790D1F06E169}" type="pres">
      <dgm:prSet presAssocID="{1EAFE7C7-12A1-484C-B3B0-904433DDBAD0}" presName="root2" presStyleCnt="0"/>
      <dgm:spPr/>
    </dgm:pt>
    <dgm:pt modelId="{0CD8652B-84F5-4758-9E0F-F963E2A60BCE}" type="pres">
      <dgm:prSet presAssocID="{1EAFE7C7-12A1-484C-B3B0-904433DDBAD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4B445C-F2A1-47D8-B241-189274867F17}" type="pres">
      <dgm:prSet presAssocID="{1EAFE7C7-12A1-484C-B3B0-904433DDBAD0}" presName="level3hierChild" presStyleCnt="0"/>
      <dgm:spPr/>
    </dgm:pt>
    <dgm:pt modelId="{F5E45435-50B1-4B71-8FB7-2A5E587F58D2}" type="pres">
      <dgm:prSet presAssocID="{19FD17F3-5093-438D-9DCE-46281C8E853B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7F6B5FB6-04F8-4559-8ED2-CF213C8F1595}" type="pres">
      <dgm:prSet presAssocID="{19FD17F3-5093-438D-9DCE-46281C8E853B}" presName="connTx" presStyleLbl="parChTrans1D2" presStyleIdx="3" presStyleCnt="4"/>
      <dgm:spPr/>
      <dgm:t>
        <a:bodyPr/>
        <a:lstStyle/>
        <a:p>
          <a:endParaRPr lang="en-US"/>
        </a:p>
      </dgm:t>
    </dgm:pt>
    <dgm:pt modelId="{B477C7D6-CC4A-4B31-A80C-AFEAAA7E8BFA}" type="pres">
      <dgm:prSet presAssocID="{D48876CB-3DD2-43C9-A840-3928C6CC5A26}" presName="root2" presStyleCnt="0"/>
      <dgm:spPr/>
    </dgm:pt>
    <dgm:pt modelId="{A298DC2F-D32C-480F-B8AE-23D65D8F0D6E}" type="pres">
      <dgm:prSet presAssocID="{D48876CB-3DD2-43C9-A840-3928C6CC5A2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65616E-953E-4707-A008-7EFAFEC86552}" type="pres">
      <dgm:prSet presAssocID="{D48876CB-3DD2-43C9-A840-3928C6CC5A26}" presName="level3hierChild" presStyleCnt="0"/>
      <dgm:spPr/>
    </dgm:pt>
    <dgm:pt modelId="{7B1A596A-0EC8-4E16-8F84-838837D27E61}" type="pres">
      <dgm:prSet presAssocID="{E696812B-7D9E-4AE8-A0E4-93E3FB25FCCD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109684FD-85CE-498D-AE79-C76C1420BDEF}" type="pres">
      <dgm:prSet presAssocID="{E696812B-7D9E-4AE8-A0E4-93E3FB25FCCD}" presName="connTx" presStyleLbl="parChTrans1D3" presStyleIdx="0" presStyleCnt="1"/>
      <dgm:spPr/>
      <dgm:t>
        <a:bodyPr/>
        <a:lstStyle/>
        <a:p>
          <a:endParaRPr lang="en-US"/>
        </a:p>
      </dgm:t>
    </dgm:pt>
    <dgm:pt modelId="{AE67E88D-D0C8-4808-857F-4A4E12099A77}" type="pres">
      <dgm:prSet presAssocID="{DC4EC08A-9565-4842-932B-DDE3E92AF803}" presName="root2" presStyleCnt="0"/>
      <dgm:spPr/>
    </dgm:pt>
    <dgm:pt modelId="{52C6726D-EA53-4642-9731-53399587CCAC}" type="pres">
      <dgm:prSet presAssocID="{DC4EC08A-9565-4842-932B-DDE3E92AF803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781B01-8687-4BF9-A080-71337008D3EB}" type="pres">
      <dgm:prSet presAssocID="{DC4EC08A-9565-4842-932B-DDE3E92AF803}" presName="level3hierChild" presStyleCnt="0"/>
      <dgm:spPr/>
    </dgm:pt>
  </dgm:ptLst>
  <dgm:cxnLst>
    <dgm:cxn modelId="{DDB1C8B9-4063-49A5-B2BD-CE6D9D2FD61C}" srcId="{D4F96337-84D4-4185-8E52-F2766F08760B}" destId="{9DCE22D9-EB86-4E7C-902B-1A65EC72A991}" srcOrd="1" destOrd="0" parTransId="{DFB5E0B4-EDB2-4263-86FE-74213CF241D7}" sibTransId="{CD00E52C-9E31-4FE4-AFF2-755DD0D764A7}"/>
    <dgm:cxn modelId="{7357DBB8-3AEA-4242-B643-35EAB6B3487E}" type="presOf" srcId="{1207E8C7-A8E5-4A6B-8746-CCBC2AE29E73}" destId="{BDE2EA6C-AA4C-494D-BBBF-89D1EB4020BC}" srcOrd="1" destOrd="0" presId="urn:microsoft.com/office/officeart/2008/layout/HorizontalMultiLevelHierarchy"/>
    <dgm:cxn modelId="{EFE3F390-375B-4DF3-A033-FB3EEA7C0065}" type="presOf" srcId="{19FD17F3-5093-438D-9DCE-46281C8E853B}" destId="{F5E45435-50B1-4B71-8FB7-2A5E587F58D2}" srcOrd="0" destOrd="0" presId="urn:microsoft.com/office/officeart/2008/layout/HorizontalMultiLevelHierarchy"/>
    <dgm:cxn modelId="{6F91CB2A-8111-4396-9AEB-36D753FE5442}" type="presOf" srcId="{70405FDA-C90D-43F5-A8E5-D79D65CAF258}" destId="{6D99D45E-2A31-4CD4-BA0E-69B0343B04F2}" srcOrd="0" destOrd="0" presId="urn:microsoft.com/office/officeart/2008/layout/HorizontalMultiLevelHierarchy"/>
    <dgm:cxn modelId="{DB893EAC-6FE8-4450-BDA8-ADE954908425}" type="presOf" srcId="{1207E8C7-A8E5-4A6B-8746-CCBC2AE29E73}" destId="{FA3C8265-123A-4C73-BFC7-F3AAD67D8223}" srcOrd="0" destOrd="0" presId="urn:microsoft.com/office/officeart/2008/layout/HorizontalMultiLevelHierarchy"/>
    <dgm:cxn modelId="{A1E8B0BE-596C-4BFC-8F23-911E4E8D6347}" type="presOf" srcId="{0AD5BDE8-B131-46E2-AEE1-00C05B8A2876}" destId="{BE153953-09B8-4753-819E-A20FC8F3D0D7}" srcOrd="1" destOrd="0" presId="urn:microsoft.com/office/officeart/2008/layout/HorizontalMultiLevelHierarchy"/>
    <dgm:cxn modelId="{12325092-EF7F-4679-8945-9DBBF974A24C}" type="presOf" srcId="{1EAFE7C7-12A1-484C-B3B0-904433DDBAD0}" destId="{0CD8652B-84F5-4758-9E0F-F963E2A60BCE}" srcOrd="0" destOrd="0" presId="urn:microsoft.com/office/officeart/2008/layout/HorizontalMultiLevelHierarchy"/>
    <dgm:cxn modelId="{295E1D59-9EF5-4B00-A05E-7BA519F0DBC6}" type="presOf" srcId="{0AD5BDE8-B131-46E2-AEE1-00C05B8A2876}" destId="{CB7D8FBD-221C-400C-B5FF-898B736DF81F}" srcOrd="0" destOrd="0" presId="urn:microsoft.com/office/officeart/2008/layout/HorizontalMultiLevelHierarchy"/>
    <dgm:cxn modelId="{13BE9A2D-3352-45F3-A33B-2663F924F301}" type="presOf" srcId="{D4F96337-84D4-4185-8E52-F2766F08760B}" destId="{25D47883-2279-4303-99EC-7D87502A816F}" srcOrd="0" destOrd="0" presId="urn:microsoft.com/office/officeart/2008/layout/HorizontalMultiLevelHierarchy"/>
    <dgm:cxn modelId="{B8348F07-5EC0-4E66-A3C9-84E5DBD42545}" type="presOf" srcId="{DC4EC08A-9565-4842-932B-DDE3E92AF803}" destId="{52C6726D-EA53-4642-9731-53399587CCAC}" srcOrd="0" destOrd="0" presId="urn:microsoft.com/office/officeart/2008/layout/HorizontalMultiLevelHierarchy"/>
    <dgm:cxn modelId="{C14C1DC7-3E24-4BC5-9047-088B3A29E0B3}" srcId="{D48876CB-3DD2-43C9-A840-3928C6CC5A26}" destId="{DC4EC08A-9565-4842-932B-DDE3E92AF803}" srcOrd="0" destOrd="0" parTransId="{E696812B-7D9E-4AE8-A0E4-93E3FB25FCCD}" sibTransId="{5098F8F3-881F-47AC-9F13-F0A0157B5854}"/>
    <dgm:cxn modelId="{FE1D0F28-4C2F-4C44-BC28-9D489609AC61}" srcId="{D4F96337-84D4-4185-8E52-F2766F08760B}" destId="{1EAFE7C7-12A1-484C-B3B0-904433DDBAD0}" srcOrd="2" destOrd="0" parTransId="{1207E8C7-A8E5-4A6B-8746-CCBC2AE29E73}" sibTransId="{DED29575-B94E-46BF-BB6B-26E24C80FB61}"/>
    <dgm:cxn modelId="{C755C90D-93B7-432F-B542-B7FFB3EB8C6C}" type="presOf" srcId="{19FD17F3-5093-438D-9DCE-46281C8E853B}" destId="{7F6B5FB6-04F8-4559-8ED2-CF213C8F1595}" srcOrd="1" destOrd="0" presId="urn:microsoft.com/office/officeart/2008/layout/HorizontalMultiLevelHierarchy"/>
    <dgm:cxn modelId="{4D59DEB1-6A76-4164-B766-B8F1C66D1EE9}" type="presOf" srcId="{DFB5E0B4-EDB2-4263-86FE-74213CF241D7}" destId="{A7AF0FE8-C13E-49FB-A421-ED2473CC4D86}" srcOrd="1" destOrd="0" presId="urn:microsoft.com/office/officeart/2008/layout/HorizontalMultiLevelHierarchy"/>
    <dgm:cxn modelId="{7F19DC55-3FF6-4774-BB51-BF384E44E1CE}" type="presOf" srcId="{9DCE22D9-EB86-4E7C-902B-1A65EC72A991}" destId="{56D33C33-CB9F-416E-83AD-DD3BEFA8240D}" srcOrd="0" destOrd="0" presId="urn:microsoft.com/office/officeart/2008/layout/HorizontalMultiLevelHierarchy"/>
    <dgm:cxn modelId="{25C397E5-FA4B-4874-8655-9A397966FBF7}" type="presOf" srcId="{E696812B-7D9E-4AE8-A0E4-93E3FB25FCCD}" destId="{109684FD-85CE-498D-AE79-C76C1420BDEF}" srcOrd="1" destOrd="0" presId="urn:microsoft.com/office/officeart/2008/layout/HorizontalMultiLevelHierarchy"/>
    <dgm:cxn modelId="{A829BF12-3526-46DA-B9AE-9E57151836CD}" type="presOf" srcId="{C1FD98F6-9344-4A20-A1B2-B6335F3AA15F}" destId="{2EB025F2-AD11-4159-B134-210B13CAFE80}" srcOrd="0" destOrd="0" presId="urn:microsoft.com/office/officeart/2008/layout/HorizontalMultiLevelHierarchy"/>
    <dgm:cxn modelId="{00A37450-452E-495F-914F-02276CD237B1}" type="presOf" srcId="{E696812B-7D9E-4AE8-A0E4-93E3FB25FCCD}" destId="{7B1A596A-0EC8-4E16-8F84-838837D27E61}" srcOrd="0" destOrd="0" presId="urn:microsoft.com/office/officeart/2008/layout/HorizontalMultiLevelHierarchy"/>
    <dgm:cxn modelId="{D571D00E-B17F-420A-BDCC-C7B34208CCAA}" type="presOf" srcId="{DFB5E0B4-EDB2-4263-86FE-74213CF241D7}" destId="{6692848D-B2F6-4207-ACC3-58F345241952}" srcOrd="0" destOrd="0" presId="urn:microsoft.com/office/officeart/2008/layout/HorizontalMultiLevelHierarchy"/>
    <dgm:cxn modelId="{A81B56CE-02A7-4AF1-9CC0-85E5BB482183}" srcId="{D4F96337-84D4-4185-8E52-F2766F08760B}" destId="{D48876CB-3DD2-43C9-A840-3928C6CC5A26}" srcOrd="3" destOrd="0" parTransId="{19FD17F3-5093-438D-9DCE-46281C8E853B}" sibTransId="{C0E3EE4A-0413-4F76-9196-E2B5E6806909}"/>
    <dgm:cxn modelId="{33457FF6-D69A-4328-A8CB-4928A677F534}" type="presOf" srcId="{D48876CB-3DD2-43C9-A840-3928C6CC5A26}" destId="{A298DC2F-D32C-480F-B8AE-23D65D8F0D6E}" srcOrd="0" destOrd="0" presId="urn:microsoft.com/office/officeart/2008/layout/HorizontalMultiLevelHierarchy"/>
    <dgm:cxn modelId="{6EE8DF32-701D-47F6-8C4C-34807AB7606E}" srcId="{C1FD98F6-9344-4A20-A1B2-B6335F3AA15F}" destId="{D4F96337-84D4-4185-8E52-F2766F08760B}" srcOrd="0" destOrd="0" parTransId="{DCDE7FBF-1DC8-4EF9-8933-4AAD3C08F57A}" sibTransId="{6AFCB5F8-F05C-4878-90B2-7B239B23FCFB}"/>
    <dgm:cxn modelId="{228289E9-7BDF-4019-9BB5-4338CD1B4D04}" srcId="{D4F96337-84D4-4185-8E52-F2766F08760B}" destId="{70405FDA-C90D-43F5-A8E5-D79D65CAF258}" srcOrd="0" destOrd="0" parTransId="{0AD5BDE8-B131-46E2-AEE1-00C05B8A2876}" sibTransId="{A1420F32-50A4-48AF-B9D6-5E3BAA5B1E8D}"/>
    <dgm:cxn modelId="{40AC5EA8-AB6A-411B-ACB4-A80A4C5B0B49}" type="presParOf" srcId="{2EB025F2-AD11-4159-B134-210B13CAFE80}" destId="{C294DDC0-B9E2-491E-BE76-4230BE902E6A}" srcOrd="0" destOrd="0" presId="urn:microsoft.com/office/officeart/2008/layout/HorizontalMultiLevelHierarchy"/>
    <dgm:cxn modelId="{955DEA2D-232A-4B88-BEA7-7C862A77BCE7}" type="presParOf" srcId="{C294DDC0-B9E2-491E-BE76-4230BE902E6A}" destId="{25D47883-2279-4303-99EC-7D87502A816F}" srcOrd="0" destOrd="0" presId="urn:microsoft.com/office/officeart/2008/layout/HorizontalMultiLevelHierarchy"/>
    <dgm:cxn modelId="{F208133F-A372-435E-ABA5-CDCC8D71A928}" type="presParOf" srcId="{C294DDC0-B9E2-491E-BE76-4230BE902E6A}" destId="{4DB8F82D-1141-49A2-85C4-47CB275F923E}" srcOrd="1" destOrd="0" presId="urn:microsoft.com/office/officeart/2008/layout/HorizontalMultiLevelHierarchy"/>
    <dgm:cxn modelId="{007BA182-8EDC-4644-BC0B-476FA3070103}" type="presParOf" srcId="{4DB8F82D-1141-49A2-85C4-47CB275F923E}" destId="{CB7D8FBD-221C-400C-B5FF-898B736DF81F}" srcOrd="0" destOrd="0" presId="urn:microsoft.com/office/officeart/2008/layout/HorizontalMultiLevelHierarchy"/>
    <dgm:cxn modelId="{C7DF9467-B971-4793-BBBA-E41D8D288CAF}" type="presParOf" srcId="{CB7D8FBD-221C-400C-B5FF-898B736DF81F}" destId="{BE153953-09B8-4753-819E-A20FC8F3D0D7}" srcOrd="0" destOrd="0" presId="urn:microsoft.com/office/officeart/2008/layout/HorizontalMultiLevelHierarchy"/>
    <dgm:cxn modelId="{F8B9A844-AF81-47EB-9B78-ED4CB2E28CDC}" type="presParOf" srcId="{4DB8F82D-1141-49A2-85C4-47CB275F923E}" destId="{896C6C5C-BF50-40B6-9E7B-74D13AE4795F}" srcOrd="1" destOrd="0" presId="urn:microsoft.com/office/officeart/2008/layout/HorizontalMultiLevelHierarchy"/>
    <dgm:cxn modelId="{077643BB-E5AD-4F2D-8F34-D960CE5DFDCD}" type="presParOf" srcId="{896C6C5C-BF50-40B6-9E7B-74D13AE4795F}" destId="{6D99D45E-2A31-4CD4-BA0E-69B0343B04F2}" srcOrd="0" destOrd="0" presId="urn:microsoft.com/office/officeart/2008/layout/HorizontalMultiLevelHierarchy"/>
    <dgm:cxn modelId="{AFF32025-D95F-4D54-89AE-F4FAB2F7F338}" type="presParOf" srcId="{896C6C5C-BF50-40B6-9E7B-74D13AE4795F}" destId="{C6420BB5-2D1A-4064-A248-2A48A2802B76}" srcOrd="1" destOrd="0" presId="urn:microsoft.com/office/officeart/2008/layout/HorizontalMultiLevelHierarchy"/>
    <dgm:cxn modelId="{D7BD71C6-746D-4E26-AE0C-CC6AF45C14AE}" type="presParOf" srcId="{4DB8F82D-1141-49A2-85C4-47CB275F923E}" destId="{6692848D-B2F6-4207-ACC3-58F345241952}" srcOrd="2" destOrd="0" presId="urn:microsoft.com/office/officeart/2008/layout/HorizontalMultiLevelHierarchy"/>
    <dgm:cxn modelId="{CCCCB6DF-341D-4E4D-A086-77A1EAC6D798}" type="presParOf" srcId="{6692848D-B2F6-4207-ACC3-58F345241952}" destId="{A7AF0FE8-C13E-49FB-A421-ED2473CC4D86}" srcOrd="0" destOrd="0" presId="urn:microsoft.com/office/officeart/2008/layout/HorizontalMultiLevelHierarchy"/>
    <dgm:cxn modelId="{DF4F6724-FE5E-490A-A476-C36D4C3BA0EA}" type="presParOf" srcId="{4DB8F82D-1141-49A2-85C4-47CB275F923E}" destId="{E8B3D945-1333-42B8-8DAF-E9A63F7FC1FA}" srcOrd="3" destOrd="0" presId="urn:microsoft.com/office/officeart/2008/layout/HorizontalMultiLevelHierarchy"/>
    <dgm:cxn modelId="{75E66E52-E618-4B79-94F3-1424E73D8C9F}" type="presParOf" srcId="{E8B3D945-1333-42B8-8DAF-E9A63F7FC1FA}" destId="{56D33C33-CB9F-416E-83AD-DD3BEFA8240D}" srcOrd="0" destOrd="0" presId="urn:microsoft.com/office/officeart/2008/layout/HorizontalMultiLevelHierarchy"/>
    <dgm:cxn modelId="{278E22E2-70DC-4318-B630-97FFB60EB1B0}" type="presParOf" srcId="{E8B3D945-1333-42B8-8DAF-E9A63F7FC1FA}" destId="{C6C1D5B6-A33E-445D-8AF1-CB2478ACD814}" srcOrd="1" destOrd="0" presId="urn:microsoft.com/office/officeart/2008/layout/HorizontalMultiLevelHierarchy"/>
    <dgm:cxn modelId="{D04F0330-762B-4314-8700-FC535557C4A3}" type="presParOf" srcId="{4DB8F82D-1141-49A2-85C4-47CB275F923E}" destId="{FA3C8265-123A-4C73-BFC7-F3AAD67D8223}" srcOrd="4" destOrd="0" presId="urn:microsoft.com/office/officeart/2008/layout/HorizontalMultiLevelHierarchy"/>
    <dgm:cxn modelId="{30F5002F-C678-4334-9EFC-3BCB8C7FD0FA}" type="presParOf" srcId="{FA3C8265-123A-4C73-BFC7-F3AAD67D8223}" destId="{BDE2EA6C-AA4C-494D-BBBF-89D1EB4020BC}" srcOrd="0" destOrd="0" presId="urn:microsoft.com/office/officeart/2008/layout/HorizontalMultiLevelHierarchy"/>
    <dgm:cxn modelId="{7EABF31C-6959-4A05-8BEB-491E1E7CF76D}" type="presParOf" srcId="{4DB8F82D-1141-49A2-85C4-47CB275F923E}" destId="{5F5C1A7B-A65C-4D0A-A7ED-790D1F06E169}" srcOrd="5" destOrd="0" presId="urn:microsoft.com/office/officeart/2008/layout/HorizontalMultiLevelHierarchy"/>
    <dgm:cxn modelId="{F1780F56-50A4-40B9-9C4B-5EE5864D2EEA}" type="presParOf" srcId="{5F5C1A7B-A65C-4D0A-A7ED-790D1F06E169}" destId="{0CD8652B-84F5-4758-9E0F-F963E2A60BCE}" srcOrd="0" destOrd="0" presId="urn:microsoft.com/office/officeart/2008/layout/HorizontalMultiLevelHierarchy"/>
    <dgm:cxn modelId="{C17F0C2A-6936-43B9-A62E-58A53BFB949E}" type="presParOf" srcId="{5F5C1A7B-A65C-4D0A-A7ED-790D1F06E169}" destId="{124B445C-F2A1-47D8-B241-189274867F17}" srcOrd="1" destOrd="0" presId="urn:microsoft.com/office/officeart/2008/layout/HorizontalMultiLevelHierarchy"/>
    <dgm:cxn modelId="{04895AE6-15BC-4E24-B9FA-416A9FDF7E01}" type="presParOf" srcId="{4DB8F82D-1141-49A2-85C4-47CB275F923E}" destId="{F5E45435-50B1-4B71-8FB7-2A5E587F58D2}" srcOrd="6" destOrd="0" presId="urn:microsoft.com/office/officeart/2008/layout/HorizontalMultiLevelHierarchy"/>
    <dgm:cxn modelId="{B8759017-AD67-4A42-9382-10660BED407F}" type="presParOf" srcId="{F5E45435-50B1-4B71-8FB7-2A5E587F58D2}" destId="{7F6B5FB6-04F8-4559-8ED2-CF213C8F1595}" srcOrd="0" destOrd="0" presId="urn:microsoft.com/office/officeart/2008/layout/HorizontalMultiLevelHierarchy"/>
    <dgm:cxn modelId="{CFBA1731-0FB1-426D-9921-590F0739DEB7}" type="presParOf" srcId="{4DB8F82D-1141-49A2-85C4-47CB275F923E}" destId="{B477C7D6-CC4A-4B31-A80C-AFEAAA7E8BFA}" srcOrd="7" destOrd="0" presId="urn:microsoft.com/office/officeart/2008/layout/HorizontalMultiLevelHierarchy"/>
    <dgm:cxn modelId="{9D93EF51-C23B-438E-AB03-A6BCBE00220D}" type="presParOf" srcId="{B477C7D6-CC4A-4B31-A80C-AFEAAA7E8BFA}" destId="{A298DC2F-D32C-480F-B8AE-23D65D8F0D6E}" srcOrd="0" destOrd="0" presId="urn:microsoft.com/office/officeart/2008/layout/HorizontalMultiLevelHierarchy"/>
    <dgm:cxn modelId="{CD39E774-E72C-48F1-B9B8-60F1EED27FF8}" type="presParOf" srcId="{B477C7D6-CC4A-4B31-A80C-AFEAAA7E8BFA}" destId="{3A65616E-953E-4707-A008-7EFAFEC86552}" srcOrd="1" destOrd="0" presId="urn:microsoft.com/office/officeart/2008/layout/HorizontalMultiLevelHierarchy"/>
    <dgm:cxn modelId="{30A499CC-1C84-43D7-97C4-1343FED208AA}" type="presParOf" srcId="{3A65616E-953E-4707-A008-7EFAFEC86552}" destId="{7B1A596A-0EC8-4E16-8F84-838837D27E61}" srcOrd="0" destOrd="0" presId="urn:microsoft.com/office/officeart/2008/layout/HorizontalMultiLevelHierarchy"/>
    <dgm:cxn modelId="{E2A6607D-52FE-4751-899A-23D70B70FFAE}" type="presParOf" srcId="{7B1A596A-0EC8-4E16-8F84-838837D27E61}" destId="{109684FD-85CE-498D-AE79-C76C1420BDEF}" srcOrd="0" destOrd="0" presId="urn:microsoft.com/office/officeart/2008/layout/HorizontalMultiLevelHierarchy"/>
    <dgm:cxn modelId="{3292144C-D463-4378-B1EB-16B1F6E39BD0}" type="presParOf" srcId="{3A65616E-953E-4707-A008-7EFAFEC86552}" destId="{AE67E88D-D0C8-4808-857F-4A4E12099A77}" srcOrd="1" destOrd="0" presId="urn:microsoft.com/office/officeart/2008/layout/HorizontalMultiLevelHierarchy"/>
    <dgm:cxn modelId="{326195F5-22E1-429A-9F5E-0904DEC5E7E5}" type="presParOf" srcId="{AE67E88D-D0C8-4808-857F-4A4E12099A77}" destId="{52C6726D-EA53-4642-9731-53399587CCAC}" srcOrd="0" destOrd="0" presId="urn:microsoft.com/office/officeart/2008/layout/HorizontalMultiLevelHierarchy"/>
    <dgm:cxn modelId="{20693365-49D7-4735-9C50-66BD7CCD39D4}" type="presParOf" srcId="{AE67E88D-D0C8-4808-857F-4A4E12099A77}" destId="{16781B01-8687-4BF9-A080-71337008D3E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A596A-0EC8-4E16-8F84-838837D27E61}">
      <dsp:nvSpPr>
        <dsp:cNvPr id="0" name=""/>
        <dsp:cNvSpPr/>
      </dsp:nvSpPr>
      <dsp:spPr>
        <a:xfrm>
          <a:off x="3769390" y="2728838"/>
          <a:ext cx="4038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3878" y="4572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61232" y="2764461"/>
        <a:ext cx="20193" cy="20193"/>
      </dsp:txXfrm>
    </dsp:sp>
    <dsp:sp modelId="{F5E45435-50B1-4B71-8FB7-2A5E587F58D2}">
      <dsp:nvSpPr>
        <dsp:cNvPr id="0" name=""/>
        <dsp:cNvSpPr/>
      </dsp:nvSpPr>
      <dsp:spPr>
        <a:xfrm>
          <a:off x="1346119" y="1620180"/>
          <a:ext cx="403878" cy="1154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939" y="0"/>
              </a:lnTo>
              <a:lnTo>
                <a:pt x="201939" y="1154378"/>
              </a:lnTo>
              <a:lnTo>
                <a:pt x="403878" y="115437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517483" y="2166794"/>
        <a:ext cx="61149" cy="61149"/>
      </dsp:txXfrm>
    </dsp:sp>
    <dsp:sp modelId="{FA3C8265-123A-4C73-BFC7-F3AAD67D8223}">
      <dsp:nvSpPr>
        <dsp:cNvPr id="0" name=""/>
        <dsp:cNvSpPr/>
      </dsp:nvSpPr>
      <dsp:spPr>
        <a:xfrm>
          <a:off x="1346119" y="1620180"/>
          <a:ext cx="403878" cy="3847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939" y="0"/>
              </a:lnTo>
              <a:lnTo>
                <a:pt x="201939" y="384792"/>
              </a:lnTo>
              <a:lnTo>
                <a:pt x="403878" y="38479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534112" y="1798630"/>
        <a:ext cx="27891" cy="27891"/>
      </dsp:txXfrm>
    </dsp:sp>
    <dsp:sp modelId="{6692848D-B2F6-4207-ACC3-58F345241952}">
      <dsp:nvSpPr>
        <dsp:cNvPr id="0" name=""/>
        <dsp:cNvSpPr/>
      </dsp:nvSpPr>
      <dsp:spPr>
        <a:xfrm>
          <a:off x="1346119" y="1235387"/>
          <a:ext cx="403878" cy="384792"/>
        </a:xfrm>
        <a:custGeom>
          <a:avLst/>
          <a:gdLst/>
          <a:ahLst/>
          <a:cxnLst/>
          <a:rect l="0" t="0" r="0" b="0"/>
          <a:pathLst>
            <a:path>
              <a:moveTo>
                <a:pt x="0" y="384792"/>
              </a:moveTo>
              <a:lnTo>
                <a:pt x="201939" y="384792"/>
              </a:lnTo>
              <a:lnTo>
                <a:pt x="201939" y="0"/>
              </a:lnTo>
              <a:lnTo>
                <a:pt x="403878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534112" y="1413837"/>
        <a:ext cx="27891" cy="27891"/>
      </dsp:txXfrm>
    </dsp:sp>
    <dsp:sp modelId="{CB7D8FBD-221C-400C-B5FF-898B736DF81F}">
      <dsp:nvSpPr>
        <dsp:cNvPr id="0" name=""/>
        <dsp:cNvSpPr/>
      </dsp:nvSpPr>
      <dsp:spPr>
        <a:xfrm>
          <a:off x="1346119" y="465801"/>
          <a:ext cx="403878" cy="1154378"/>
        </a:xfrm>
        <a:custGeom>
          <a:avLst/>
          <a:gdLst/>
          <a:ahLst/>
          <a:cxnLst/>
          <a:rect l="0" t="0" r="0" b="0"/>
          <a:pathLst>
            <a:path>
              <a:moveTo>
                <a:pt x="0" y="1154378"/>
              </a:moveTo>
              <a:lnTo>
                <a:pt x="201939" y="1154378"/>
              </a:lnTo>
              <a:lnTo>
                <a:pt x="201939" y="0"/>
              </a:lnTo>
              <a:lnTo>
                <a:pt x="403878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517483" y="1012416"/>
        <a:ext cx="61149" cy="61149"/>
      </dsp:txXfrm>
    </dsp:sp>
    <dsp:sp modelId="{25D47883-2279-4303-99EC-7D87502A816F}">
      <dsp:nvSpPr>
        <dsp:cNvPr id="0" name=""/>
        <dsp:cNvSpPr/>
      </dsp:nvSpPr>
      <dsp:spPr>
        <a:xfrm rot="16200000">
          <a:off x="-581894" y="1312345"/>
          <a:ext cx="3240360" cy="615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Kauno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Kulmala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err="1" smtClean="0"/>
            <a:t>Toimitusjohtaja</a:t>
          </a:r>
          <a:endParaRPr lang="en-US" sz="2200" kern="1200" dirty="0"/>
        </a:p>
      </dsp:txBody>
      <dsp:txXfrm>
        <a:off x="-581894" y="1312345"/>
        <a:ext cx="3240360" cy="615668"/>
      </dsp:txXfrm>
    </dsp:sp>
    <dsp:sp modelId="{6D99D45E-2A31-4CD4-BA0E-69B0343B04F2}">
      <dsp:nvSpPr>
        <dsp:cNvPr id="0" name=""/>
        <dsp:cNvSpPr/>
      </dsp:nvSpPr>
      <dsp:spPr>
        <a:xfrm>
          <a:off x="1749997" y="157967"/>
          <a:ext cx="2019392" cy="615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Assi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Eskelinen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err="1" smtClean="0"/>
            <a:t>Assistentti</a:t>
          </a:r>
          <a:endParaRPr lang="en-US" sz="2200" kern="1200" dirty="0"/>
        </a:p>
      </dsp:txBody>
      <dsp:txXfrm>
        <a:off x="1749997" y="157967"/>
        <a:ext cx="2019392" cy="615668"/>
      </dsp:txXfrm>
    </dsp:sp>
    <dsp:sp modelId="{56D33C33-CB9F-416E-83AD-DD3BEFA8240D}">
      <dsp:nvSpPr>
        <dsp:cNvPr id="0" name=""/>
        <dsp:cNvSpPr/>
      </dsp:nvSpPr>
      <dsp:spPr>
        <a:xfrm>
          <a:off x="1749997" y="927553"/>
          <a:ext cx="2019392" cy="615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Antti </a:t>
          </a:r>
          <a:r>
            <a:rPr lang="en-US" sz="2200" kern="1200" dirty="0" err="1" smtClean="0"/>
            <a:t>Uusipata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err="1" smtClean="0"/>
            <a:t>Työnjohtaja</a:t>
          </a:r>
          <a:endParaRPr lang="en-US" sz="2200" kern="1200" dirty="0"/>
        </a:p>
      </dsp:txBody>
      <dsp:txXfrm>
        <a:off x="1749997" y="927553"/>
        <a:ext cx="2019392" cy="615668"/>
      </dsp:txXfrm>
    </dsp:sp>
    <dsp:sp modelId="{0CD8652B-84F5-4758-9E0F-F963E2A60BCE}">
      <dsp:nvSpPr>
        <dsp:cNvPr id="0" name=""/>
        <dsp:cNvSpPr/>
      </dsp:nvSpPr>
      <dsp:spPr>
        <a:xfrm>
          <a:off x="1749997" y="1697138"/>
          <a:ext cx="2019392" cy="615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Ulla </a:t>
          </a:r>
          <a:r>
            <a:rPr lang="en-US" sz="2200" kern="1200" dirty="0" err="1" smtClean="0"/>
            <a:t>Kalmala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err="1" smtClean="0"/>
            <a:t>Osastopäällikkö</a:t>
          </a:r>
          <a:endParaRPr lang="en-US" sz="2200" kern="1200" dirty="0"/>
        </a:p>
      </dsp:txBody>
      <dsp:txXfrm>
        <a:off x="1749997" y="1697138"/>
        <a:ext cx="2019392" cy="615668"/>
      </dsp:txXfrm>
    </dsp:sp>
    <dsp:sp modelId="{A298DC2F-D32C-480F-B8AE-23D65D8F0D6E}">
      <dsp:nvSpPr>
        <dsp:cNvPr id="0" name=""/>
        <dsp:cNvSpPr/>
      </dsp:nvSpPr>
      <dsp:spPr>
        <a:xfrm>
          <a:off x="1749997" y="2466724"/>
          <a:ext cx="2019392" cy="615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Eino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Tuumala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err="1" smtClean="0"/>
            <a:t>Talouspäällikkö</a:t>
          </a:r>
          <a:endParaRPr lang="en-US" sz="2200" kern="1200" dirty="0"/>
        </a:p>
      </dsp:txBody>
      <dsp:txXfrm>
        <a:off x="1749997" y="2466724"/>
        <a:ext cx="2019392" cy="615668"/>
      </dsp:txXfrm>
    </dsp:sp>
    <dsp:sp modelId="{52C6726D-EA53-4642-9731-53399587CCAC}">
      <dsp:nvSpPr>
        <dsp:cNvPr id="0" name=""/>
        <dsp:cNvSpPr/>
      </dsp:nvSpPr>
      <dsp:spPr>
        <a:xfrm>
          <a:off x="4173268" y="2466724"/>
          <a:ext cx="2019392" cy="615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Uimo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Alajuu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err="1" smtClean="0"/>
            <a:t>Kirjanpitäjä</a:t>
          </a:r>
          <a:endParaRPr lang="en-US" sz="2200" kern="1200" dirty="0"/>
        </a:p>
      </dsp:txBody>
      <dsp:txXfrm>
        <a:off x="4173268" y="2466724"/>
        <a:ext cx="2019392" cy="615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400" b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630976"/>
          </a:xfrm>
        </p:spPr>
        <p:txBody>
          <a:bodyPr lIns="45720" rIns="45720">
            <a:normAutofit/>
          </a:bodyPr>
          <a:lstStyle>
            <a:lvl1pPr marL="0" marR="64008" indent="0" algn="r">
              <a:buNone/>
              <a:defRPr sz="2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687513" y="4953000"/>
            <a:ext cx="7456487" cy="94009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4697" y="0"/>
              </a:cxn>
              <a:cxn ang="0">
                <a:pos x="4697" y="367"/>
              </a:cxn>
              <a:cxn ang="0">
                <a:pos x="0" y="218"/>
              </a:cxn>
              <a:cxn ang="0">
                <a:pos x="4697" y="0"/>
              </a:cxn>
            </a:cxnLst>
            <a:rect l="0" t="0" r="0" b="0"/>
            <a:pathLst>
              <a:path w="4697" h="367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  <a:close/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0" y="5000978"/>
            <a:ext cx="9144000" cy="186411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0" y="1248"/>
              </a:cxn>
              <a:cxn ang="0">
                <a:pos x="5760" y="1248"/>
              </a:cxn>
              <a:cxn ang="0">
                <a:pos x="5760" y="528"/>
              </a:cxn>
              <a:cxn ang="0">
                <a:pos x="0" y="0"/>
              </a:cxn>
            </a:cxnLst>
            <a:rect l="0" t="0" r="0" b="0"/>
            <a:pathLst>
              <a:path w="5760" h="1248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-3765" y="4997671"/>
            <a:ext cx="9147765" cy="790302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263" y="4347706"/>
            <a:ext cx="3117618" cy="5344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1" y="5944936"/>
            <a:ext cx="4499992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19.10.2015</a:t>
            </a:fld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32" y="599932"/>
            <a:ext cx="1945998" cy="33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b="0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nJ1dwkJPZUY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0" dirty="0" smtClean="0"/>
              <a:t>Esitys</a:t>
            </a:r>
            <a:endParaRPr lang="fi-FI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6091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Sisältö syötetään kalvolle näppäimistön avulla tai valmis teksti tuodaan kalvoihin.</a:t>
            </a:r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fi-FI" dirty="0" smtClean="0"/>
              <a:t>Sisällön syöttäminen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66526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564904"/>
            <a:ext cx="3456942" cy="23427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fi-FI" dirty="0" smtClean="0"/>
              <a:t>Kuvan lisääminen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51062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/>
          <a:lstStyle/>
          <a:p>
            <a:r>
              <a:rPr lang="fi-FI" dirty="0" smtClean="0"/>
              <a:t>Piirtokuvan lisääminen</a:t>
            </a:r>
            <a:endParaRPr lang="fi-FI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33" y="2204864"/>
            <a:ext cx="2533239" cy="2776158"/>
          </a:xfrm>
        </p:spPr>
      </p:pic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5508625" y="2205038"/>
            <a:ext cx="2532063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5508625" y="2535238"/>
            <a:ext cx="2351088" cy="2128837"/>
          </a:xfrm>
          <a:custGeom>
            <a:avLst/>
            <a:gdLst>
              <a:gd name="T0" fmla="*/ 5 w 2962"/>
              <a:gd name="T1" fmla="*/ 15 h 2681"/>
              <a:gd name="T2" fmla="*/ 2960 w 2962"/>
              <a:gd name="T3" fmla="*/ 0 h 2681"/>
              <a:gd name="T4" fmla="*/ 2962 w 2962"/>
              <a:gd name="T5" fmla="*/ 2681 h 2681"/>
              <a:gd name="T6" fmla="*/ 0 w 2962"/>
              <a:gd name="T7" fmla="*/ 2664 h 2681"/>
              <a:gd name="T8" fmla="*/ 5 w 2962"/>
              <a:gd name="T9" fmla="*/ 15 h 2681"/>
              <a:gd name="T10" fmla="*/ 5 w 2962"/>
              <a:gd name="T11" fmla="*/ 15 h 2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2" h="2681">
                <a:moveTo>
                  <a:pt x="5" y="15"/>
                </a:moveTo>
                <a:lnTo>
                  <a:pt x="2960" y="0"/>
                </a:lnTo>
                <a:lnTo>
                  <a:pt x="2962" y="2681"/>
                </a:lnTo>
                <a:lnTo>
                  <a:pt x="0" y="2664"/>
                </a:lnTo>
                <a:lnTo>
                  <a:pt x="5" y="15"/>
                </a:lnTo>
                <a:lnTo>
                  <a:pt x="5" y="15"/>
                </a:lnTo>
                <a:close/>
              </a:path>
            </a:pathLst>
          </a:custGeom>
          <a:solidFill>
            <a:srgbClr val="A5BF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5532438" y="2227263"/>
            <a:ext cx="2446338" cy="2701925"/>
          </a:xfrm>
          <a:custGeom>
            <a:avLst/>
            <a:gdLst>
              <a:gd name="T0" fmla="*/ 1682 w 3082"/>
              <a:gd name="T1" fmla="*/ 81 h 3404"/>
              <a:gd name="T2" fmla="*/ 1935 w 3082"/>
              <a:gd name="T3" fmla="*/ 0 h 3404"/>
              <a:gd name="T4" fmla="*/ 2201 w 3082"/>
              <a:gd name="T5" fmla="*/ 81 h 3404"/>
              <a:gd name="T6" fmla="*/ 2690 w 3082"/>
              <a:gd name="T7" fmla="*/ 454 h 3404"/>
              <a:gd name="T8" fmla="*/ 2983 w 3082"/>
              <a:gd name="T9" fmla="*/ 1043 h 3404"/>
              <a:gd name="T10" fmla="*/ 2857 w 3082"/>
              <a:gd name="T11" fmla="*/ 1727 h 3404"/>
              <a:gd name="T12" fmla="*/ 2236 w 3082"/>
              <a:gd name="T13" fmla="*/ 2131 h 3404"/>
              <a:gd name="T14" fmla="*/ 1904 w 3082"/>
              <a:gd name="T15" fmla="*/ 2427 h 3404"/>
              <a:gd name="T16" fmla="*/ 1388 w 3082"/>
              <a:gd name="T17" fmla="*/ 2208 h 3404"/>
              <a:gd name="T18" fmla="*/ 1236 w 3082"/>
              <a:gd name="T19" fmla="*/ 2681 h 3404"/>
              <a:gd name="T20" fmla="*/ 1016 w 3082"/>
              <a:gd name="T21" fmla="*/ 2873 h 3404"/>
              <a:gd name="T22" fmla="*/ 760 w 3082"/>
              <a:gd name="T23" fmla="*/ 1939 h 3404"/>
              <a:gd name="T24" fmla="*/ 360 w 3082"/>
              <a:gd name="T25" fmla="*/ 2327 h 3404"/>
              <a:gd name="T26" fmla="*/ 501 w 3082"/>
              <a:gd name="T27" fmla="*/ 2830 h 3404"/>
              <a:gd name="T28" fmla="*/ 1363 w 3082"/>
              <a:gd name="T29" fmla="*/ 3155 h 3404"/>
              <a:gd name="T30" fmla="*/ 1927 w 3082"/>
              <a:gd name="T31" fmla="*/ 3071 h 3404"/>
              <a:gd name="T32" fmla="*/ 3082 w 3082"/>
              <a:gd name="T33" fmla="*/ 2800 h 3404"/>
              <a:gd name="T34" fmla="*/ 2335 w 3082"/>
              <a:gd name="T35" fmla="*/ 3220 h 3404"/>
              <a:gd name="T36" fmla="*/ 1180 w 3082"/>
              <a:gd name="T37" fmla="*/ 3404 h 3404"/>
              <a:gd name="T38" fmla="*/ 414 w 3082"/>
              <a:gd name="T39" fmla="*/ 3174 h 3404"/>
              <a:gd name="T40" fmla="*/ 112 w 3082"/>
              <a:gd name="T41" fmla="*/ 2896 h 3404"/>
              <a:gd name="T42" fmla="*/ 0 w 3082"/>
              <a:gd name="T43" fmla="*/ 1992 h 3404"/>
              <a:gd name="T44" fmla="*/ 267 w 3082"/>
              <a:gd name="T45" fmla="*/ 1516 h 3404"/>
              <a:gd name="T46" fmla="*/ 752 w 3082"/>
              <a:gd name="T47" fmla="*/ 1114 h 3404"/>
              <a:gd name="T48" fmla="*/ 1562 w 3082"/>
              <a:gd name="T49" fmla="*/ 1088 h 3404"/>
              <a:gd name="T50" fmla="*/ 2337 w 3082"/>
              <a:gd name="T51" fmla="*/ 1380 h 3404"/>
              <a:gd name="T52" fmla="*/ 2650 w 3082"/>
              <a:gd name="T53" fmla="*/ 1365 h 3404"/>
              <a:gd name="T54" fmla="*/ 2685 w 3082"/>
              <a:gd name="T55" fmla="*/ 997 h 3404"/>
              <a:gd name="T56" fmla="*/ 2449 w 3082"/>
              <a:gd name="T57" fmla="*/ 557 h 3404"/>
              <a:gd name="T58" fmla="*/ 2038 w 3082"/>
              <a:gd name="T59" fmla="*/ 293 h 3404"/>
              <a:gd name="T60" fmla="*/ 1679 w 3082"/>
              <a:gd name="T61" fmla="*/ 262 h 3404"/>
              <a:gd name="T62" fmla="*/ 1840 w 3082"/>
              <a:gd name="T63" fmla="*/ 178 h 3404"/>
              <a:gd name="T64" fmla="*/ 1629 w 3082"/>
              <a:gd name="T65" fmla="*/ 151 h 3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082" h="3404">
                <a:moveTo>
                  <a:pt x="1629" y="151"/>
                </a:moveTo>
                <a:lnTo>
                  <a:pt x="1682" y="81"/>
                </a:lnTo>
                <a:lnTo>
                  <a:pt x="1760" y="35"/>
                </a:lnTo>
                <a:lnTo>
                  <a:pt x="1935" y="0"/>
                </a:lnTo>
                <a:lnTo>
                  <a:pt x="2057" y="11"/>
                </a:lnTo>
                <a:lnTo>
                  <a:pt x="2201" y="81"/>
                </a:lnTo>
                <a:lnTo>
                  <a:pt x="2340" y="200"/>
                </a:lnTo>
                <a:lnTo>
                  <a:pt x="2690" y="454"/>
                </a:lnTo>
                <a:lnTo>
                  <a:pt x="2932" y="849"/>
                </a:lnTo>
                <a:lnTo>
                  <a:pt x="2983" y="1043"/>
                </a:lnTo>
                <a:lnTo>
                  <a:pt x="2994" y="1362"/>
                </a:lnTo>
                <a:lnTo>
                  <a:pt x="2857" y="1727"/>
                </a:lnTo>
                <a:lnTo>
                  <a:pt x="2396" y="2027"/>
                </a:lnTo>
                <a:lnTo>
                  <a:pt x="2236" y="2131"/>
                </a:lnTo>
                <a:lnTo>
                  <a:pt x="1822" y="2143"/>
                </a:lnTo>
                <a:lnTo>
                  <a:pt x="1904" y="2427"/>
                </a:lnTo>
                <a:lnTo>
                  <a:pt x="1591" y="2140"/>
                </a:lnTo>
                <a:lnTo>
                  <a:pt x="1388" y="2208"/>
                </a:lnTo>
                <a:lnTo>
                  <a:pt x="1347" y="2467"/>
                </a:lnTo>
                <a:lnTo>
                  <a:pt x="1236" y="2681"/>
                </a:lnTo>
                <a:lnTo>
                  <a:pt x="1221" y="2827"/>
                </a:lnTo>
                <a:lnTo>
                  <a:pt x="1016" y="2873"/>
                </a:lnTo>
                <a:lnTo>
                  <a:pt x="1076" y="2301"/>
                </a:lnTo>
                <a:lnTo>
                  <a:pt x="760" y="1939"/>
                </a:lnTo>
                <a:lnTo>
                  <a:pt x="436" y="2097"/>
                </a:lnTo>
                <a:lnTo>
                  <a:pt x="360" y="2327"/>
                </a:lnTo>
                <a:lnTo>
                  <a:pt x="367" y="2570"/>
                </a:lnTo>
                <a:lnTo>
                  <a:pt x="501" y="2830"/>
                </a:lnTo>
                <a:lnTo>
                  <a:pt x="947" y="3054"/>
                </a:lnTo>
                <a:lnTo>
                  <a:pt x="1363" y="3155"/>
                </a:lnTo>
                <a:lnTo>
                  <a:pt x="1576" y="3139"/>
                </a:lnTo>
                <a:lnTo>
                  <a:pt x="1927" y="3071"/>
                </a:lnTo>
                <a:lnTo>
                  <a:pt x="2404" y="3001"/>
                </a:lnTo>
                <a:lnTo>
                  <a:pt x="3082" y="2800"/>
                </a:lnTo>
                <a:lnTo>
                  <a:pt x="2895" y="2972"/>
                </a:lnTo>
                <a:lnTo>
                  <a:pt x="2335" y="3220"/>
                </a:lnTo>
                <a:lnTo>
                  <a:pt x="1659" y="3389"/>
                </a:lnTo>
                <a:lnTo>
                  <a:pt x="1180" y="3404"/>
                </a:lnTo>
                <a:lnTo>
                  <a:pt x="821" y="3313"/>
                </a:lnTo>
                <a:lnTo>
                  <a:pt x="414" y="3174"/>
                </a:lnTo>
                <a:lnTo>
                  <a:pt x="287" y="3071"/>
                </a:lnTo>
                <a:lnTo>
                  <a:pt x="112" y="2896"/>
                </a:lnTo>
                <a:lnTo>
                  <a:pt x="5" y="2508"/>
                </a:lnTo>
                <a:lnTo>
                  <a:pt x="0" y="1992"/>
                </a:lnTo>
                <a:lnTo>
                  <a:pt x="188" y="1619"/>
                </a:lnTo>
                <a:lnTo>
                  <a:pt x="267" y="1516"/>
                </a:lnTo>
                <a:lnTo>
                  <a:pt x="443" y="1335"/>
                </a:lnTo>
                <a:lnTo>
                  <a:pt x="752" y="1114"/>
                </a:lnTo>
                <a:lnTo>
                  <a:pt x="1163" y="1041"/>
                </a:lnTo>
                <a:lnTo>
                  <a:pt x="1562" y="1088"/>
                </a:lnTo>
                <a:lnTo>
                  <a:pt x="1944" y="1240"/>
                </a:lnTo>
                <a:lnTo>
                  <a:pt x="2337" y="1380"/>
                </a:lnTo>
                <a:lnTo>
                  <a:pt x="2512" y="1412"/>
                </a:lnTo>
                <a:lnTo>
                  <a:pt x="2650" y="1365"/>
                </a:lnTo>
                <a:lnTo>
                  <a:pt x="2743" y="1272"/>
                </a:lnTo>
                <a:lnTo>
                  <a:pt x="2685" y="997"/>
                </a:lnTo>
                <a:lnTo>
                  <a:pt x="2621" y="824"/>
                </a:lnTo>
                <a:lnTo>
                  <a:pt x="2449" y="557"/>
                </a:lnTo>
                <a:lnTo>
                  <a:pt x="2186" y="328"/>
                </a:lnTo>
                <a:lnTo>
                  <a:pt x="2038" y="293"/>
                </a:lnTo>
                <a:lnTo>
                  <a:pt x="1801" y="289"/>
                </a:lnTo>
                <a:lnTo>
                  <a:pt x="1679" y="262"/>
                </a:lnTo>
                <a:lnTo>
                  <a:pt x="1856" y="238"/>
                </a:lnTo>
                <a:lnTo>
                  <a:pt x="1840" y="178"/>
                </a:lnTo>
                <a:lnTo>
                  <a:pt x="1629" y="151"/>
                </a:lnTo>
                <a:lnTo>
                  <a:pt x="1629" y="151"/>
                </a:lnTo>
                <a:close/>
              </a:path>
            </a:pathLst>
          </a:custGeom>
          <a:solidFill>
            <a:srgbClr val="E08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6816725" y="2219325"/>
            <a:ext cx="592138" cy="338137"/>
          </a:xfrm>
          <a:custGeom>
            <a:avLst/>
            <a:gdLst>
              <a:gd name="T0" fmla="*/ 54 w 746"/>
              <a:gd name="T1" fmla="*/ 75 h 426"/>
              <a:gd name="T2" fmla="*/ 12 w 746"/>
              <a:gd name="T3" fmla="*/ 133 h 426"/>
              <a:gd name="T4" fmla="*/ 0 w 746"/>
              <a:gd name="T5" fmla="*/ 183 h 426"/>
              <a:gd name="T6" fmla="*/ 200 w 746"/>
              <a:gd name="T7" fmla="*/ 181 h 426"/>
              <a:gd name="T8" fmla="*/ 201 w 746"/>
              <a:gd name="T9" fmla="*/ 242 h 426"/>
              <a:gd name="T10" fmla="*/ 19 w 746"/>
              <a:gd name="T11" fmla="*/ 239 h 426"/>
              <a:gd name="T12" fmla="*/ 28 w 746"/>
              <a:gd name="T13" fmla="*/ 270 h 426"/>
              <a:gd name="T14" fmla="*/ 209 w 746"/>
              <a:gd name="T15" fmla="*/ 359 h 426"/>
              <a:gd name="T16" fmla="*/ 379 w 746"/>
              <a:gd name="T17" fmla="*/ 370 h 426"/>
              <a:gd name="T18" fmla="*/ 457 w 746"/>
              <a:gd name="T19" fmla="*/ 335 h 426"/>
              <a:gd name="T20" fmla="*/ 538 w 746"/>
              <a:gd name="T21" fmla="*/ 358 h 426"/>
              <a:gd name="T22" fmla="*/ 656 w 746"/>
              <a:gd name="T23" fmla="*/ 399 h 426"/>
              <a:gd name="T24" fmla="*/ 746 w 746"/>
              <a:gd name="T25" fmla="*/ 426 h 426"/>
              <a:gd name="T26" fmla="*/ 569 w 746"/>
              <a:gd name="T27" fmla="*/ 321 h 426"/>
              <a:gd name="T28" fmla="*/ 554 w 746"/>
              <a:gd name="T29" fmla="*/ 230 h 426"/>
              <a:gd name="T30" fmla="*/ 484 w 746"/>
              <a:gd name="T31" fmla="*/ 260 h 426"/>
              <a:gd name="T32" fmla="*/ 404 w 746"/>
              <a:gd name="T33" fmla="*/ 267 h 426"/>
              <a:gd name="T34" fmla="*/ 309 w 746"/>
              <a:gd name="T35" fmla="*/ 295 h 426"/>
              <a:gd name="T36" fmla="*/ 318 w 746"/>
              <a:gd name="T37" fmla="*/ 257 h 426"/>
              <a:gd name="T38" fmla="*/ 239 w 746"/>
              <a:gd name="T39" fmla="*/ 270 h 426"/>
              <a:gd name="T40" fmla="*/ 279 w 746"/>
              <a:gd name="T41" fmla="*/ 241 h 426"/>
              <a:gd name="T42" fmla="*/ 285 w 746"/>
              <a:gd name="T43" fmla="*/ 204 h 426"/>
              <a:gd name="T44" fmla="*/ 259 w 746"/>
              <a:gd name="T45" fmla="*/ 168 h 426"/>
              <a:gd name="T46" fmla="*/ 198 w 746"/>
              <a:gd name="T47" fmla="*/ 152 h 426"/>
              <a:gd name="T48" fmla="*/ 136 w 746"/>
              <a:gd name="T49" fmla="*/ 143 h 426"/>
              <a:gd name="T50" fmla="*/ 119 w 746"/>
              <a:gd name="T51" fmla="*/ 119 h 426"/>
              <a:gd name="T52" fmla="*/ 131 w 746"/>
              <a:gd name="T53" fmla="*/ 90 h 426"/>
              <a:gd name="T54" fmla="*/ 172 w 746"/>
              <a:gd name="T55" fmla="*/ 58 h 426"/>
              <a:gd name="T56" fmla="*/ 280 w 746"/>
              <a:gd name="T57" fmla="*/ 26 h 426"/>
              <a:gd name="T58" fmla="*/ 402 w 746"/>
              <a:gd name="T59" fmla="*/ 19 h 426"/>
              <a:gd name="T60" fmla="*/ 276 w 746"/>
              <a:gd name="T61" fmla="*/ 0 h 426"/>
              <a:gd name="T62" fmla="*/ 134 w 746"/>
              <a:gd name="T63" fmla="*/ 29 h 426"/>
              <a:gd name="T64" fmla="*/ 54 w 746"/>
              <a:gd name="T65" fmla="*/ 75 h 426"/>
              <a:gd name="T66" fmla="*/ 54 w 746"/>
              <a:gd name="T67" fmla="*/ 7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46" h="426">
                <a:moveTo>
                  <a:pt x="54" y="75"/>
                </a:moveTo>
                <a:lnTo>
                  <a:pt x="12" y="133"/>
                </a:lnTo>
                <a:lnTo>
                  <a:pt x="0" y="183"/>
                </a:lnTo>
                <a:lnTo>
                  <a:pt x="200" y="181"/>
                </a:lnTo>
                <a:lnTo>
                  <a:pt x="201" y="242"/>
                </a:lnTo>
                <a:lnTo>
                  <a:pt x="19" y="239"/>
                </a:lnTo>
                <a:lnTo>
                  <a:pt x="28" y="270"/>
                </a:lnTo>
                <a:lnTo>
                  <a:pt x="209" y="359"/>
                </a:lnTo>
                <a:lnTo>
                  <a:pt x="379" y="370"/>
                </a:lnTo>
                <a:lnTo>
                  <a:pt x="457" y="335"/>
                </a:lnTo>
                <a:lnTo>
                  <a:pt x="538" y="358"/>
                </a:lnTo>
                <a:lnTo>
                  <a:pt x="656" y="399"/>
                </a:lnTo>
                <a:lnTo>
                  <a:pt x="746" y="426"/>
                </a:lnTo>
                <a:lnTo>
                  <a:pt x="569" y="321"/>
                </a:lnTo>
                <a:lnTo>
                  <a:pt x="554" y="230"/>
                </a:lnTo>
                <a:lnTo>
                  <a:pt x="484" y="260"/>
                </a:lnTo>
                <a:lnTo>
                  <a:pt x="404" y="267"/>
                </a:lnTo>
                <a:lnTo>
                  <a:pt x="309" y="295"/>
                </a:lnTo>
                <a:lnTo>
                  <a:pt x="318" y="257"/>
                </a:lnTo>
                <a:lnTo>
                  <a:pt x="239" y="270"/>
                </a:lnTo>
                <a:lnTo>
                  <a:pt x="279" y="241"/>
                </a:lnTo>
                <a:lnTo>
                  <a:pt x="285" y="204"/>
                </a:lnTo>
                <a:lnTo>
                  <a:pt x="259" y="168"/>
                </a:lnTo>
                <a:lnTo>
                  <a:pt x="198" y="152"/>
                </a:lnTo>
                <a:lnTo>
                  <a:pt x="136" y="143"/>
                </a:lnTo>
                <a:lnTo>
                  <a:pt x="119" y="119"/>
                </a:lnTo>
                <a:lnTo>
                  <a:pt x="131" y="90"/>
                </a:lnTo>
                <a:lnTo>
                  <a:pt x="172" y="58"/>
                </a:lnTo>
                <a:lnTo>
                  <a:pt x="280" y="26"/>
                </a:lnTo>
                <a:lnTo>
                  <a:pt x="402" y="19"/>
                </a:lnTo>
                <a:lnTo>
                  <a:pt x="276" y="0"/>
                </a:lnTo>
                <a:lnTo>
                  <a:pt x="134" y="29"/>
                </a:lnTo>
                <a:lnTo>
                  <a:pt x="54" y="75"/>
                </a:lnTo>
                <a:lnTo>
                  <a:pt x="54" y="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>
            <a:off x="5799138" y="2690813"/>
            <a:ext cx="2011363" cy="682625"/>
          </a:xfrm>
          <a:custGeom>
            <a:avLst/>
            <a:gdLst>
              <a:gd name="T0" fmla="*/ 2388 w 2534"/>
              <a:gd name="T1" fmla="*/ 0 h 859"/>
              <a:gd name="T2" fmla="*/ 2457 w 2534"/>
              <a:gd name="T3" fmla="*/ 188 h 859"/>
              <a:gd name="T4" fmla="*/ 2461 w 2534"/>
              <a:gd name="T5" fmla="*/ 388 h 859"/>
              <a:gd name="T6" fmla="*/ 2435 w 2534"/>
              <a:gd name="T7" fmla="*/ 505 h 859"/>
              <a:gd name="T8" fmla="*/ 2402 w 2534"/>
              <a:gd name="T9" fmla="*/ 652 h 859"/>
              <a:gd name="T10" fmla="*/ 2323 w 2534"/>
              <a:gd name="T11" fmla="*/ 739 h 859"/>
              <a:gd name="T12" fmla="*/ 2228 w 2534"/>
              <a:gd name="T13" fmla="*/ 794 h 859"/>
              <a:gd name="T14" fmla="*/ 2079 w 2534"/>
              <a:gd name="T15" fmla="*/ 783 h 859"/>
              <a:gd name="T16" fmla="*/ 1795 w 2534"/>
              <a:gd name="T17" fmla="*/ 710 h 859"/>
              <a:gd name="T18" fmla="*/ 1510 w 2534"/>
              <a:gd name="T19" fmla="*/ 588 h 859"/>
              <a:gd name="T20" fmla="*/ 1239 w 2534"/>
              <a:gd name="T21" fmla="*/ 487 h 859"/>
              <a:gd name="T22" fmla="*/ 1005 w 2534"/>
              <a:gd name="T23" fmla="*/ 439 h 859"/>
              <a:gd name="T24" fmla="*/ 770 w 2534"/>
              <a:gd name="T25" fmla="*/ 432 h 859"/>
              <a:gd name="T26" fmla="*/ 533 w 2534"/>
              <a:gd name="T27" fmla="*/ 484 h 859"/>
              <a:gd name="T28" fmla="*/ 372 w 2534"/>
              <a:gd name="T29" fmla="*/ 546 h 859"/>
              <a:gd name="T30" fmla="*/ 204 w 2534"/>
              <a:gd name="T31" fmla="*/ 640 h 859"/>
              <a:gd name="T32" fmla="*/ 90 w 2534"/>
              <a:gd name="T33" fmla="*/ 739 h 859"/>
              <a:gd name="T34" fmla="*/ 0 w 2534"/>
              <a:gd name="T35" fmla="*/ 849 h 859"/>
              <a:gd name="T36" fmla="*/ 156 w 2534"/>
              <a:gd name="T37" fmla="*/ 768 h 859"/>
              <a:gd name="T38" fmla="*/ 206 w 2534"/>
              <a:gd name="T39" fmla="*/ 689 h 859"/>
              <a:gd name="T40" fmla="*/ 329 w 2534"/>
              <a:gd name="T41" fmla="*/ 681 h 859"/>
              <a:gd name="T42" fmla="*/ 417 w 2534"/>
              <a:gd name="T43" fmla="*/ 573 h 859"/>
              <a:gd name="T44" fmla="*/ 533 w 2534"/>
              <a:gd name="T45" fmla="*/ 613 h 859"/>
              <a:gd name="T46" fmla="*/ 658 w 2534"/>
              <a:gd name="T47" fmla="*/ 500 h 859"/>
              <a:gd name="T48" fmla="*/ 821 w 2534"/>
              <a:gd name="T49" fmla="*/ 584 h 859"/>
              <a:gd name="T50" fmla="*/ 944 w 2534"/>
              <a:gd name="T51" fmla="*/ 482 h 859"/>
              <a:gd name="T52" fmla="*/ 1090 w 2534"/>
              <a:gd name="T53" fmla="*/ 587 h 859"/>
              <a:gd name="T54" fmla="*/ 1203 w 2534"/>
              <a:gd name="T55" fmla="*/ 518 h 859"/>
              <a:gd name="T56" fmla="*/ 1341 w 2534"/>
              <a:gd name="T57" fmla="*/ 649 h 859"/>
              <a:gd name="T58" fmla="*/ 1454 w 2534"/>
              <a:gd name="T59" fmla="*/ 613 h 859"/>
              <a:gd name="T60" fmla="*/ 1585 w 2534"/>
              <a:gd name="T61" fmla="*/ 715 h 859"/>
              <a:gd name="T62" fmla="*/ 1719 w 2534"/>
              <a:gd name="T63" fmla="*/ 704 h 859"/>
              <a:gd name="T64" fmla="*/ 1773 w 2534"/>
              <a:gd name="T65" fmla="*/ 783 h 859"/>
              <a:gd name="T66" fmla="*/ 1865 w 2534"/>
              <a:gd name="T67" fmla="*/ 759 h 859"/>
              <a:gd name="T68" fmla="*/ 1926 w 2534"/>
              <a:gd name="T69" fmla="*/ 827 h 859"/>
              <a:gd name="T70" fmla="*/ 2002 w 2534"/>
              <a:gd name="T71" fmla="*/ 795 h 859"/>
              <a:gd name="T72" fmla="*/ 2064 w 2534"/>
              <a:gd name="T73" fmla="*/ 853 h 859"/>
              <a:gd name="T74" fmla="*/ 2143 w 2534"/>
              <a:gd name="T75" fmla="*/ 820 h 859"/>
              <a:gd name="T76" fmla="*/ 2224 w 2534"/>
              <a:gd name="T77" fmla="*/ 859 h 859"/>
              <a:gd name="T78" fmla="*/ 2289 w 2534"/>
              <a:gd name="T79" fmla="*/ 827 h 859"/>
              <a:gd name="T80" fmla="*/ 2410 w 2534"/>
              <a:gd name="T81" fmla="*/ 765 h 859"/>
              <a:gd name="T82" fmla="*/ 2501 w 2534"/>
              <a:gd name="T83" fmla="*/ 652 h 859"/>
              <a:gd name="T84" fmla="*/ 2527 w 2534"/>
              <a:gd name="T85" fmla="*/ 512 h 859"/>
              <a:gd name="T86" fmla="*/ 2534 w 2534"/>
              <a:gd name="T87" fmla="*/ 351 h 859"/>
              <a:gd name="T88" fmla="*/ 2516 w 2534"/>
              <a:gd name="T89" fmla="*/ 194 h 859"/>
              <a:gd name="T90" fmla="*/ 2472 w 2534"/>
              <a:gd name="T91" fmla="*/ 106 h 859"/>
              <a:gd name="T92" fmla="*/ 2388 w 2534"/>
              <a:gd name="T93" fmla="*/ 0 h 859"/>
              <a:gd name="T94" fmla="*/ 2388 w 2534"/>
              <a:gd name="T95" fmla="*/ 0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34" h="859">
                <a:moveTo>
                  <a:pt x="2388" y="0"/>
                </a:moveTo>
                <a:lnTo>
                  <a:pt x="2457" y="188"/>
                </a:lnTo>
                <a:lnTo>
                  <a:pt x="2461" y="388"/>
                </a:lnTo>
                <a:lnTo>
                  <a:pt x="2435" y="505"/>
                </a:lnTo>
                <a:lnTo>
                  <a:pt x="2402" y="652"/>
                </a:lnTo>
                <a:lnTo>
                  <a:pt x="2323" y="739"/>
                </a:lnTo>
                <a:lnTo>
                  <a:pt x="2228" y="794"/>
                </a:lnTo>
                <a:lnTo>
                  <a:pt x="2079" y="783"/>
                </a:lnTo>
                <a:lnTo>
                  <a:pt x="1795" y="710"/>
                </a:lnTo>
                <a:lnTo>
                  <a:pt x="1510" y="588"/>
                </a:lnTo>
                <a:lnTo>
                  <a:pt x="1239" y="487"/>
                </a:lnTo>
                <a:lnTo>
                  <a:pt x="1005" y="439"/>
                </a:lnTo>
                <a:lnTo>
                  <a:pt x="770" y="432"/>
                </a:lnTo>
                <a:lnTo>
                  <a:pt x="533" y="484"/>
                </a:lnTo>
                <a:lnTo>
                  <a:pt x="372" y="546"/>
                </a:lnTo>
                <a:lnTo>
                  <a:pt x="204" y="640"/>
                </a:lnTo>
                <a:lnTo>
                  <a:pt x="90" y="739"/>
                </a:lnTo>
                <a:lnTo>
                  <a:pt x="0" y="849"/>
                </a:lnTo>
                <a:lnTo>
                  <a:pt x="156" y="768"/>
                </a:lnTo>
                <a:lnTo>
                  <a:pt x="206" y="689"/>
                </a:lnTo>
                <a:lnTo>
                  <a:pt x="329" y="681"/>
                </a:lnTo>
                <a:lnTo>
                  <a:pt x="417" y="573"/>
                </a:lnTo>
                <a:lnTo>
                  <a:pt x="533" y="613"/>
                </a:lnTo>
                <a:lnTo>
                  <a:pt x="658" y="500"/>
                </a:lnTo>
                <a:lnTo>
                  <a:pt x="821" y="584"/>
                </a:lnTo>
                <a:lnTo>
                  <a:pt x="944" y="482"/>
                </a:lnTo>
                <a:lnTo>
                  <a:pt x="1090" y="587"/>
                </a:lnTo>
                <a:lnTo>
                  <a:pt x="1203" y="518"/>
                </a:lnTo>
                <a:lnTo>
                  <a:pt x="1341" y="649"/>
                </a:lnTo>
                <a:lnTo>
                  <a:pt x="1454" y="613"/>
                </a:lnTo>
                <a:lnTo>
                  <a:pt x="1585" y="715"/>
                </a:lnTo>
                <a:lnTo>
                  <a:pt x="1719" y="704"/>
                </a:lnTo>
                <a:lnTo>
                  <a:pt x="1773" y="783"/>
                </a:lnTo>
                <a:lnTo>
                  <a:pt x="1865" y="759"/>
                </a:lnTo>
                <a:lnTo>
                  <a:pt x="1926" y="827"/>
                </a:lnTo>
                <a:lnTo>
                  <a:pt x="2002" y="795"/>
                </a:lnTo>
                <a:lnTo>
                  <a:pt x="2064" y="853"/>
                </a:lnTo>
                <a:lnTo>
                  <a:pt x="2143" y="820"/>
                </a:lnTo>
                <a:lnTo>
                  <a:pt x="2224" y="859"/>
                </a:lnTo>
                <a:lnTo>
                  <a:pt x="2289" y="827"/>
                </a:lnTo>
                <a:lnTo>
                  <a:pt x="2410" y="765"/>
                </a:lnTo>
                <a:lnTo>
                  <a:pt x="2501" y="652"/>
                </a:lnTo>
                <a:lnTo>
                  <a:pt x="2527" y="512"/>
                </a:lnTo>
                <a:lnTo>
                  <a:pt x="2534" y="351"/>
                </a:lnTo>
                <a:lnTo>
                  <a:pt x="2516" y="194"/>
                </a:lnTo>
                <a:lnTo>
                  <a:pt x="2472" y="106"/>
                </a:lnTo>
                <a:lnTo>
                  <a:pt x="2388" y="0"/>
                </a:lnTo>
                <a:lnTo>
                  <a:pt x="23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7367588" y="3030538"/>
            <a:ext cx="554038" cy="858837"/>
          </a:xfrm>
          <a:custGeom>
            <a:avLst/>
            <a:gdLst>
              <a:gd name="T0" fmla="*/ 662 w 699"/>
              <a:gd name="T1" fmla="*/ 0 h 1084"/>
              <a:gd name="T2" fmla="*/ 699 w 699"/>
              <a:gd name="T3" fmla="*/ 236 h 1084"/>
              <a:gd name="T4" fmla="*/ 688 w 699"/>
              <a:gd name="T5" fmla="*/ 379 h 1084"/>
              <a:gd name="T6" fmla="*/ 652 w 699"/>
              <a:gd name="T7" fmla="*/ 572 h 1084"/>
              <a:gd name="T8" fmla="*/ 583 w 699"/>
              <a:gd name="T9" fmla="*/ 717 h 1084"/>
              <a:gd name="T10" fmla="*/ 457 w 699"/>
              <a:gd name="T11" fmla="*/ 855 h 1084"/>
              <a:gd name="T12" fmla="*/ 286 w 699"/>
              <a:gd name="T13" fmla="*/ 968 h 1084"/>
              <a:gd name="T14" fmla="*/ 0 w 699"/>
              <a:gd name="T15" fmla="*/ 1084 h 1084"/>
              <a:gd name="T16" fmla="*/ 60 w 699"/>
              <a:gd name="T17" fmla="*/ 965 h 1084"/>
              <a:gd name="T18" fmla="*/ 96 w 699"/>
              <a:gd name="T19" fmla="*/ 802 h 1084"/>
              <a:gd name="T20" fmla="*/ 128 w 699"/>
              <a:gd name="T21" fmla="*/ 889 h 1084"/>
              <a:gd name="T22" fmla="*/ 183 w 699"/>
              <a:gd name="T23" fmla="*/ 696 h 1084"/>
              <a:gd name="T24" fmla="*/ 230 w 699"/>
              <a:gd name="T25" fmla="*/ 823 h 1084"/>
              <a:gd name="T26" fmla="*/ 257 w 699"/>
              <a:gd name="T27" fmla="*/ 638 h 1084"/>
              <a:gd name="T28" fmla="*/ 294 w 699"/>
              <a:gd name="T29" fmla="*/ 787 h 1084"/>
              <a:gd name="T30" fmla="*/ 346 w 699"/>
              <a:gd name="T31" fmla="*/ 586 h 1084"/>
              <a:gd name="T32" fmla="*/ 388 w 699"/>
              <a:gd name="T33" fmla="*/ 732 h 1084"/>
              <a:gd name="T34" fmla="*/ 407 w 699"/>
              <a:gd name="T35" fmla="*/ 539 h 1084"/>
              <a:gd name="T36" fmla="*/ 457 w 699"/>
              <a:gd name="T37" fmla="*/ 682 h 1084"/>
              <a:gd name="T38" fmla="*/ 483 w 699"/>
              <a:gd name="T39" fmla="*/ 469 h 1084"/>
              <a:gd name="T40" fmla="*/ 539 w 699"/>
              <a:gd name="T41" fmla="*/ 597 h 1084"/>
              <a:gd name="T42" fmla="*/ 539 w 699"/>
              <a:gd name="T43" fmla="*/ 382 h 1084"/>
              <a:gd name="T44" fmla="*/ 591 w 699"/>
              <a:gd name="T45" fmla="*/ 481 h 1084"/>
              <a:gd name="T46" fmla="*/ 598 w 699"/>
              <a:gd name="T47" fmla="*/ 283 h 1084"/>
              <a:gd name="T48" fmla="*/ 652 w 699"/>
              <a:gd name="T49" fmla="*/ 364 h 1084"/>
              <a:gd name="T50" fmla="*/ 641 w 699"/>
              <a:gd name="T51" fmla="*/ 189 h 1084"/>
              <a:gd name="T52" fmla="*/ 670 w 699"/>
              <a:gd name="T53" fmla="*/ 222 h 1084"/>
              <a:gd name="T54" fmla="*/ 662 w 699"/>
              <a:gd name="T55" fmla="*/ 0 h 1084"/>
              <a:gd name="T56" fmla="*/ 662 w 699"/>
              <a:gd name="T57" fmla="*/ 0 h 1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99" h="1084">
                <a:moveTo>
                  <a:pt x="662" y="0"/>
                </a:moveTo>
                <a:lnTo>
                  <a:pt x="699" y="236"/>
                </a:lnTo>
                <a:lnTo>
                  <a:pt x="688" y="379"/>
                </a:lnTo>
                <a:lnTo>
                  <a:pt x="652" y="572"/>
                </a:lnTo>
                <a:lnTo>
                  <a:pt x="583" y="717"/>
                </a:lnTo>
                <a:lnTo>
                  <a:pt x="457" y="855"/>
                </a:lnTo>
                <a:lnTo>
                  <a:pt x="286" y="968"/>
                </a:lnTo>
                <a:lnTo>
                  <a:pt x="0" y="1084"/>
                </a:lnTo>
                <a:lnTo>
                  <a:pt x="60" y="965"/>
                </a:lnTo>
                <a:lnTo>
                  <a:pt x="96" y="802"/>
                </a:lnTo>
                <a:lnTo>
                  <a:pt x="128" y="889"/>
                </a:lnTo>
                <a:lnTo>
                  <a:pt x="183" y="696"/>
                </a:lnTo>
                <a:lnTo>
                  <a:pt x="230" y="823"/>
                </a:lnTo>
                <a:lnTo>
                  <a:pt x="257" y="638"/>
                </a:lnTo>
                <a:lnTo>
                  <a:pt x="294" y="787"/>
                </a:lnTo>
                <a:lnTo>
                  <a:pt x="346" y="586"/>
                </a:lnTo>
                <a:lnTo>
                  <a:pt x="388" y="732"/>
                </a:lnTo>
                <a:lnTo>
                  <a:pt x="407" y="539"/>
                </a:lnTo>
                <a:lnTo>
                  <a:pt x="457" y="682"/>
                </a:lnTo>
                <a:lnTo>
                  <a:pt x="483" y="469"/>
                </a:lnTo>
                <a:lnTo>
                  <a:pt x="539" y="597"/>
                </a:lnTo>
                <a:lnTo>
                  <a:pt x="539" y="382"/>
                </a:lnTo>
                <a:lnTo>
                  <a:pt x="591" y="481"/>
                </a:lnTo>
                <a:lnTo>
                  <a:pt x="598" y="283"/>
                </a:lnTo>
                <a:lnTo>
                  <a:pt x="652" y="364"/>
                </a:lnTo>
                <a:lnTo>
                  <a:pt x="641" y="189"/>
                </a:lnTo>
                <a:lnTo>
                  <a:pt x="670" y="222"/>
                </a:lnTo>
                <a:lnTo>
                  <a:pt x="662" y="0"/>
                </a:lnTo>
                <a:lnTo>
                  <a:pt x="66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7153275" y="3546475"/>
            <a:ext cx="428625" cy="900112"/>
          </a:xfrm>
          <a:custGeom>
            <a:avLst/>
            <a:gdLst>
              <a:gd name="T0" fmla="*/ 204 w 541"/>
              <a:gd name="T1" fmla="*/ 0 h 1134"/>
              <a:gd name="T2" fmla="*/ 276 w 541"/>
              <a:gd name="T3" fmla="*/ 194 h 1134"/>
              <a:gd name="T4" fmla="*/ 280 w 541"/>
              <a:gd name="T5" fmla="*/ 329 h 1134"/>
              <a:gd name="T6" fmla="*/ 258 w 541"/>
              <a:gd name="T7" fmla="*/ 481 h 1134"/>
              <a:gd name="T8" fmla="*/ 268 w 541"/>
              <a:gd name="T9" fmla="*/ 795 h 1134"/>
              <a:gd name="T10" fmla="*/ 302 w 541"/>
              <a:gd name="T11" fmla="*/ 849 h 1134"/>
              <a:gd name="T12" fmla="*/ 388 w 541"/>
              <a:gd name="T13" fmla="*/ 846 h 1134"/>
              <a:gd name="T14" fmla="*/ 536 w 541"/>
              <a:gd name="T15" fmla="*/ 912 h 1134"/>
              <a:gd name="T16" fmla="*/ 425 w 541"/>
              <a:gd name="T17" fmla="*/ 919 h 1134"/>
              <a:gd name="T18" fmla="*/ 541 w 541"/>
              <a:gd name="T19" fmla="*/ 1024 h 1134"/>
              <a:gd name="T20" fmla="*/ 341 w 541"/>
              <a:gd name="T21" fmla="*/ 985 h 1134"/>
              <a:gd name="T22" fmla="*/ 402 w 541"/>
              <a:gd name="T23" fmla="*/ 1069 h 1134"/>
              <a:gd name="T24" fmla="*/ 410 w 541"/>
              <a:gd name="T25" fmla="*/ 1134 h 1134"/>
              <a:gd name="T26" fmla="*/ 125 w 541"/>
              <a:gd name="T27" fmla="*/ 980 h 1134"/>
              <a:gd name="T28" fmla="*/ 52 w 541"/>
              <a:gd name="T29" fmla="*/ 839 h 1134"/>
              <a:gd name="T30" fmla="*/ 0 w 541"/>
              <a:gd name="T31" fmla="*/ 481 h 1134"/>
              <a:gd name="T32" fmla="*/ 67 w 541"/>
              <a:gd name="T33" fmla="*/ 387 h 1134"/>
              <a:gd name="T34" fmla="*/ 171 w 541"/>
              <a:gd name="T35" fmla="*/ 387 h 1134"/>
              <a:gd name="T36" fmla="*/ 75 w 541"/>
              <a:gd name="T37" fmla="*/ 248 h 1134"/>
              <a:gd name="T38" fmla="*/ 181 w 541"/>
              <a:gd name="T39" fmla="*/ 271 h 1134"/>
              <a:gd name="T40" fmla="*/ 99 w 541"/>
              <a:gd name="T41" fmla="*/ 168 h 1134"/>
              <a:gd name="T42" fmla="*/ 194 w 541"/>
              <a:gd name="T43" fmla="*/ 183 h 1134"/>
              <a:gd name="T44" fmla="*/ 146 w 541"/>
              <a:gd name="T45" fmla="*/ 52 h 1134"/>
              <a:gd name="T46" fmla="*/ 201 w 541"/>
              <a:gd name="T47" fmla="*/ 99 h 1134"/>
              <a:gd name="T48" fmla="*/ 204 w 541"/>
              <a:gd name="T49" fmla="*/ 0 h 1134"/>
              <a:gd name="T50" fmla="*/ 204 w 541"/>
              <a:gd name="T51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1" h="1134">
                <a:moveTo>
                  <a:pt x="204" y="0"/>
                </a:moveTo>
                <a:lnTo>
                  <a:pt x="276" y="194"/>
                </a:lnTo>
                <a:lnTo>
                  <a:pt x="280" y="329"/>
                </a:lnTo>
                <a:lnTo>
                  <a:pt x="258" y="481"/>
                </a:lnTo>
                <a:lnTo>
                  <a:pt x="268" y="795"/>
                </a:lnTo>
                <a:lnTo>
                  <a:pt x="302" y="849"/>
                </a:lnTo>
                <a:lnTo>
                  <a:pt x="388" y="846"/>
                </a:lnTo>
                <a:lnTo>
                  <a:pt x="536" y="912"/>
                </a:lnTo>
                <a:lnTo>
                  <a:pt x="425" y="919"/>
                </a:lnTo>
                <a:lnTo>
                  <a:pt x="541" y="1024"/>
                </a:lnTo>
                <a:lnTo>
                  <a:pt x="341" y="985"/>
                </a:lnTo>
                <a:lnTo>
                  <a:pt x="402" y="1069"/>
                </a:lnTo>
                <a:lnTo>
                  <a:pt x="410" y="1134"/>
                </a:lnTo>
                <a:lnTo>
                  <a:pt x="125" y="980"/>
                </a:lnTo>
                <a:lnTo>
                  <a:pt x="52" y="839"/>
                </a:lnTo>
                <a:lnTo>
                  <a:pt x="0" y="481"/>
                </a:lnTo>
                <a:lnTo>
                  <a:pt x="67" y="387"/>
                </a:lnTo>
                <a:lnTo>
                  <a:pt x="171" y="387"/>
                </a:lnTo>
                <a:lnTo>
                  <a:pt x="75" y="248"/>
                </a:lnTo>
                <a:lnTo>
                  <a:pt x="181" y="271"/>
                </a:lnTo>
                <a:lnTo>
                  <a:pt x="99" y="168"/>
                </a:lnTo>
                <a:lnTo>
                  <a:pt x="194" y="183"/>
                </a:lnTo>
                <a:lnTo>
                  <a:pt x="146" y="52"/>
                </a:lnTo>
                <a:lnTo>
                  <a:pt x="201" y="99"/>
                </a:lnTo>
                <a:lnTo>
                  <a:pt x="204" y="0"/>
                </a:lnTo>
                <a:lnTo>
                  <a:pt x="20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6473825" y="3324225"/>
            <a:ext cx="722313" cy="685800"/>
          </a:xfrm>
          <a:custGeom>
            <a:avLst/>
            <a:gdLst>
              <a:gd name="T0" fmla="*/ 0 w 910"/>
              <a:gd name="T1" fmla="*/ 218 h 863"/>
              <a:gd name="T2" fmla="*/ 105 w 910"/>
              <a:gd name="T3" fmla="*/ 419 h 863"/>
              <a:gd name="T4" fmla="*/ 181 w 910"/>
              <a:gd name="T5" fmla="*/ 652 h 863"/>
              <a:gd name="T6" fmla="*/ 195 w 910"/>
              <a:gd name="T7" fmla="*/ 860 h 863"/>
              <a:gd name="T8" fmla="*/ 460 w 910"/>
              <a:gd name="T9" fmla="*/ 863 h 863"/>
              <a:gd name="T10" fmla="*/ 626 w 910"/>
              <a:gd name="T11" fmla="*/ 845 h 863"/>
              <a:gd name="T12" fmla="*/ 855 w 910"/>
              <a:gd name="T13" fmla="*/ 761 h 863"/>
              <a:gd name="T14" fmla="*/ 820 w 910"/>
              <a:gd name="T15" fmla="*/ 703 h 863"/>
              <a:gd name="T16" fmla="*/ 828 w 910"/>
              <a:gd name="T17" fmla="*/ 573 h 863"/>
              <a:gd name="T18" fmla="*/ 910 w 910"/>
              <a:gd name="T19" fmla="*/ 393 h 863"/>
              <a:gd name="T20" fmla="*/ 813 w 910"/>
              <a:gd name="T21" fmla="*/ 510 h 863"/>
              <a:gd name="T22" fmla="*/ 773 w 910"/>
              <a:gd name="T23" fmla="*/ 606 h 863"/>
              <a:gd name="T24" fmla="*/ 767 w 910"/>
              <a:gd name="T25" fmla="*/ 445 h 863"/>
              <a:gd name="T26" fmla="*/ 796 w 910"/>
              <a:gd name="T27" fmla="*/ 241 h 863"/>
              <a:gd name="T28" fmla="*/ 741 w 910"/>
              <a:gd name="T29" fmla="*/ 376 h 863"/>
              <a:gd name="T30" fmla="*/ 708 w 910"/>
              <a:gd name="T31" fmla="*/ 573 h 863"/>
              <a:gd name="T32" fmla="*/ 702 w 910"/>
              <a:gd name="T33" fmla="*/ 401 h 863"/>
              <a:gd name="T34" fmla="*/ 715 w 910"/>
              <a:gd name="T35" fmla="*/ 175 h 863"/>
              <a:gd name="T36" fmla="*/ 644 w 910"/>
              <a:gd name="T37" fmla="*/ 350 h 863"/>
              <a:gd name="T38" fmla="*/ 629 w 910"/>
              <a:gd name="T39" fmla="*/ 573 h 863"/>
              <a:gd name="T40" fmla="*/ 604 w 910"/>
              <a:gd name="T41" fmla="*/ 361 h 863"/>
              <a:gd name="T42" fmla="*/ 621 w 910"/>
              <a:gd name="T43" fmla="*/ 121 h 863"/>
              <a:gd name="T44" fmla="*/ 549 w 910"/>
              <a:gd name="T45" fmla="*/ 332 h 863"/>
              <a:gd name="T46" fmla="*/ 534 w 910"/>
              <a:gd name="T47" fmla="*/ 536 h 863"/>
              <a:gd name="T48" fmla="*/ 507 w 910"/>
              <a:gd name="T49" fmla="*/ 322 h 863"/>
              <a:gd name="T50" fmla="*/ 517 w 910"/>
              <a:gd name="T51" fmla="*/ 165 h 863"/>
              <a:gd name="T52" fmla="*/ 531 w 910"/>
              <a:gd name="T53" fmla="*/ 37 h 863"/>
              <a:gd name="T54" fmla="*/ 463 w 910"/>
              <a:gd name="T55" fmla="*/ 175 h 863"/>
              <a:gd name="T56" fmla="*/ 452 w 910"/>
              <a:gd name="T57" fmla="*/ 387 h 863"/>
              <a:gd name="T58" fmla="*/ 467 w 910"/>
              <a:gd name="T59" fmla="*/ 591 h 863"/>
              <a:gd name="T60" fmla="*/ 402 w 910"/>
              <a:gd name="T61" fmla="*/ 314 h 863"/>
              <a:gd name="T62" fmla="*/ 394 w 910"/>
              <a:gd name="T63" fmla="*/ 175 h 863"/>
              <a:gd name="T64" fmla="*/ 408 w 910"/>
              <a:gd name="T65" fmla="*/ 0 h 863"/>
              <a:gd name="T66" fmla="*/ 347 w 910"/>
              <a:gd name="T67" fmla="*/ 194 h 863"/>
              <a:gd name="T68" fmla="*/ 341 w 910"/>
              <a:gd name="T69" fmla="*/ 387 h 863"/>
              <a:gd name="T70" fmla="*/ 358 w 910"/>
              <a:gd name="T71" fmla="*/ 649 h 863"/>
              <a:gd name="T72" fmla="*/ 297 w 910"/>
              <a:gd name="T73" fmla="*/ 303 h 863"/>
              <a:gd name="T74" fmla="*/ 276 w 910"/>
              <a:gd name="T75" fmla="*/ 4 h 863"/>
              <a:gd name="T76" fmla="*/ 239 w 910"/>
              <a:gd name="T77" fmla="*/ 171 h 863"/>
              <a:gd name="T78" fmla="*/ 239 w 910"/>
              <a:gd name="T79" fmla="*/ 387 h 863"/>
              <a:gd name="T80" fmla="*/ 260 w 910"/>
              <a:gd name="T81" fmla="*/ 562 h 863"/>
              <a:gd name="T82" fmla="*/ 163 w 910"/>
              <a:gd name="T83" fmla="*/ 236 h 863"/>
              <a:gd name="T84" fmla="*/ 62 w 910"/>
              <a:gd name="T85" fmla="*/ 66 h 863"/>
              <a:gd name="T86" fmla="*/ 105 w 910"/>
              <a:gd name="T87" fmla="*/ 252 h 863"/>
              <a:gd name="T88" fmla="*/ 160 w 910"/>
              <a:gd name="T89" fmla="*/ 437 h 863"/>
              <a:gd name="T90" fmla="*/ 69 w 910"/>
              <a:gd name="T91" fmla="*/ 262 h 863"/>
              <a:gd name="T92" fmla="*/ 0 w 910"/>
              <a:gd name="T93" fmla="*/ 218 h 863"/>
              <a:gd name="T94" fmla="*/ 0 w 910"/>
              <a:gd name="T95" fmla="*/ 218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10" h="863">
                <a:moveTo>
                  <a:pt x="0" y="218"/>
                </a:moveTo>
                <a:lnTo>
                  <a:pt x="105" y="419"/>
                </a:lnTo>
                <a:lnTo>
                  <a:pt x="181" y="652"/>
                </a:lnTo>
                <a:lnTo>
                  <a:pt x="195" y="860"/>
                </a:lnTo>
                <a:lnTo>
                  <a:pt x="460" y="863"/>
                </a:lnTo>
                <a:lnTo>
                  <a:pt x="626" y="845"/>
                </a:lnTo>
                <a:lnTo>
                  <a:pt x="855" y="761"/>
                </a:lnTo>
                <a:lnTo>
                  <a:pt x="820" y="703"/>
                </a:lnTo>
                <a:lnTo>
                  <a:pt x="828" y="573"/>
                </a:lnTo>
                <a:lnTo>
                  <a:pt x="910" y="393"/>
                </a:lnTo>
                <a:lnTo>
                  <a:pt x="813" y="510"/>
                </a:lnTo>
                <a:lnTo>
                  <a:pt x="773" y="606"/>
                </a:lnTo>
                <a:lnTo>
                  <a:pt x="767" y="445"/>
                </a:lnTo>
                <a:lnTo>
                  <a:pt x="796" y="241"/>
                </a:lnTo>
                <a:lnTo>
                  <a:pt x="741" y="376"/>
                </a:lnTo>
                <a:lnTo>
                  <a:pt x="708" y="573"/>
                </a:lnTo>
                <a:lnTo>
                  <a:pt x="702" y="401"/>
                </a:lnTo>
                <a:lnTo>
                  <a:pt x="715" y="175"/>
                </a:lnTo>
                <a:lnTo>
                  <a:pt x="644" y="350"/>
                </a:lnTo>
                <a:lnTo>
                  <a:pt x="629" y="573"/>
                </a:lnTo>
                <a:lnTo>
                  <a:pt x="604" y="361"/>
                </a:lnTo>
                <a:lnTo>
                  <a:pt x="621" y="121"/>
                </a:lnTo>
                <a:lnTo>
                  <a:pt x="549" y="332"/>
                </a:lnTo>
                <a:lnTo>
                  <a:pt x="534" y="536"/>
                </a:lnTo>
                <a:lnTo>
                  <a:pt x="507" y="322"/>
                </a:lnTo>
                <a:lnTo>
                  <a:pt x="517" y="165"/>
                </a:lnTo>
                <a:lnTo>
                  <a:pt x="531" y="37"/>
                </a:lnTo>
                <a:lnTo>
                  <a:pt x="463" y="175"/>
                </a:lnTo>
                <a:lnTo>
                  <a:pt x="452" y="387"/>
                </a:lnTo>
                <a:lnTo>
                  <a:pt x="467" y="591"/>
                </a:lnTo>
                <a:lnTo>
                  <a:pt x="402" y="314"/>
                </a:lnTo>
                <a:lnTo>
                  <a:pt x="394" y="175"/>
                </a:lnTo>
                <a:lnTo>
                  <a:pt x="408" y="0"/>
                </a:lnTo>
                <a:lnTo>
                  <a:pt x="347" y="194"/>
                </a:lnTo>
                <a:lnTo>
                  <a:pt x="341" y="387"/>
                </a:lnTo>
                <a:lnTo>
                  <a:pt x="358" y="649"/>
                </a:lnTo>
                <a:lnTo>
                  <a:pt x="297" y="303"/>
                </a:lnTo>
                <a:lnTo>
                  <a:pt x="276" y="4"/>
                </a:lnTo>
                <a:lnTo>
                  <a:pt x="239" y="171"/>
                </a:lnTo>
                <a:lnTo>
                  <a:pt x="239" y="387"/>
                </a:lnTo>
                <a:lnTo>
                  <a:pt x="260" y="562"/>
                </a:lnTo>
                <a:lnTo>
                  <a:pt x="163" y="236"/>
                </a:lnTo>
                <a:lnTo>
                  <a:pt x="62" y="66"/>
                </a:lnTo>
                <a:lnTo>
                  <a:pt x="105" y="252"/>
                </a:lnTo>
                <a:lnTo>
                  <a:pt x="160" y="437"/>
                </a:lnTo>
                <a:lnTo>
                  <a:pt x="69" y="262"/>
                </a:lnTo>
                <a:lnTo>
                  <a:pt x="0" y="218"/>
                </a:lnTo>
                <a:lnTo>
                  <a:pt x="0" y="2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0" name="Freeform 16"/>
          <p:cNvSpPr>
            <a:spLocks/>
          </p:cNvSpPr>
          <p:nvPr/>
        </p:nvSpPr>
        <p:spPr bwMode="auto">
          <a:xfrm>
            <a:off x="5697538" y="3365500"/>
            <a:ext cx="1295400" cy="1376362"/>
          </a:xfrm>
          <a:custGeom>
            <a:avLst/>
            <a:gdLst>
              <a:gd name="T0" fmla="*/ 579 w 1633"/>
              <a:gd name="T1" fmla="*/ 0 h 1733"/>
              <a:gd name="T2" fmla="*/ 553 w 1633"/>
              <a:gd name="T3" fmla="*/ 160 h 1733"/>
              <a:gd name="T4" fmla="*/ 571 w 1633"/>
              <a:gd name="T5" fmla="*/ 298 h 1733"/>
              <a:gd name="T6" fmla="*/ 632 w 1633"/>
              <a:gd name="T7" fmla="*/ 408 h 1733"/>
              <a:gd name="T8" fmla="*/ 774 w 1633"/>
              <a:gd name="T9" fmla="*/ 626 h 1733"/>
              <a:gd name="T10" fmla="*/ 879 w 1633"/>
              <a:gd name="T11" fmla="*/ 720 h 1733"/>
              <a:gd name="T12" fmla="*/ 924 w 1633"/>
              <a:gd name="T13" fmla="*/ 804 h 1733"/>
              <a:gd name="T14" fmla="*/ 850 w 1633"/>
              <a:gd name="T15" fmla="*/ 1403 h 1733"/>
              <a:gd name="T16" fmla="*/ 777 w 1633"/>
              <a:gd name="T17" fmla="*/ 1443 h 1733"/>
              <a:gd name="T18" fmla="*/ 857 w 1633"/>
              <a:gd name="T19" fmla="*/ 889 h 1733"/>
              <a:gd name="T20" fmla="*/ 659 w 1633"/>
              <a:gd name="T21" fmla="*/ 735 h 1733"/>
              <a:gd name="T22" fmla="*/ 445 w 1633"/>
              <a:gd name="T23" fmla="*/ 615 h 1733"/>
              <a:gd name="T24" fmla="*/ 328 w 1633"/>
              <a:gd name="T25" fmla="*/ 682 h 1733"/>
              <a:gd name="T26" fmla="*/ 221 w 1633"/>
              <a:gd name="T27" fmla="*/ 814 h 1733"/>
              <a:gd name="T28" fmla="*/ 195 w 1633"/>
              <a:gd name="T29" fmla="*/ 1000 h 1733"/>
              <a:gd name="T30" fmla="*/ 209 w 1633"/>
              <a:gd name="T31" fmla="*/ 1154 h 1733"/>
              <a:gd name="T32" fmla="*/ 296 w 1633"/>
              <a:gd name="T33" fmla="*/ 1304 h 1733"/>
              <a:gd name="T34" fmla="*/ 445 w 1633"/>
              <a:gd name="T35" fmla="*/ 1443 h 1733"/>
              <a:gd name="T36" fmla="*/ 553 w 1633"/>
              <a:gd name="T37" fmla="*/ 1500 h 1733"/>
              <a:gd name="T38" fmla="*/ 745 w 1633"/>
              <a:gd name="T39" fmla="*/ 1595 h 1733"/>
              <a:gd name="T40" fmla="*/ 1073 w 1633"/>
              <a:gd name="T41" fmla="*/ 1672 h 1733"/>
              <a:gd name="T42" fmla="*/ 1286 w 1633"/>
              <a:gd name="T43" fmla="*/ 1694 h 1733"/>
              <a:gd name="T44" fmla="*/ 1633 w 1633"/>
              <a:gd name="T45" fmla="*/ 1660 h 1733"/>
              <a:gd name="T46" fmla="*/ 1283 w 1633"/>
              <a:gd name="T47" fmla="*/ 1733 h 1733"/>
              <a:gd name="T48" fmla="*/ 1031 w 1633"/>
              <a:gd name="T49" fmla="*/ 1730 h 1733"/>
              <a:gd name="T50" fmla="*/ 684 w 1633"/>
              <a:gd name="T51" fmla="*/ 1657 h 1733"/>
              <a:gd name="T52" fmla="*/ 442 w 1633"/>
              <a:gd name="T53" fmla="*/ 1540 h 1733"/>
              <a:gd name="T54" fmla="*/ 224 w 1633"/>
              <a:gd name="T55" fmla="*/ 1373 h 1733"/>
              <a:gd name="T56" fmla="*/ 72 w 1633"/>
              <a:gd name="T57" fmla="*/ 1208 h 1733"/>
              <a:gd name="T58" fmla="*/ 163 w 1633"/>
              <a:gd name="T59" fmla="*/ 1195 h 1733"/>
              <a:gd name="T60" fmla="*/ 8 w 1633"/>
              <a:gd name="T61" fmla="*/ 1044 h 1733"/>
              <a:gd name="T62" fmla="*/ 72 w 1633"/>
              <a:gd name="T63" fmla="*/ 1053 h 1733"/>
              <a:gd name="T64" fmla="*/ 0 w 1633"/>
              <a:gd name="T65" fmla="*/ 855 h 1733"/>
              <a:gd name="T66" fmla="*/ 95 w 1633"/>
              <a:gd name="T67" fmla="*/ 921 h 1733"/>
              <a:gd name="T68" fmla="*/ 29 w 1633"/>
              <a:gd name="T69" fmla="*/ 677 h 1733"/>
              <a:gd name="T70" fmla="*/ 145 w 1633"/>
              <a:gd name="T71" fmla="*/ 772 h 1733"/>
              <a:gd name="T72" fmla="*/ 92 w 1633"/>
              <a:gd name="T73" fmla="*/ 455 h 1733"/>
              <a:gd name="T74" fmla="*/ 221 w 1633"/>
              <a:gd name="T75" fmla="*/ 630 h 1733"/>
              <a:gd name="T76" fmla="*/ 213 w 1633"/>
              <a:gd name="T77" fmla="*/ 276 h 1733"/>
              <a:gd name="T78" fmla="*/ 319 w 1633"/>
              <a:gd name="T79" fmla="*/ 521 h 1733"/>
              <a:gd name="T80" fmla="*/ 337 w 1633"/>
              <a:gd name="T81" fmla="*/ 134 h 1733"/>
              <a:gd name="T82" fmla="*/ 481 w 1633"/>
              <a:gd name="T83" fmla="*/ 479 h 1733"/>
              <a:gd name="T84" fmla="*/ 498 w 1633"/>
              <a:gd name="T85" fmla="*/ 130 h 1733"/>
              <a:gd name="T86" fmla="*/ 579 w 1633"/>
              <a:gd name="T87" fmla="*/ 0 h 1733"/>
              <a:gd name="T88" fmla="*/ 579 w 1633"/>
              <a:gd name="T89" fmla="*/ 0 h 1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33" h="1733">
                <a:moveTo>
                  <a:pt x="579" y="0"/>
                </a:moveTo>
                <a:lnTo>
                  <a:pt x="553" y="160"/>
                </a:lnTo>
                <a:lnTo>
                  <a:pt x="571" y="298"/>
                </a:lnTo>
                <a:lnTo>
                  <a:pt x="632" y="408"/>
                </a:lnTo>
                <a:lnTo>
                  <a:pt x="774" y="626"/>
                </a:lnTo>
                <a:lnTo>
                  <a:pt x="879" y="720"/>
                </a:lnTo>
                <a:lnTo>
                  <a:pt x="924" y="804"/>
                </a:lnTo>
                <a:lnTo>
                  <a:pt x="850" y="1403"/>
                </a:lnTo>
                <a:lnTo>
                  <a:pt x="777" y="1443"/>
                </a:lnTo>
                <a:lnTo>
                  <a:pt x="857" y="889"/>
                </a:lnTo>
                <a:lnTo>
                  <a:pt x="659" y="735"/>
                </a:lnTo>
                <a:lnTo>
                  <a:pt x="445" y="615"/>
                </a:lnTo>
                <a:lnTo>
                  <a:pt x="328" y="682"/>
                </a:lnTo>
                <a:lnTo>
                  <a:pt x="221" y="814"/>
                </a:lnTo>
                <a:lnTo>
                  <a:pt x="195" y="1000"/>
                </a:lnTo>
                <a:lnTo>
                  <a:pt x="209" y="1154"/>
                </a:lnTo>
                <a:lnTo>
                  <a:pt x="296" y="1304"/>
                </a:lnTo>
                <a:lnTo>
                  <a:pt x="445" y="1443"/>
                </a:lnTo>
                <a:lnTo>
                  <a:pt x="553" y="1500"/>
                </a:lnTo>
                <a:lnTo>
                  <a:pt x="745" y="1595"/>
                </a:lnTo>
                <a:lnTo>
                  <a:pt x="1073" y="1672"/>
                </a:lnTo>
                <a:lnTo>
                  <a:pt x="1286" y="1694"/>
                </a:lnTo>
                <a:lnTo>
                  <a:pt x="1633" y="1660"/>
                </a:lnTo>
                <a:lnTo>
                  <a:pt x="1283" y="1733"/>
                </a:lnTo>
                <a:lnTo>
                  <a:pt x="1031" y="1730"/>
                </a:lnTo>
                <a:lnTo>
                  <a:pt x="684" y="1657"/>
                </a:lnTo>
                <a:lnTo>
                  <a:pt x="442" y="1540"/>
                </a:lnTo>
                <a:lnTo>
                  <a:pt x="224" y="1373"/>
                </a:lnTo>
                <a:lnTo>
                  <a:pt x="72" y="1208"/>
                </a:lnTo>
                <a:lnTo>
                  <a:pt x="163" y="1195"/>
                </a:lnTo>
                <a:lnTo>
                  <a:pt x="8" y="1044"/>
                </a:lnTo>
                <a:lnTo>
                  <a:pt x="72" y="1053"/>
                </a:lnTo>
                <a:lnTo>
                  <a:pt x="0" y="855"/>
                </a:lnTo>
                <a:lnTo>
                  <a:pt x="95" y="921"/>
                </a:lnTo>
                <a:lnTo>
                  <a:pt x="29" y="677"/>
                </a:lnTo>
                <a:lnTo>
                  <a:pt x="145" y="772"/>
                </a:lnTo>
                <a:lnTo>
                  <a:pt x="92" y="455"/>
                </a:lnTo>
                <a:lnTo>
                  <a:pt x="221" y="630"/>
                </a:lnTo>
                <a:lnTo>
                  <a:pt x="213" y="276"/>
                </a:lnTo>
                <a:lnTo>
                  <a:pt x="319" y="521"/>
                </a:lnTo>
                <a:lnTo>
                  <a:pt x="337" y="134"/>
                </a:lnTo>
                <a:lnTo>
                  <a:pt x="481" y="479"/>
                </a:lnTo>
                <a:lnTo>
                  <a:pt x="498" y="130"/>
                </a:lnTo>
                <a:lnTo>
                  <a:pt x="579" y="0"/>
                </a:lnTo>
                <a:lnTo>
                  <a:pt x="5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1" name="Freeform 17"/>
          <p:cNvSpPr>
            <a:spLocks/>
          </p:cNvSpPr>
          <p:nvPr/>
        </p:nvSpPr>
        <p:spPr bwMode="auto">
          <a:xfrm>
            <a:off x="6816725" y="3954463"/>
            <a:ext cx="395288" cy="368300"/>
          </a:xfrm>
          <a:custGeom>
            <a:avLst/>
            <a:gdLst>
              <a:gd name="T0" fmla="*/ 0 w 498"/>
              <a:gd name="T1" fmla="*/ 21 h 464"/>
              <a:gd name="T2" fmla="*/ 98 w 498"/>
              <a:gd name="T3" fmla="*/ 349 h 464"/>
              <a:gd name="T4" fmla="*/ 180 w 498"/>
              <a:gd name="T5" fmla="*/ 444 h 464"/>
              <a:gd name="T6" fmla="*/ 356 w 498"/>
              <a:gd name="T7" fmla="*/ 464 h 464"/>
              <a:gd name="T8" fmla="*/ 495 w 498"/>
              <a:gd name="T9" fmla="*/ 403 h 464"/>
              <a:gd name="T10" fmla="*/ 353 w 498"/>
              <a:gd name="T11" fmla="*/ 365 h 464"/>
              <a:gd name="T12" fmla="*/ 498 w 498"/>
              <a:gd name="T13" fmla="*/ 327 h 464"/>
              <a:gd name="T14" fmla="*/ 489 w 498"/>
              <a:gd name="T15" fmla="*/ 266 h 464"/>
              <a:gd name="T16" fmla="*/ 315 w 498"/>
              <a:gd name="T17" fmla="*/ 266 h 464"/>
              <a:gd name="T18" fmla="*/ 221 w 498"/>
              <a:gd name="T19" fmla="*/ 0 h 464"/>
              <a:gd name="T20" fmla="*/ 0 w 498"/>
              <a:gd name="T21" fmla="*/ 21 h 464"/>
              <a:gd name="T22" fmla="*/ 0 w 498"/>
              <a:gd name="T23" fmla="*/ 21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8" h="464">
                <a:moveTo>
                  <a:pt x="0" y="21"/>
                </a:moveTo>
                <a:lnTo>
                  <a:pt x="98" y="349"/>
                </a:lnTo>
                <a:lnTo>
                  <a:pt x="180" y="444"/>
                </a:lnTo>
                <a:lnTo>
                  <a:pt x="356" y="464"/>
                </a:lnTo>
                <a:lnTo>
                  <a:pt x="495" y="403"/>
                </a:lnTo>
                <a:lnTo>
                  <a:pt x="353" y="365"/>
                </a:lnTo>
                <a:lnTo>
                  <a:pt x="498" y="327"/>
                </a:lnTo>
                <a:lnTo>
                  <a:pt x="489" y="266"/>
                </a:lnTo>
                <a:lnTo>
                  <a:pt x="315" y="266"/>
                </a:lnTo>
                <a:lnTo>
                  <a:pt x="221" y="0"/>
                </a:lnTo>
                <a:lnTo>
                  <a:pt x="0" y="21"/>
                </a:lnTo>
                <a:lnTo>
                  <a:pt x="0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18"/>
          <p:cNvSpPr>
            <a:spLocks/>
          </p:cNvSpPr>
          <p:nvPr/>
        </p:nvSpPr>
        <p:spPr bwMode="auto">
          <a:xfrm>
            <a:off x="5980113" y="3816350"/>
            <a:ext cx="387350" cy="582612"/>
          </a:xfrm>
          <a:custGeom>
            <a:avLst/>
            <a:gdLst>
              <a:gd name="T0" fmla="*/ 0 w 488"/>
              <a:gd name="T1" fmla="*/ 10 h 735"/>
              <a:gd name="T2" fmla="*/ 94 w 488"/>
              <a:gd name="T3" fmla="*/ 246 h 735"/>
              <a:gd name="T4" fmla="*/ 73 w 488"/>
              <a:gd name="T5" fmla="*/ 407 h 735"/>
              <a:gd name="T6" fmla="*/ 35 w 488"/>
              <a:gd name="T7" fmla="*/ 598 h 735"/>
              <a:gd name="T8" fmla="*/ 35 w 488"/>
              <a:gd name="T9" fmla="*/ 687 h 735"/>
              <a:gd name="T10" fmla="*/ 108 w 488"/>
              <a:gd name="T11" fmla="*/ 722 h 735"/>
              <a:gd name="T12" fmla="*/ 375 w 488"/>
              <a:gd name="T13" fmla="*/ 735 h 735"/>
              <a:gd name="T14" fmla="*/ 330 w 488"/>
              <a:gd name="T15" fmla="*/ 671 h 735"/>
              <a:gd name="T16" fmla="*/ 485 w 488"/>
              <a:gd name="T17" fmla="*/ 665 h 735"/>
              <a:gd name="T18" fmla="*/ 488 w 488"/>
              <a:gd name="T19" fmla="*/ 617 h 735"/>
              <a:gd name="T20" fmla="*/ 296 w 488"/>
              <a:gd name="T21" fmla="*/ 554 h 735"/>
              <a:gd name="T22" fmla="*/ 340 w 488"/>
              <a:gd name="T23" fmla="*/ 357 h 735"/>
              <a:gd name="T24" fmla="*/ 344 w 488"/>
              <a:gd name="T25" fmla="*/ 204 h 735"/>
              <a:gd name="T26" fmla="*/ 283 w 488"/>
              <a:gd name="T27" fmla="*/ 0 h 735"/>
              <a:gd name="T28" fmla="*/ 0 w 488"/>
              <a:gd name="T29" fmla="*/ 10 h 735"/>
              <a:gd name="T30" fmla="*/ 0 w 488"/>
              <a:gd name="T31" fmla="*/ 1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8" h="735">
                <a:moveTo>
                  <a:pt x="0" y="10"/>
                </a:moveTo>
                <a:lnTo>
                  <a:pt x="94" y="246"/>
                </a:lnTo>
                <a:lnTo>
                  <a:pt x="73" y="407"/>
                </a:lnTo>
                <a:lnTo>
                  <a:pt x="35" y="598"/>
                </a:lnTo>
                <a:lnTo>
                  <a:pt x="35" y="687"/>
                </a:lnTo>
                <a:lnTo>
                  <a:pt x="108" y="722"/>
                </a:lnTo>
                <a:lnTo>
                  <a:pt x="375" y="735"/>
                </a:lnTo>
                <a:lnTo>
                  <a:pt x="330" y="671"/>
                </a:lnTo>
                <a:lnTo>
                  <a:pt x="485" y="665"/>
                </a:lnTo>
                <a:lnTo>
                  <a:pt x="488" y="617"/>
                </a:lnTo>
                <a:lnTo>
                  <a:pt x="296" y="554"/>
                </a:lnTo>
                <a:lnTo>
                  <a:pt x="340" y="357"/>
                </a:lnTo>
                <a:lnTo>
                  <a:pt x="344" y="204"/>
                </a:lnTo>
                <a:lnTo>
                  <a:pt x="283" y="0"/>
                </a:lnTo>
                <a:lnTo>
                  <a:pt x="0" y="10"/>
                </a:lnTo>
                <a:lnTo>
                  <a:pt x="0" y="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6299200" y="3489325"/>
            <a:ext cx="481013" cy="1069975"/>
          </a:xfrm>
          <a:custGeom>
            <a:avLst/>
            <a:gdLst>
              <a:gd name="T0" fmla="*/ 15 w 604"/>
              <a:gd name="T1" fmla="*/ 0 h 1346"/>
              <a:gd name="T2" fmla="*/ 179 w 604"/>
              <a:gd name="T3" fmla="*/ 87 h 1346"/>
              <a:gd name="T4" fmla="*/ 286 w 604"/>
              <a:gd name="T5" fmla="*/ 201 h 1346"/>
              <a:gd name="T6" fmla="*/ 353 w 604"/>
              <a:gd name="T7" fmla="*/ 405 h 1346"/>
              <a:gd name="T8" fmla="*/ 391 w 604"/>
              <a:gd name="T9" fmla="*/ 510 h 1346"/>
              <a:gd name="T10" fmla="*/ 421 w 604"/>
              <a:gd name="T11" fmla="*/ 616 h 1346"/>
              <a:gd name="T12" fmla="*/ 429 w 604"/>
              <a:gd name="T13" fmla="*/ 782 h 1346"/>
              <a:gd name="T14" fmla="*/ 339 w 604"/>
              <a:gd name="T15" fmla="*/ 978 h 1346"/>
              <a:gd name="T16" fmla="*/ 281 w 604"/>
              <a:gd name="T17" fmla="*/ 1112 h 1346"/>
              <a:gd name="T18" fmla="*/ 476 w 604"/>
              <a:gd name="T19" fmla="*/ 1191 h 1346"/>
              <a:gd name="T20" fmla="*/ 604 w 604"/>
              <a:gd name="T21" fmla="*/ 1269 h 1346"/>
              <a:gd name="T22" fmla="*/ 380 w 604"/>
              <a:gd name="T23" fmla="*/ 1260 h 1346"/>
              <a:gd name="T24" fmla="*/ 472 w 604"/>
              <a:gd name="T25" fmla="*/ 1346 h 1346"/>
              <a:gd name="T26" fmla="*/ 289 w 604"/>
              <a:gd name="T27" fmla="*/ 1310 h 1346"/>
              <a:gd name="T28" fmla="*/ 17 w 604"/>
              <a:gd name="T29" fmla="*/ 1286 h 1346"/>
              <a:gd name="T30" fmla="*/ 59 w 604"/>
              <a:gd name="T31" fmla="*/ 1238 h 1346"/>
              <a:gd name="T32" fmla="*/ 122 w 604"/>
              <a:gd name="T33" fmla="*/ 1241 h 1346"/>
              <a:gd name="T34" fmla="*/ 214 w 604"/>
              <a:gd name="T35" fmla="*/ 1206 h 1346"/>
              <a:gd name="T36" fmla="*/ 233 w 604"/>
              <a:gd name="T37" fmla="*/ 1126 h 1346"/>
              <a:gd name="T38" fmla="*/ 189 w 604"/>
              <a:gd name="T39" fmla="*/ 1057 h 1346"/>
              <a:gd name="T40" fmla="*/ 274 w 604"/>
              <a:gd name="T41" fmla="*/ 1016 h 1346"/>
              <a:gd name="T42" fmla="*/ 198 w 604"/>
              <a:gd name="T43" fmla="*/ 936 h 1346"/>
              <a:gd name="T44" fmla="*/ 304 w 604"/>
              <a:gd name="T45" fmla="*/ 908 h 1346"/>
              <a:gd name="T46" fmla="*/ 218 w 604"/>
              <a:gd name="T47" fmla="*/ 857 h 1346"/>
              <a:gd name="T48" fmla="*/ 292 w 604"/>
              <a:gd name="T49" fmla="*/ 829 h 1346"/>
              <a:gd name="T50" fmla="*/ 242 w 604"/>
              <a:gd name="T51" fmla="*/ 771 h 1346"/>
              <a:gd name="T52" fmla="*/ 309 w 604"/>
              <a:gd name="T53" fmla="*/ 723 h 1346"/>
              <a:gd name="T54" fmla="*/ 227 w 604"/>
              <a:gd name="T55" fmla="*/ 682 h 1346"/>
              <a:gd name="T56" fmla="*/ 298 w 604"/>
              <a:gd name="T57" fmla="*/ 651 h 1346"/>
              <a:gd name="T58" fmla="*/ 239 w 604"/>
              <a:gd name="T59" fmla="*/ 604 h 1346"/>
              <a:gd name="T60" fmla="*/ 312 w 604"/>
              <a:gd name="T61" fmla="*/ 561 h 1346"/>
              <a:gd name="T62" fmla="*/ 176 w 604"/>
              <a:gd name="T63" fmla="*/ 523 h 1346"/>
              <a:gd name="T64" fmla="*/ 259 w 604"/>
              <a:gd name="T65" fmla="*/ 447 h 1346"/>
              <a:gd name="T66" fmla="*/ 82 w 604"/>
              <a:gd name="T67" fmla="*/ 435 h 1346"/>
              <a:gd name="T68" fmla="*/ 254 w 604"/>
              <a:gd name="T69" fmla="*/ 354 h 1346"/>
              <a:gd name="T70" fmla="*/ 59 w 604"/>
              <a:gd name="T71" fmla="*/ 348 h 1346"/>
              <a:gd name="T72" fmla="*/ 210 w 604"/>
              <a:gd name="T73" fmla="*/ 257 h 1346"/>
              <a:gd name="T74" fmla="*/ 18 w 604"/>
              <a:gd name="T75" fmla="*/ 254 h 1346"/>
              <a:gd name="T76" fmla="*/ 155 w 604"/>
              <a:gd name="T77" fmla="*/ 184 h 1346"/>
              <a:gd name="T78" fmla="*/ 0 w 604"/>
              <a:gd name="T79" fmla="*/ 158 h 1346"/>
              <a:gd name="T80" fmla="*/ 76 w 604"/>
              <a:gd name="T81" fmla="*/ 111 h 1346"/>
              <a:gd name="T82" fmla="*/ 15 w 604"/>
              <a:gd name="T83" fmla="*/ 0 h 1346"/>
              <a:gd name="T84" fmla="*/ 15 w 604"/>
              <a:gd name="T85" fmla="*/ 0 h 1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4" h="1346">
                <a:moveTo>
                  <a:pt x="15" y="0"/>
                </a:moveTo>
                <a:lnTo>
                  <a:pt x="179" y="87"/>
                </a:lnTo>
                <a:lnTo>
                  <a:pt x="286" y="201"/>
                </a:lnTo>
                <a:lnTo>
                  <a:pt x="353" y="405"/>
                </a:lnTo>
                <a:lnTo>
                  <a:pt x="391" y="510"/>
                </a:lnTo>
                <a:lnTo>
                  <a:pt x="421" y="616"/>
                </a:lnTo>
                <a:lnTo>
                  <a:pt x="429" y="782"/>
                </a:lnTo>
                <a:lnTo>
                  <a:pt x="339" y="978"/>
                </a:lnTo>
                <a:lnTo>
                  <a:pt x="281" y="1112"/>
                </a:lnTo>
                <a:lnTo>
                  <a:pt x="476" y="1191"/>
                </a:lnTo>
                <a:lnTo>
                  <a:pt x="604" y="1269"/>
                </a:lnTo>
                <a:lnTo>
                  <a:pt x="380" y="1260"/>
                </a:lnTo>
                <a:lnTo>
                  <a:pt x="472" y="1346"/>
                </a:lnTo>
                <a:lnTo>
                  <a:pt x="289" y="1310"/>
                </a:lnTo>
                <a:lnTo>
                  <a:pt x="17" y="1286"/>
                </a:lnTo>
                <a:lnTo>
                  <a:pt x="59" y="1238"/>
                </a:lnTo>
                <a:lnTo>
                  <a:pt x="122" y="1241"/>
                </a:lnTo>
                <a:lnTo>
                  <a:pt x="214" y="1206"/>
                </a:lnTo>
                <a:lnTo>
                  <a:pt x="233" y="1126"/>
                </a:lnTo>
                <a:lnTo>
                  <a:pt x="189" y="1057"/>
                </a:lnTo>
                <a:lnTo>
                  <a:pt x="274" y="1016"/>
                </a:lnTo>
                <a:lnTo>
                  <a:pt x="198" y="936"/>
                </a:lnTo>
                <a:lnTo>
                  <a:pt x="304" y="908"/>
                </a:lnTo>
                <a:lnTo>
                  <a:pt x="218" y="857"/>
                </a:lnTo>
                <a:lnTo>
                  <a:pt x="292" y="829"/>
                </a:lnTo>
                <a:lnTo>
                  <a:pt x="242" y="771"/>
                </a:lnTo>
                <a:lnTo>
                  <a:pt x="309" y="723"/>
                </a:lnTo>
                <a:lnTo>
                  <a:pt x="227" y="682"/>
                </a:lnTo>
                <a:lnTo>
                  <a:pt x="298" y="651"/>
                </a:lnTo>
                <a:lnTo>
                  <a:pt x="239" y="604"/>
                </a:lnTo>
                <a:lnTo>
                  <a:pt x="312" y="561"/>
                </a:lnTo>
                <a:lnTo>
                  <a:pt x="176" y="523"/>
                </a:lnTo>
                <a:lnTo>
                  <a:pt x="259" y="447"/>
                </a:lnTo>
                <a:lnTo>
                  <a:pt x="82" y="435"/>
                </a:lnTo>
                <a:lnTo>
                  <a:pt x="254" y="354"/>
                </a:lnTo>
                <a:lnTo>
                  <a:pt x="59" y="348"/>
                </a:lnTo>
                <a:lnTo>
                  <a:pt x="210" y="257"/>
                </a:lnTo>
                <a:lnTo>
                  <a:pt x="18" y="254"/>
                </a:lnTo>
                <a:lnTo>
                  <a:pt x="155" y="184"/>
                </a:lnTo>
                <a:lnTo>
                  <a:pt x="0" y="158"/>
                </a:lnTo>
                <a:lnTo>
                  <a:pt x="76" y="111"/>
                </a:lnTo>
                <a:lnTo>
                  <a:pt x="15" y="0"/>
                </a:lnTo>
                <a:lnTo>
                  <a:pt x="1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4" name="Freeform 20"/>
          <p:cNvSpPr>
            <a:spLocks/>
          </p:cNvSpPr>
          <p:nvPr/>
        </p:nvSpPr>
        <p:spPr bwMode="auto">
          <a:xfrm>
            <a:off x="7645400" y="4565650"/>
            <a:ext cx="214313" cy="98425"/>
          </a:xfrm>
          <a:custGeom>
            <a:avLst/>
            <a:gdLst>
              <a:gd name="T0" fmla="*/ 268 w 270"/>
              <a:gd name="T1" fmla="*/ 0 h 125"/>
              <a:gd name="T2" fmla="*/ 0 w 270"/>
              <a:gd name="T3" fmla="*/ 125 h 125"/>
              <a:gd name="T4" fmla="*/ 270 w 270"/>
              <a:gd name="T5" fmla="*/ 125 h 125"/>
              <a:gd name="T6" fmla="*/ 268 w 270"/>
              <a:gd name="T7" fmla="*/ 0 h 125"/>
              <a:gd name="T8" fmla="*/ 268 w 270"/>
              <a:gd name="T9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0" h="125">
                <a:moveTo>
                  <a:pt x="268" y="0"/>
                </a:moveTo>
                <a:lnTo>
                  <a:pt x="0" y="125"/>
                </a:lnTo>
                <a:lnTo>
                  <a:pt x="270" y="125"/>
                </a:lnTo>
                <a:lnTo>
                  <a:pt x="268" y="0"/>
                </a:lnTo>
                <a:lnTo>
                  <a:pt x="26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5861050" y="4657725"/>
            <a:ext cx="1814513" cy="300037"/>
          </a:xfrm>
          <a:custGeom>
            <a:avLst/>
            <a:gdLst>
              <a:gd name="T0" fmla="*/ 2286 w 2286"/>
              <a:gd name="T1" fmla="*/ 0 h 378"/>
              <a:gd name="T2" fmla="*/ 2000 w 2286"/>
              <a:gd name="T3" fmla="*/ 145 h 378"/>
              <a:gd name="T4" fmla="*/ 1752 w 2286"/>
              <a:gd name="T5" fmla="*/ 244 h 378"/>
              <a:gd name="T6" fmla="*/ 1506 w 2286"/>
              <a:gd name="T7" fmla="*/ 327 h 378"/>
              <a:gd name="T8" fmla="*/ 1239 w 2286"/>
              <a:gd name="T9" fmla="*/ 370 h 378"/>
              <a:gd name="T10" fmla="*/ 952 w 2286"/>
              <a:gd name="T11" fmla="*/ 378 h 378"/>
              <a:gd name="T12" fmla="*/ 618 w 2286"/>
              <a:gd name="T13" fmla="*/ 370 h 378"/>
              <a:gd name="T14" fmla="*/ 404 w 2286"/>
              <a:gd name="T15" fmla="*/ 340 h 378"/>
              <a:gd name="T16" fmla="*/ 183 w 2286"/>
              <a:gd name="T17" fmla="*/ 241 h 378"/>
              <a:gd name="T18" fmla="*/ 0 w 2286"/>
              <a:gd name="T19" fmla="*/ 111 h 378"/>
              <a:gd name="T20" fmla="*/ 198 w 2286"/>
              <a:gd name="T21" fmla="*/ 18 h 378"/>
              <a:gd name="T22" fmla="*/ 238 w 2286"/>
              <a:gd name="T23" fmla="*/ 142 h 378"/>
              <a:gd name="T24" fmla="*/ 332 w 2286"/>
              <a:gd name="T25" fmla="*/ 90 h 378"/>
              <a:gd name="T26" fmla="*/ 360 w 2286"/>
              <a:gd name="T27" fmla="*/ 216 h 378"/>
              <a:gd name="T28" fmla="*/ 442 w 2286"/>
              <a:gd name="T29" fmla="*/ 128 h 378"/>
              <a:gd name="T30" fmla="*/ 519 w 2286"/>
              <a:gd name="T31" fmla="*/ 248 h 378"/>
              <a:gd name="T32" fmla="*/ 588 w 2286"/>
              <a:gd name="T33" fmla="*/ 175 h 378"/>
              <a:gd name="T34" fmla="*/ 669 w 2286"/>
              <a:gd name="T35" fmla="*/ 285 h 378"/>
              <a:gd name="T36" fmla="*/ 734 w 2286"/>
              <a:gd name="T37" fmla="*/ 192 h 378"/>
              <a:gd name="T38" fmla="*/ 822 w 2286"/>
              <a:gd name="T39" fmla="*/ 303 h 378"/>
              <a:gd name="T40" fmla="*/ 886 w 2286"/>
              <a:gd name="T41" fmla="*/ 186 h 378"/>
              <a:gd name="T42" fmla="*/ 977 w 2286"/>
              <a:gd name="T43" fmla="*/ 295 h 378"/>
              <a:gd name="T44" fmla="*/ 1038 w 2286"/>
              <a:gd name="T45" fmla="*/ 189 h 378"/>
              <a:gd name="T46" fmla="*/ 1157 w 2286"/>
              <a:gd name="T47" fmla="*/ 309 h 378"/>
              <a:gd name="T48" fmla="*/ 1201 w 2286"/>
              <a:gd name="T49" fmla="*/ 178 h 378"/>
              <a:gd name="T50" fmla="*/ 1294 w 2286"/>
              <a:gd name="T51" fmla="*/ 274 h 378"/>
              <a:gd name="T52" fmla="*/ 1341 w 2286"/>
              <a:gd name="T53" fmla="*/ 145 h 378"/>
              <a:gd name="T54" fmla="*/ 1434 w 2286"/>
              <a:gd name="T55" fmla="*/ 262 h 378"/>
              <a:gd name="T56" fmla="*/ 1487 w 2286"/>
              <a:gd name="T57" fmla="*/ 123 h 378"/>
              <a:gd name="T58" fmla="*/ 1570 w 2286"/>
              <a:gd name="T59" fmla="*/ 203 h 378"/>
              <a:gd name="T60" fmla="*/ 1650 w 2286"/>
              <a:gd name="T61" fmla="*/ 69 h 378"/>
              <a:gd name="T62" fmla="*/ 1725 w 2286"/>
              <a:gd name="T63" fmla="*/ 158 h 378"/>
              <a:gd name="T64" fmla="*/ 1786 w 2286"/>
              <a:gd name="T65" fmla="*/ 46 h 378"/>
              <a:gd name="T66" fmla="*/ 1851 w 2286"/>
              <a:gd name="T67" fmla="*/ 107 h 378"/>
              <a:gd name="T68" fmla="*/ 1949 w 2286"/>
              <a:gd name="T69" fmla="*/ 8 h 378"/>
              <a:gd name="T70" fmla="*/ 1997 w 2286"/>
              <a:gd name="T71" fmla="*/ 57 h 378"/>
              <a:gd name="T72" fmla="*/ 2072 w 2286"/>
              <a:gd name="T73" fmla="*/ 8 h 378"/>
              <a:gd name="T74" fmla="*/ 2286 w 2286"/>
              <a:gd name="T75" fmla="*/ 0 h 378"/>
              <a:gd name="T76" fmla="*/ 2286 w 2286"/>
              <a:gd name="T77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86" h="378">
                <a:moveTo>
                  <a:pt x="2286" y="0"/>
                </a:moveTo>
                <a:lnTo>
                  <a:pt x="2000" y="145"/>
                </a:lnTo>
                <a:lnTo>
                  <a:pt x="1752" y="244"/>
                </a:lnTo>
                <a:lnTo>
                  <a:pt x="1506" y="327"/>
                </a:lnTo>
                <a:lnTo>
                  <a:pt x="1239" y="370"/>
                </a:lnTo>
                <a:lnTo>
                  <a:pt x="952" y="378"/>
                </a:lnTo>
                <a:lnTo>
                  <a:pt x="618" y="370"/>
                </a:lnTo>
                <a:lnTo>
                  <a:pt x="404" y="340"/>
                </a:lnTo>
                <a:lnTo>
                  <a:pt x="183" y="241"/>
                </a:lnTo>
                <a:lnTo>
                  <a:pt x="0" y="111"/>
                </a:lnTo>
                <a:lnTo>
                  <a:pt x="198" y="18"/>
                </a:lnTo>
                <a:lnTo>
                  <a:pt x="238" y="142"/>
                </a:lnTo>
                <a:lnTo>
                  <a:pt x="332" y="90"/>
                </a:lnTo>
                <a:lnTo>
                  <a:pt x="360" y="216"/>
                </a:lnTo>
                <a:lnTo>
                  <a:pt x="442" y="128"/>
                </a:lnTo>
                <a:lnTo>
                  <a:pt x="519" y="248"/>
                </a:lnTo>
                <a:lnTo>
                  <a:pt x="588" y="175"/>
                </a:lnTo>
                <a:lnTo>
                  <a:pt x="669" y="285"/>
                </a:lnTo>
                <a:lnTo>
                  <a:pt x="734" y="192"/>
                </a:lnTo>
                <a:lnTo>
                  <a:pt x="822" y="303"/>
                </a:lnTo>
                <a:lnTo>
                  <a:pt x="886" y="186"/>
                </a:lnTo>
                <a:lnTo>
                  <a:pt x="977" y="295"/>
                </a:lnTo>
                <a:lnTo>
                  <a:pt x="1038" y="189"/>
                </a:lnTo>
                <a:lnTo>
                  <a:pt x="1157" y="309"/>
                </a:lnTo>
                <a:lnTo>
                  <a:pt x="1201" y="178"/>
                </a:lnTo>
                <a:lnTo>
                  <a:pt x="1294" y="274"/>
                </a:lnTo>
                <a:lnTo>
                  <a:pt x="1341" y="145"/>
                </a:lnTo>
                <a:lnTo>
                  <a:pt x="1434" y="262"/>
                </a:lnTo>
                <a:lnTo>
                  <a:pt x="1487" y="123"/>
                </a:lnTo>
                <a:lnTo>
                  <a:pt x="1570" y="203"/>
                </a:lnTo>
                <a:lnTo>
                  <a:pt x="1650" y="69"/>
                </a:lnTo>
                <a:lnTo>
                  <a:pt x="1725" y="158"/>
                </a:lnTo>
                <a:lnTo>
                  <a:pt x="1786" y="46"/>
                </a:lnTo>
                <a:lnTo>
                  <a:pt x="1851" y="107"/>
                </a:lnTo>
                <a:lnTo>
                  <a:pt x="1949" y="8"/>
                </a:lnTo>
                <a:lnTo>
                  <a:pt x="1997" y="57"/>
                </a:lnTo>
                <a:lnTo>
                  <a:pt x="2072" y="8"/>
                </a:lnTo>
                <a:lnTo>
                  <a:pt x="2286" y="0"/>
                </a:lnTo>
                <a:lnTo>
                  <a:pt x="228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7" name="Freeform 23"/>
          <p:cNvSpPr>
            <a:spLocks/>
          </p:cNvSpPr>
          <p:nvPr/>
        </p:nvSpPr>
        <p:spPr bwMode="auto">
          <a:xfrm>
            <a:off x="7847013" y="4433888"/>
            <a:ext cx="169863" cy="119062"/>
          </a:xfrm>
          <a:custGeom>
            <a:avLst/>
            <a:gdLst>
              <a:gd name="T0" fmla="*/ 0 w 214"/>
              <a:gd name="T1" fmla="*/ 48 h 149"/>
              <a:gd name="T2" fmla="*/ 16 w 214"/>
              <a:gd name="T3" fmla="*/ 149 h 149"/>
              <a:gd name="T4" fmla="*/ 214 w 214"/>
              <a:gd name="T5" fmla="*/ 0 h 149"/>
              <a:gd name="T6" fmla="*/ 0 w 214"/>
              <a:gd name="T7" fmla="*/ 48 h 149"/>
              <a:gd name="T8" fmla="*/ 0 w 214"/>
              <a:gd name="T9" fmla="*/ 4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149">
                <a:moveTo>
                  <a:pt x="0" y="48"/>
                </a:moveTo>
                <a:lnTo>
                  <a:pt x="16" y="149"/>
                </a:lnTo>
                <a:lnTo>
                  <a:pt x="214" y="0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8" name="Freeform 24"/>
          <p:cNvSpPr>
            <a:spLocks/>
          </p:cNvSpPr>
          <p:nvPr/>
        </p:nvSpPr>
        <p:spPr bwMode="auto">
          <a:xfrm>
            <a:off x="7461250" y="4527550"/>
            <a:ext cx="373063" cy="233362"/>
          </a:xfrm>
          <a:custGeom>
            <a:avLst/>
            <a:gdLst>
              <a:gd name="T0" fmla="*/ 471 w 471"/>
              <a:gd name="T1" fmla="*/ 0 h 294"/>
              <a:gd name="T2" fmla="*/ 169 w 471"/>
              <a:gd name="T3" fmla="*/ 105 h 294"/>
              <a:gd name="T4" fmla="*/ 0 w 471"/>
              <a:gd name="T5" fmla="*/ 294 h 294"/>
              <a:gd name="T6" fmla="*/ 471 w 471"/>
              <a:gd name="T7" fmla="*/ 0 h 294"/>
              <a:gd name="T8" fmla="*/ 471 w 471"/>
              <a:gd name="T9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1" h="294">
                <a:moveTo>
                  <a:pt x="471" y="0"/>
                </a:moveTo>
                <a:lnTo>
                  <a:pt x="169" y="105"/>
                </a:lnTo>
                <a:lnTo>
                  <a:pt x="0" y="294"/>
                </a:lnTo>
                <a:lnTo>
                  <a:pt x="471" y="0"/>
                </a:lnTo>
                <a:lnTo>
                  <a:pt x="47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6183313" y="3395663"/>
            <a:ext cx="282575" cy="152400"/>
          </a:xfrm>
          <a:custGeom>
            <a:avLst/>
            <a:gdLst>
              <a:gd name="T0" fmla="*/ 0 w 356"/>
              <a:gd name="T1" fmla="*/ 127 h 192"/>
              <a:gd name="T2" fmla="*/ 57 w 356"/>
              <a:gd name="T3" fmla="*/ 61 h 192"/>
              <a:gd name="T4" fmla="*/ 99 w 356"/>
              <a:gd name="T5" fmla="*/ 43 h 192"/>
              <a:gd name="T6" fmla="*/ 181 w 356"/>
              <a:gd name="T7" fmla="*/ 43 h 192"/>
              <a:gd name="T8" fmla="*/ 254 w 356"/>
              <a:gd name="T9" fmla="*/ 84 h 192"/>
              <a:gd name="T10" fmla="*/ 356 w 356"/>
              <a:gd name="T11" fmla="*/ 192 h 192"/>
              <a:gd name="T12" fmla="*/ 286 w 356"/>
              <a:gd name="T13" fmla="*/ 66 h 192"/>
              <a:gd name="T14" fmla="*/ 238 w 356"/>
              <a:gd name="T15" fmla="*/ 25 h 192"/>
              <a:gd name="T16" fmla="*/ 181 w 356"/>
              <a:gd name="T17" fmla="*/ 0 h 192"/>
              <a:gd name="T18" fmla="*/ 114 w 356"/>
              <a:gd name="T19" fmla="*/ 0 h 192"/>
              <a:gd name="T20" fmla="*/ 37 w 356"/>
              <a:gd name="T21" fmla="*/ 31 h 192"/>
              <a:gd name="T22" fmla="*/ 0 w 356"/>
              <a:gd name="T23" fmla="*/ 127 h 192"/>
              <a:gd name="T24" fmla="*/ 0 w 356"/>
              <a:gd name="T25" fmla="*/ 12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6" h="192">
                <a:moveTo>
                  <a:pt x="0" y="127"/>
                </a:moveTo>
                <a:lnTo>
                  <a:pt x="57" y="61"/>
                </a:lnTo>
                <a:lnTo>
                  <a:pt x="99" y="43"/>
                </a:lnTo>
                <a:lnTo>
                  <a:pt x="181" y="43"/>
                </a:lnTo>
                <a:lnTo>
                  <a:pt x="254" y="84"/>
                </a:lnTo>
                <a:lnTo>
                  <a:pt x="356" y="192"/>
                </a:lnTo>
                <a:lnTo>
                  <a:pt x="286" y="66"/>
                </a:lnTo>
                <a:lnTo>
                  <a:pt x="238" y="25"/>
                </a:lnTo>
                <a:lnTo>
                  <a:pt x="181" y="0"/>
                </a:lnTo>
                <a:lnTo>
                  <a:pt x="114" y="0"/>
                </a:lnTo>
                <a:lnTo>
                  <a:pt x="37" y="31"/>
                </a:lnTo>
                <a:lnTo>
                  <a:pt x="0" y="127"/>
                </a:lnTo>
                <a:lnTo>
                  <a:pt x="0" y="1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0" name="Freeform 26"/>
          <p:cNvSpPr>
            <a:spLocks/>
          </p:cNvSpPr>
          <p:nvPr/>
        </p:nvSpPr>
        <p:spPr bwMode="auto">
          <a:xfrm>
            <a:off x="6251575" y="3327400"/>
            <a:ext cx="257175" cy="149225"/>
          </a:xfrm>
          <a:custGeom>
            <a:avLst/>
            <a:gdLst>
              <a:gd name="T0" fmla="*/ 0 w 324"/>
              <a:gd name="T1" fmla="*/ 30 h 188"/>
              <a:gd name="T2" fmla="*/ 137 w 324"/>
              <a:gd name="T3" fmla="*/ 24 h 188"/>
              <a:gd name="T4" fmla="*/ 209 w 324"/>
              <a:gd name="T5" fmla="*/ 65 h 188"/>
              <a:gd name="T6" fmla="*/ 285 w 324"/>
              <a:gd name="T7" fmla="*/ 167 h 188"/>
              <a:gd name="T8" fmla="*/ 324 w 324"/>
              <a:gd name="T9" fmla="*/ 188 h 188"/>
              <a:gd name="T10" fmla="*/ 279 w 324"/>
              <a:gd name="T11" fmla="*/ 74 h 188"/>
              <a:gd name="T12" fmla="*/ 193 w 324"/>
              <a:gd name="T13" fmla="*/ 12 h 188"/>
              <a:gd name="T14" fmla="*/ 94 w 324"/>
              <a:gd name="T15" fmla="*/ 0 h 188"/>
              <a:gd name="T16" fmla="*/ 0 w 324"/>
              <a:gd name="T17" fmla="*/ 30 h 188"/>
              <a:gd name="T18" fmla="*/ 0 w 324"/>
              <a:gd name="T19" fmla="*/ 3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" h="188">
                <a:moveTo>
                  <a:pt x="0" y="30"/>
                </a:moveTo>
                <a:lnTo>
                  <a:pt x="137" y="24"/>
                </a:lnTo>
                <a:lnTo>
                  <a:pt x="209" y="65"/>
                </a:lnTo>
                <a:lnTo>
                  <a:pt x="285" y="167"/>
                </a:lnTo>
                <a:lnTo>
                  <a:pt x="324" y="188"/>
                </a:lnTo>
                <a:lnTo>
                  <a:pt x="279" y="74"/>
                </a:lnTo>
                <a:lnTo>
                  <a:pt x="193" y="12"/>
                </a:lnTo>
                <a:lnTo>
                  <a:pt x="94" y="0"/>
                </a:lnTo>
                <a:lnTo>
                  <a:pt x="0" y="30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1" name="Freeform 27"/>
          <p:cNvSpPr>
            <a:spLocks/>
          </p:cNvSpPr>
          <p:nvPr/>
        </p:nvSpPr>
        <p:spPr bwMode="auto">
          <a:xfrm>
            <a:off x="7113588" y="3484563"/>
            <a:ext cx="282575" cy="215900"/>
          </a:xfrm>
          <a:custGeom>
            <a:avLst/>
            <a:gdLst>
              <a:gd name="T0" fmla="*/ 242 w 356"/>
              <a:gd name="T1" fmla="*/ 0 h 273"/>
              <a:gd name="T2" fmla="*/ 120 w 356"/>
              <a:gd name="T3" fmla="*/ 22 h 273"/>
              <a:gd name="T4" fmla="*/ 69 w 356"/>
              <a:gd name="T5" fmla="*/ 72 h 273"/>
              <a:gd name="T6" fmla="*/ 21 w 356"/>
              <a:gd name="T7" fmla="*/ 174 h 273"/>
              <a:gd name="T8" fmla="*/ 0 w 356"/>
              <a:gd name="T9" fmla="*/ 260 h 273"/>
              <a:gd name="T10" fmla="*/ 96 w 356"/>
              <a:gd name="T11" fmla="*/ 102 h 273"/>
              <a:gd name="T12" fmla="*/ 178 w 356"/>
              <a:gd name="T13" fmla="*/ 63 h 273"/>
              <a:gd name="T14" fmla="*/ 241 w 356"/>
              <a:gd name="T15" fmla="*/ 47 h 273"/>
              <a:gd name="T16" fmla="*/ 308 w 356"/>
              <a:gd name="T17" fmla="*/ 124 h 273"/>
              <a:gd name="T18" fmla="*/ 356 w 356"/>
              <a:gd name="T19" fmla="*/ 273 h 273"/>
              <a:gd name="T20" fmla="*/ 353 w 356"/>
              <a:gd name="T21" fmla="*/ 145 h 273"/>
              <a:gd name="T22" fmla="*/ 323 w 356"/>
              <a:gd name="T23" fmla="*/ 78 h 273"/>
              <a:gd name="T24" fmla="*/ 242 w 356"/>
              <a:gd name="T25" fmla="*/ 0 h 273"/>
              <a:gd name="T26" fmla="*/ 242 w 356"/>
              <a:gd name="T27" fmla="*/ 0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6" h="273">
                <a:moveTo>
                  <a:pt x="242" y="0"/>
                </a:moveTo>
                <a:lnTo>
                  <a:pt x="120" y="22"/>
                </a:lnTo>
                <a:lnTo>
                  <a:pt x="69" y="72"/>
                </a:lnTo>
                <a:lnTo>
                  <a:pt x="21" y="174"/>
                </a:lnTo>
                <a:lnTo>
                  <a:pt x="0" y="260"/>
                </a:lnTo>
                <a:lnTo>
                  <a:pt x="96" y="102"/>
                </a:lnTo>
                <a:lnTo>
                  <a:pt x="178" y="63"/>
                </a:lnTo>
                <a:lnTo>
                  <a:pt x="241" y="47"/>
                </a:lnTo>
                <a:lnTo>
                  <a:pt x="308" y="124"/>
                </a:lnTo>
                <a:lnTo>
                  <a:pt x="356" y="273"/>
                </a:lnTo>
                <a:lnTo>
                  <a:pt x="353" y="145"/>
                </a:lnTo>
                <a:lnTo>
                  <a:pt x="323" y="78"/>
                </a:lnTo>
                <a:lnTo>
                  <a:pt x="242" y="0"/>
                </a:lnTo>
                <a:lnTo>
                  <a:pt x="24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3" name="Freeform 29"/>
          <p:cNvSpPr>
            <a:spLocks/>
          </p:cNvSpPr>
          <p:nvPr/>
        </p:nvSpPr>
        <p:spPr bwMode="auto">
          <a:xfrm>
            <a:off x="6988175" y="2273300"/>
            <a:ext cx="74613" cy="39687"/>
          </a:xfrm>
          <a:custGeom>
            <a:avLst/>
            <a:gdLst>
              <a:gd name="T0" fmla="*/ 0 w 93"/>
              <a:gd name="T1" fmla="*/ 2 h 50"/>
              <a:gd name="T2" fmla="*/ 2 w 93"/>
              <a:gd name="T3" fmla="*/ 50 h 50"/>
              <a:gd name="T4" fmla="*/ 93 w 93"/>
              <a:gd name="T5" fmla="*/ 50 h 50"/>
              <a:gd name="T6" fmla="*/ 93 w 93"/>
              <a:gd name="T7" fmla="*/ 0 h 50"/>
              <a:gd name="T8" fmla="*/ 0 w 93"/>
              <a:gd name="T9" fmla="*/ 2 h 50"/>
              <a:gd name="T10" fmla="*/ 0 w 93"/>
              <a:gd name="T11" fmla="*/ 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" h="50">
                <a:moveTo>
                  <a:pt x="0" y="2"/>
                </a:moveTo>
                <a:lnTo>
                  <a:pt x="2" y="50"/>
                </a:lnTo>
                <a:lnTo>
                  <a:pt x="93" y="50"/>
                </a:lnTo>
                <a:lnTo>
                  <a:pt x="93" y="0"/>
                </a:lnTo>
                <a:lnTo>
                  <a:pt x="0" y="2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4" name="Freeform 30"/>
          <p:cNvSpPr>
            <a:spLocks/>
          </p:cNvSpPr>
          <p:nvPr/>
        </p:nvSpPr>
        <p:spPr bwMode="auto">
          <a:xfrm>
            <a:off x="7085013" y="2359025"/>
            <a:ext cx="88900" cy="66675"/>
          </a:xfrm>
          <a:custGeom>
            <a:avLst/>
            <a:gdLst>
              <a:gd name="T0" fmla="*/ 31 w 111"/>
              <a:gd name="T1" fmla="*/ 35 h 83"/>
              <a:gd name="T2" fmla="*/ 0 w 111"/>
              <a:gd name="T3" fmla="*/ 83 h 83"/>
              <a:gd name="T4" fmla="*/ 63 w 111"/>
              <a:gd name="T5" fmla="*/ 67 h 83"/>
              <a:gd name="T6" fmla="*/ 111 w 111"/>
              <a:gd name="T7" fmla="*/ 0 h 83"/>
              <a:gd name="T8" fmla="*/ 31 w 111"/>
              <a:gd name="T9" fmla="*/ 35 h 83"/>
              <a:gd name="T10" fmla="*/ 31 w 111"/>
              <a:gd name="T11" fmla="*/ 3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1" h="83">
                <a:moveTo>
                  <a:pt x="31" y="35"/>
                </a:moveTo>
                <a:lnTo>
                  <a:pt x="0" y="83"/>
                </a:lnTo>
                <a:lnTo>
                  <a:pt x="63" y="67"/>
                </a:lnTo>
                <a:lnTo>
                  <a:pt x="111" y="0"/>
                </a:lnTo>
                <a:lnTo>
                  <a:pt x="31" y="35"/>
                </a:lnTo>
                <a:lnTo>
                  <a:pt x="31" y="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5" name="Freeform 31"/>
          <p:cNvSpPr>
            <a:spLocks/>
          </p:cNvSpPr>
          <p:nvPr/>
        </p:nvSpPr>
        <p:spPr bwMode="auto">
          <a:xfrm>
            <a:off x="7169150" y="2363788"/>
            <a:ext cx="68263" cy="55562"/>
          </a:xfrm>
          <a:custGeom>
            <a:avLst/>
            <a:gdLst>
              <a:gd name="T0" fmla="*/ 85 w 85"/>
              <a:gd name="T1" fmla="*/ 0 h 72"/>
              <a:gd name="T2" fmla="*/ 19 w 85"/>
              <a:gd name="T3" fmla="*/ 26 h 72"/>
              <a:gd name="T4" fmla="*/ 0 w 85"/>
              <a:gd name="T5" fmla="*/ 72 h 72"/>
              <a:gd name="T6" fmla="*/ 44 w 85"/>
              <a:gd name="T7" fmla="*/ 54 h 72"/>
              <a:gd name="T8" fmla="*/ 85 w 85"/>
              <a:gd name="T9" fmla="*/ 0 h 72"/>
              <a:gd name="T10" fmla="*/ 85 w 85"/>
              <a:gd name="T1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" h="72">
                <a:moveTo>
                  <a:pt x="85" y="0"/>
                </a:moveTo>
                <a:lnTo>
                  <a:pt x="19" y="26"/>
                </a:lnTo>
                <a:lnTo>
                  <a:pt x="0" y="72"/>
                </a:lnTo>
                <a:lnTo>
                  <a:pt x="44" y="54"/>
                </a:lnTo>
                <a:lnTo>
                  <a:pt x="85" y="0"/>
                </a:lnTo>
                <a:lnTo>
                  <a:pt x="8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6" name="Freeform 32"/>
          <p:cNvSpPr>
            <a:spLocks/>
          </p:cNvSpPr>
          <p:nvPr/>
        </p:nvSpPr>
        <p:spPr bwMode="auto">
          <a:xfrm>
            <a:off x="7310438" y="2503488"/>
            <a:ext cx="477838" cy="720725"/>
          </a:xfrm>
          <a:custGeom>
            <a:avLst/>
            <a:gdLst>
              <a:gd name="T0" fmla="*/ 0 w 601"/>
              <a:gd name="T1" fmla="*/ 9 h 908"/>
              <a:gd name="T2" fmla="*/ 108 w 601"/>
              <a:gd name="T3" fmla="*/ 0 h 908"/>
              <a:gd name="T4" fmla="*/ 100 w 601"/>
              <a:gd name="T5" fmla="*/ 32 h 908"/>
              <a:gd name="T6" fmla="*/ 158 w 601"/>
              <a:gd name="T7" fmla="*/ 10 h 908"/>
              <a:gd name="T8" fmla="*/ 144 w 601"/>
              <a:gd name="T9" fmla="*/ 64 h 908"/>
              <a:gd name="T10" fmla="*/ 249 w 601"/>
              <a:gd name="T11" fmla="*/ 52 h 908"/>
              <a:gd name="T12" fmla="*/ 205 w 601"/>
              <a:gd name="T13" fmla="*/ 97 h 908"/>
              <a:gd name="T14" fmla="*/ 307 w 601"/>
              <a:gd name="T15" fmla="*/ 99 h 908"/>
              <a:gd name="T16" fmla="*/ 289 w 601"/>
              <a:gd name="T17" fmla="*/ 150 h 908"/>
              <a:gd name="T18" fmla="*/ 348 w 601"/>
              <a:gd name="T19" fmla="*/ 158 h 908"/>
              <a:gd name="T20" fmla="*/ 321 w 601"/>
              <a:gd name="T21" fmla="*/ 208 h 908"/>
              <a:gd name="T22" fmla="*/ 392 w 601"/>
              <a:gd name="T23" fmla="*/ 205 h 908"/>
              <a:gd name="T24" fmla="*/ 342 w 601"/>
              <a:gd name="T25" fmla="*/ 255 h 908"/>
              <a:gd name="T26" fmla="*/ 417 w 601"/>
              <a:gd name="T27" fmla="*/ 237 h 908"/>
              <a:gd name="T28" fmla="*/ 392 w 601"/>
              <a:gd name="T29" fmla="*/ 341 h 908"/>
              <a:gd name="T30" fmla="*/ 467 w 601"/>
              <a:gd name="T31" fmla="*/ 309 h 908"/>
              <a:gd name="T32" fmla="*/ 440 w 601"/>
              <a:gd name="T33" fmla="*/ 418 h 908"/>
              <a:gd name="T34" fmla="*/ 497 w 601"/>
              <a:gd name="T35" fmla="*/ 385 h 908"/>
              <a:gd name="T36" fmla="*/ 485 w 601"/>
              <a:gd name="T37" fmla="*/ 514 h 908"/>
              <a:gd name="T38" fmla="*/ 525 w 601"/>
              <a:gd name="T39" fmla="*/ 452 h 908"/>
              <a:gd name="T40" fmla="*/ 577 w 601"/>
              <a:gd name="T41" fmla="*/ 639 h 908"/>
              <a:gd name="T42" fmla="*/ 601 w 601"/>
              <a:gd name="T43" fmla="*/ 742 h 908"/>
              <a:gd name="T44" fmla="*/ 540 w 601"/>
              <a:gd name="T45" fmla="*/ 908 h 908"/>
              <a:gd name="T46" fmla="*/ 472 w 601"/>
              <a:gd name="T47" fmla="*/ 601 h 908"/>
              <a:gd name="T48" fmla="*/ 367 w 601"/>
              <a:gd name="T49" fmla="*/ 357 h 908"/>
              <a:gd name="T50" fmla="*/ 263 w 601"/>
              <a:gd name="T51" fmla="*/ 205 h 908"/>
              <a:gd name="T52" fmla="*/ 158 w 601"/>
              <a:gd name="T53" fmla="*/ 114 h 908"/>
              <a:gd name="T54" fmla="*/ 0 w 601"/>
              <a:gd name="T55" fmla="*/ 9 h 908"/>
              <a:gd name="T56" fmla="*/ 0 w 601"/>
              <a:gd name="T57" fmla="*/ 9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01" h="908">
                <a:moveTo>
                  <a:pt x="0" y="9"/>
                </a:moveTo>
                <a:lnTo>
                  <a:pt x="108" y="0"/>
                </a:lnTo>
                <a:lnTo>
                  <a:pt x="100" y="32"/>
                </a:lnTo>
                <a:lnTo>
                  <a:pt x="158" y="10"/>
                </a:lnTo>
                <a:lnTo>
                  <a:pt x="144" y="64"/>
                </a:lnTo>
                <a:lnTo>
                  <a:pt x="249" y="52"/>
                </a:lnTo>
                <a:lnTo>
                  <a:pt x="205" y="97"/>
                </a:lnTo>
                <a:lnTo>
                  <a:pt x="307" y="99"/>
                </a:lnTo>
                <a:lnTo>
                  <a:pt x="289" y="150"/>
                </a:lnTo>
                <a:lnTo>
                  <a:pt x="348" y="158"/>
                </a:lnTo>
                <a:lnTo>
                  <a:pt x="321" y="208"/>
                </a:lnTo>
                <a:lnTo>
                  <a:pt x="392" y="205"/>
                </a:lnTo>
                <a:lnTo>
                  <a:pt x="342" y="255"/>
                </a:lnTo>
                <a:lnTo>
                  <a:pt x="417" y="237"/>
                </a:lnTo>
                <a:lnTo>
                  <a:pt x="392" y="341"/>
                </a:lnTo>
                <a:lnTo>
                  <a:pt x="467" y="309"/>
                </a:lnTo>
                <a:lnTo>
                  <a:pt x="440" y="418"/>
                </a:lnTo>
                <a:lnTo>
                  <a:pt x="497" y="385"/>
                </a:lnTo>
                <a:lnTo>
                  <a:pt x="485" y="514"/>
                </a:lnTo>
                <a:lnTo>
                  <a:pt x="525" y="452"/>
                </a:lnTo>
                <a:lnTo>
                  <a:pt x="577" y="639"/>
                </a:lnTo>
                <a:lnTo>
                  <a:pt x="601" y="742"/>
                </a:lnTo>
                <a:lnTo>
                  <a:pt x="540" y="908"/>
                </a:lnTo>
                <a:lnTo>
                  <a:pt x="472" y="601"/>
                </a:lnTo>
                <a:lnTo>
                  <a:pt x="367" y="357"/>
                </a:lnTo>
                <a:lnTo>
                  <a:pt x="263" y="205"/>
                </a:lnTo>
                <a:lnTo>
                  <a:pt x="158" y="114"/>
                </a:lnTo>
                <a:lnTo>
                  <a:pt x="0" y="9"/>
                </a:lnTo>
                <a:lnTo>
                  <a:pt x="0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7" name="Freeform 33"/>
          <p:cNvSpPr>
            <a:spLocks/>
          </p:cNvSpPr>
          <p:nvPr/>
        </p:nvSpPr>
        <p:spPr bwMode="auto">
          <a:xfrm>
            <a:off x="7178675" y="2239963"/>
            <a:ext cx="400050" cy="280987"/>
          </a:xfrm>
          <a:custGeom>
            <a:avLst/>
            <a:gdLst>
              <a:gd name="T0" fmla="*/ 0 w 502"/>
              <a:gd name="T1" fmla="*/ 0 h 355"/>
              <a:gd name="T2" fmla="*/ 157 w 502"/>
              <a:gd name="T3" fmla="*/ 76 h 355"/>
              <a:gd name="T4" fmla="*/ 306 w 502"/>
              <a:gd name="T5" fmla="*/ 201 h 355"/>
              <a:gd name="T6" fmla="*/ 502 w 502"/>
              <a:gd name="T7" fmla="*/ 355 h 355"/>
              <a:gd name="T8" fmla="*/ 361 w 502"/>
              <a:gd name="T9" fmla="*/ 314 h 355"/>
              <a:gd name="T10" fmla="*/ 341 w 502"/>
              <a:gd name="T11" fmla="*/ 248 h 355"/>
              <a:gd name="T12" fmla="*/ 300 w 502"/>
              <a:gd name="T13" fmla="*/ 262 h 355"/>
              <a:gd name="T14" fmla="*/ 280 w 502"/>
              <a:gd name="T15" fmla="*/ 227 h 355"/>
              <a:gd name="T16" fmla="*/ 208 w 502"/>
              <a:gd name="T17" fmla="*/ 236 h 355"/>
              <a:gd name="T18" fmla="*/ 208 w 502"/>
              <a:gd name="T19" fmla="*/ 180 h 355"/>
              <a:gd name="T20" fmla="*/ 149 w 502"/>
              <a:gd name="T21" fmla="*/ 183 h 355"/>
              <a:gd name="T22" fmla="*/ 144 w 502"/>
              <a:gd name="T23" fmla="*/ 120 h 355"/>
              <a:gd name="T24" fmla="*/ 100 w 502"/>
              <a:gd name="T25" fmla="*/ 116 h 355"/>
              <a:gd name="T26" fmla="*/ 0 w 502"/>
              <a:gd name="T27" fmla="*/ 0 h 355"/>
              <a:gd name="T28" fmla="*/ 0 w 502"/>
              <a:gd name="T2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2" h="355">
                <a:moveTo>
                  <a:pt x="0" y="0"/>
                </a:moveTo>
                <a:lnTo>
                  <a:pt x="157" y="76"/>
                </a:lnTo>
                <a:lnTo>
                  <a:pt x="306" y="201"/>
                </a:lnTo>
                <a:lnTo>
                  <a:pt x="502" y="355"/>
                </a:lnTo>
                <a:lnTo>
                  <a:pt x="361" y="314"/>
                </a:lnTo>
                <a:lnTo>
                  <a:pt x="341" y="248"/>
                </a:lnTo>
                <a:lnTo>
                  <a:pt x="300" y="262"/>
                </a:lnTo>
                <a:lnTo>
                  <a:pt x="280" y="227"/>
                </a:lnTo>
                <a:lnTo>
                  <a:pt x="208" y="236"/>
                </a:lnTo>
                <a:lnTo>
                  <a:pt x="208" y="180"/>
                </a:lnTo>
                <a:lnTo>
                  <a:pt x="149" y="183"/>
                </a:lnTo>
                <a:lnTo>
                  <a:pt x="144" y="120"/>
                </a:lnTo>
                <a:lnTo>
                  <a:pt x="100" y="1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8" name="Freeform 34"/>
          <p:cNvSpPr>
            <a:spLocks/>
          </p:cNvSpPr>
          <p:nvPr/>
        </p:nvSpPr>
        <p:spPr bwMode="auto">
          <a:xfrm>
            <a:off x="5680075" y="4449763"/>
            <a:ext cx="296863" cy="331787"/>
          </a:xfrm>
          <a:custGeom>
            <a:avLst/>
            <a:gdLst>
              <a:gd name="T0" fmla="*/ 295 w 375"/>
              <a:gd name="T1" fmla="*/ 418 h 418"/>
              <a:gd name="T2" fmla="*/ 177 w 375"/>
              <a:gd name="T3" fmla="*/ 313 h 418"/>
              <a:gd name="T4" fmla="*/ 84 w 375"/>
              <a:gd name="T5" fmla="*/ 186 h 418"/>
              <a:gd name="T6" fmla="*/ 0 w 375"/>
              <a:gd name="T7" fmla="*/ 0 h 418"/>
              <a:gd name="T8" fmla="*/ 172 w 375"/>
              <a:gd name="T9" fmla="*/ 67 h 418"/>
              <a:gd name="T10" fmla="*/ 172 w 375"/>
              <a:gd name="T11" fmla="*/ 167 h 418"/>
              <a:gd name="T12" fmla="*/ 282 w 375"/>
              <a:gd name="T13" fmla="*/ 137 h 418"/>
              <a:gd name="T14" fmla="*/ 270 w 375"/>
              <a:gd name="T15" fmla="*/ 268 h 418"/>
              <a:gd name="T16" fmla="*/ 375 w 375"/>
              <a:gd name="T17" fmla="*/ 225 h 418"/>
              <a:gd name="T18" fmla="*/ 358 w 375"/>
              <a:gd name="T19" fmla="*/ 402 h 418"/>
              <a:gd name="T20" fmla="*/ 295 w 375"/>
              <a:gd name="T21" fmla="*/ 418 h 418"/>
              <a:gd name="T22" fmla="*/ 295 w 375"/>
              <a:gd name="T23" fmla="*/ 418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5" h="418">
                <a:moveTo>
                  <a:pt x="295" y="418"/>
                </a:moveTo>
                <a:lnTo>
                  <a:pt x="177" y="313"/>
                </a:lnTo>
                <a:lnTo>
                  <a:pt x="84" y="186"/>
                </a:lnTo>
                <a:lnTo>
                  <a:pt x="0" y="0"/>
                </a:lnTo>
                <a:lnTo>
                  <a:pt x="172" y="67"/>
                </a:lnTo>
                <a:lnTo>
                  <a:pt x="172" y="167"/>
                </a:lnTo>
                <a:lnTo>
                  <a:pt x="282" y="137"/>
                </a:lnTo>
                <a:lnTo>
                  <a:pt x="270" y="268"/>
                </a:lnTo>
                <a:lnTo>
                  <a:pt x="375" y="225"/>
                </a:lnTo>
                <a:lnTo>
                  <a:pt x="358" y="402"/>
                </a:lnTo>
                <a:lnTo>
                  <a:pt x="295" y="418"/>
                </a:lnTo>
                <a:lnTo>
                  <a:pt x="295" y="4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01815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/>
          <a:lstStyle/>
          <a:p>
            <a:r>
              <a:rPr lang="fi-FI" dirty="0" smtClean="0"/>
              <a:t>Piirtokuvan lisääminen</a:t>
            </a:r>
            <a:endParaRPr lang="fi-FI" dirty="0"/>
          </a:p>
        </p:txBody>
      </p:sp>
      <p:grpSp>
        <p:nvGrpSpPr>
          <p:cNvPr id="39" name="Group 38"/>
          <p:cNvGrpSpPr/>
          <p:nvPr/>
        </p:nvGrpSpPr>
        <p:grpSpPr>
          <a:xfrm>
            <a:off x="5508625" y="2205038"/>
            <a:ext cx="2532063" cy="2776537"/>
            <a:chOff x="5508625" y="2205038"/>
            <a:chExt cx="2532063" cy="2776537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5508625" y="2205038"/>
              <a:ext cx="2532063" cy="277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5508625" y="2535238"/>
              <a:ext cx="2351088" cy="2128837"/>
            </a:xfrm>
            <a:custGeom>
              <a:avLst/>
              <a:gdLst>
                <a:gd name="T0" fmla="*/ 5 w 2962"/>
                <a:gd name="T1" fmla="*/ 15 h 2681"/>
                <a:gd name="T2" fmla="*/ 2960 w 2962"/>
                <a:gd name="T3" fmla="*/ 0 h 2681"/>
                <a:gd name="T4" fmla="*/ 2962 w 2962"/>
                <a:gd name="T5" fmla="*/ 2681 h 2681"/>
                <a:gd name="T6" fmla="*/ 0 w 2962"/>
                <a:gd name="T7" fmla="*/ 2664 h 2681"/>
                <a:gd name="T8" fmla="*/ 5 w 2962"/>
                <a:gd name="T9" fmla="*/ 15 h 2681"/>
                <a:gd name="T10" fmla="*/ 5 w 2962"/>
                <a:gd name="T11" fmla="*/ 15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2" h="2681">
                  <a:moveTo>
                    <a:pt x="5" y="15"/>
                  </a:moveTo>
                  <a:lnTo>
                    <a:pt x="2960" y="0"/>
                  </a:lnTo>
                  <a:lnTo>
                    <a:pt x="2962" y="2681"/>
                  </a:lnTo>
                  <a:lnTo>
                    <a:pt x="0" y="2664"/>
                  </a:lnTo>
                  <a:lnTo>
                    <a:pt x="5" y="15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532438" y="2227263"/>
              <a:ext cx="2446338" cy="2701925"/>
            </a:xfrm>
            <a:custGeom>
              <a:avLst/>
              <a:gdLst>
                <a:gd name="T0" fmla="*/ 1682 w 3082"/>
                <a:gd name="T1" fmla="*/ 81 h 3404"/>
                <a:gd name="T2" fmla="*/ 1935 w 3082"/>
                <a:gd name="T3" fmla="*/ 0 h 3404"/>
                <a:gd name="T4" fmla="*/ 2201 w 3082"/>
                <a:gd name="T5" fmla="*/ 81 h 3404"/>
                <a:gd name="T6" fmla="*/ 2690 w 3082"/>
                <a:gd name="T7" fmla="*/ 454 h 3404"/>
                <a:gd name="T8" fmla="*/ 2983 w 3082"/>
                <a:gd name="T9" fmla="*/ 1043 h 3404"/>
                <a:gd name="T10" fmla="*/ 2857 w 3082"/>
                <a:gd name="T11" fmla="*/ 1727 h 3404"/>
                <a:gd name="T12" fmla="*/ 2236 w 3082"/>
                <a:gd name="T13" fmla="*/ 2131 h 3404"/>
                <a:gd name="T14" fmla="*/ 1904 w 3082"/>
                <a:gd name="T15" fmla="*/ 2427 h 3404"/>
                <a:gd name="T16" fmla="*/ 1388 w 3082"/>
                <a:gd name="T17" fmla="*/ 2208 h 3404"/>
                <a:gd name="T18" fmla="*/ 1236 w 3082"/>
                <a:gd name="T19" fmla="*/ 2681 h 3404"/>
                <a:gd name="T20" fmla="*/ 1016 w 3082"/>
                <a:gd name="T21" fmla="*/ 2873 h 3404"/>
                <a:gd name="T22" fmla="*/ 760 w 3082"/>
                <a:gd name="T23" fmla="*/ 1939 h 3404"/>
                <a:gd name="T24" fmla="*/ 360 w 3082"/>
                <a:gd name="T25" fmla="*/ 2327 h 3404"/>
                <a:gd name="T26" fmla="*/ 501 w 3082"/>
                <a:gd name="T27" fmla="*/ 2830 h 3404"/>
                <a:gd name="T28" fmla="*/ 1363 w 3082"/>
                <a:gd name="T29" fmla="*/ 3155 h 3404"/>
                <a:gd name="T30" fmla="*/ 1927 w 3082"/>
                <a:gd name="T31" fmla="*/ 3071 h 3404"/>
                <a:gd name="T32" fmla="*/ 3082 w 3082"/>
                <a:gd name="T33" fmla="*/ 2800 h 3404"/>
                <a:gd name="T34" fmla="*/ 2335 w 3082"/>
                <a:gd name="T35" fmla="*/ 3220 h 3404"/>
                <a:gd name="T36" fmla="*/ 1180 w 3082"/>
                <a:gd name="T37" fmla="*/ 3404 h 3404"/>
                <a:gd name="T38" fmla="*/ 414 w 3082"/>
                <a:gd name="T39" fmla="*/ 3174 h 3404"/>
                <a:gd name="T40" fmla="*/ 112 w 3082"/>
                <a:gd name="T41" fmla="*/ 2896 h 3404"/>
                <a:gd name="T42" fmla="*/ 0 w 3082"/>
                <a:gd name="T43" fmla="*/ 1992 h 3404"/>
                <a:gd name="T44" fmla="*/ 267 w 3082"/>
                <a:gd name="T45" fmla="*/ 1516 h 3404"/>
                <a:gd name="T46" fmla="*/ 752 w 3082"/>
                <a:gd name="T47" fmla="*/ 1114 h 3404"/>
                <a:gd name="T48" fmla="*/ 1562 w 3082"/>
                <a:gd name="T49" fmla="*/ 1088 h 3404"/>
                <a:gd name="T50" fmla="*/ 2337 w 3082"/>
                <a:gd name="T51" fmla="*/ 1380 h 3404"/>
                <a:gd name="T52" fmla="*/ 2650 w 3082"/>
                <a:gd name="T53" fmla="*/ 1365 h 3404"/>
                <a:gd name="T54" fmla="*/ 2685 w 3082"/>
                <a:gd name="T55" fmla="*/ 997 h 3404"/>
                <a:gd name="T56" fmla="*/ 2449 w 3082"/>
                <a:gd name="T57" fmla="*/ 557 h 3404"/>
                <a:gd name="T58" fmla="*/ 2038 w 3082"/>
                <a:gd name="T59" fmla="*/ 293 h 3404"/>
                <a:gd name="T60" fmla="*/ 1679 w 3082"/>
                <a:gd name="T61" fmla="*/ 262 h 3404"/>
                <a:gd name="T62" fmla="*/ 1840 w 3082"/>
                <a:gd name="T63" fmla="*/ 178 h 3404"/>
                <a:gd name="T64" fmla="*/ 1629 w 3082"/>
                <a:gd name="T65" fmla="*/ 151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82" h="3404">
                  <a:moveTo>
                    <a:pt x="1629" y="151"/>
                  </a:moveTo>
                  <a:lnTo>
                    <a:pt x="1682" y="81"/>
                  </a:lnTo>
                  <a:lnTo>
                    <a:pt x="1760" y="35"/>
                  </a:lnTo>
                  <a:lnTo>
                    <a:pt x="1935" y="0"/>
                  </a:lnTo>
                  <a:lnTo>
                    <a:pt x="2057" y="11"/>
                  </a:lnTo>
                  <a:lnTo>
                    <a:pt x="2201" y="81"/>
                  </a:lnTo>
                  <a:lnTo>
                    <a:pt x="2340" y="200"/>
                  </a:lnTo>
                  <a:lnTo>
                    <a:pt x="2690" y="454"/>
                  </a:lnTo>
                  <a:lnTo>
                    <a:pt x="2932" y="849"/>
                  </a:lnTo>
                  <a:lnTo>
                    <a:pt x="2983" y="1043"/>
                  </a:lnTo>
                  <a:lnTo>
                    <a:pt x="2994" y="1362"/>
                  </a:lnTo>
                  <a:lnTo>
                    <a:pt x="2857" y="1727"/>
                  </a:lnTo>
                  <a:lnTo>
                    <a:pt x="2396" y="2027"/>
                  </a:lnTo>
                  <a:lnTo>
                    <a:pt x="2236" y="2131"/>
                  </a:lnTo>
                  <a:lnTo>
                    <a:pt x="1822" y="2143"/>
                  </a:lnTo>
                  <a:lnTo>
                    <a:pt x="1904" y="2427"/>
                  </a:lnTo>
                  <a:lnTo>
                    <a:pt x="1591" y="2140"/>
                  </a:lnTo>
                  <a:lnTo>
                    <a:pt x="1388" y="2208"/>
                  </a:lnTo>
                  <a:lnTo>
                    <a:pt x="1347" y="2467"/>
                  </a:lnTo>
                  <a:lnTo>
                    <a:pt x="1236" y="2681"/>
                  </a:lnTo>
                  <a:lnTo>
                    <a:pt x="1221" y="2827"/>
                  </a:lnTo>
                  <a:lnTo>
                    <a:pt x="1016" y="2873"/>
                  </a:lnTo>
                  <a:lnTo>
                    <a:pt x="1076" y="2301"/>
                  </a:lnTo>
                  <a:lnTo>
                    <a:pt x="760" y="1939"/>
                  </a:lnTo>
                  <a:lnTo>
                    <a:pt x="436" y="2097"/>
                  </a:lnTo>
                  <a:lnTo>
                    <a:pt x="360" y="2327"/>
                  </a:lnTo>
                  <a:lnTo>
                    <a:pt x="367" y="2570"/>
                  </a:lnTo>
                  <a:lnTo>
                    <a:pt x="501" y="2830"/>
                  </a:lnTo>
                  <a:lnTo>
                    <a:pt x="947" y="3054"/>
                  </a:lnTo>
                  <a:lnTo>
                    <a:pt x="1363" y="3155"/>
                  </a:lnTo>
                  <a:lnTo>
                    <a:pt x="1576" y="3139"/>
                  </a:lnTo>
                  <a:lnTo>
                    <a:pt x="1927" y="3071"/>
                  </a:lnTo>
                  <a:lnTo>
                    <a:pt x="2404" y="3001"/>
                  </a:lnTo>
                  <a:lnTo>
                    <a:pt x="3082" y="2800"/>
                  </a:lnTo>
                  <a:lnTo>
                    <a:pt x="2895" y="2972"/>
                  </a:lnTo>
                  <a:lnTo>
                    <a:pt x="2335" y="3220"/>
                  </a:lnTo>
                  <a:lnTo>
                    <a:pt x="1659" y="3389"/>
                  </a:lnTo>
                  <a:lnTo>
                    <a:pt x="1180" y="3404"/>
                  </a:lnTo>
                  <a:lnTo>
                    <a:pt x="821" y="3313"/>
                  </a:lnTo>
                  <a:lnTo>
                    <a:pt x="414" y="3174"/>
                  </a:lnTo>
                  <a:lnTo>
                    <a:pt x="287" y="3071"/>
                  </a:lnTo>
                  <a:lnTo>
                    <a:pt x="112" y="2896"/>
                  </a:lnTo>
                  <a:lnTo>
                    <a:pt x="5" y="2508"/>
                  </a:lnTo>
                  <a:lnTo>
                    <a:pt x="0" y="1992"/>
                  </a:lnTo>
                  <a:lnTo>
                    <a:pt x="188" y="1619"/>
                  </a:lnTo>
                  <a:lnTo>
                    <a:pt x="267" y="1516"/>
                  </a:lnTo>
                  <a:lnTo>
                    <a:pt x="443" y="1335"/>
                  </a:lnTo>
                  <a:lnTo>
                    <a:pt x="752" y="1114"/>
                  </a:lnTo>
                  <a:lnTo>
                    <a:pt x="1163" y="1041"/>
                  </a:lnTo>
                  <a:lnTo>
                    <a:pt x="1562" y="1088"/>
                  </a:lnTo>
                  <a:lnTo>
                    <a:pt x="1944" y="1240"/>
                  </a:lnTo>
                  <a:lnTo>
                    <a:pt x="2337" y="1380"/>
                  </a:lnTo>
                  <a:lnTo>
                    <a:pt x="2512" y="1412"/>
                  </a:lnTo>
                  <a:lnTo>
                    <a:pt x="2650" y="1365"/>
                  </a:lnTo>
                  <a:lnTo>
                    <a:pt x="2743" y="1272"/>
                  </a:lnTo>
                  <a:lnTo>
                    <a:pt x="2685" y="997"/>
                  </a:lnTo>
                  <a:lnTo>
                    <a:pt x="2621" y="824"/>
                  </a:lnTo>
                  <a:lnTo>
                    <a:pt x="2449" y="557"/>
                  </a:lnTo>
                  <a:lnTo>
                    <a:pt x="2186" y="328"/>
                  </a:lnTo>
                  <a:lnTo>
                    <a:pt x="2038" y="293"/>
                  </a:lnTo>
                  <a:lnTo>
                    <a:pt x="1801" y="289"/>
                  </a:lnTo>
                  <a:lnTo>
                    <a:pt x="1679" y="262"/>
                  </a:lnTo>
                  <a:lnTo>
                    <a:pt x="1856" y="238"/>
                  </a:lnTo>
                  <a:lnTo>
                    <a:pt x="1840" y="178"/>
                  </a:lnTo>
                  <a:lnTo>
                    <a:pt x="1629" y="151"/>
                  </a:lnTo>
                  <a:lnTo>
                    <a:pt x="1629" y="151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6816725" y="2219325"/>
              <a:ext cx="592138" cy="338137"/>
            </a:xfrm>
            <a:custGeom>
              <a:avLst/>
              <a:gdLst>
                <a:gd name="T0" fmla="*/ 54 w 746"/>
                <a:gd name="T1" fmla="*/ 75 h 426"/>
                <a:gd name="T2" fmla="*/ 12 w 746"/>
                <a:gd name="T3" fmla="*/ 133 h 426"/>
                <a:gd name="T4" fmla="*/ 0 w 746"/>
                <a:gd name="T5" fmla="*/ 183 h 426"/>
                <a:gd name="T6" fmla="*/ 200 w 746"/>
                <a:gd name="T7" fmla="*/ 181 h 426"/>
                <a:gd name="T8" fmla="*/ 201 w 746"/>
                <a:gd name="T9" fmla="*/ 242 h 426"/>
                <a:gd name="T10" fmla="*/ 19 w 746"/>
                <a:gd name="T11" fmla="*/ 239 h 426"/>
                <a:gd name="T12" fmla="*/ 28 w 746"/>
                <a:gd name="T13" fmla="*/ 270 h 426"/>
                <a:gd name="T14" fmla="*/ 209 w 746"/>
                <a:gd name="T15" fmla="*/ 359 h 426"/>
                <a:gd name="T16" fmla="*/ 379 w 746"/>
                <a:gd name="T17" fmla="*/ 370 h 426"/>
                <a:gd name="T18" fmla="*/ 457 w 746"/>
                <a:gd name="T19" fmla="*/ 335 h 426"/>
                <a:gd name="T20" fmla="*/ 538 w 746"/>
                <a:gd name="T21" fmla="*/ 358 h 426"/>
                <a:gd name="T22" fmla="*/ 656 w 746"/>
                <a:gd name="T23" fmla="*/ 399 h 426"/>
                <a:gd name="T24" fmla="*/ 746 w 746"/>
                <a:gd name="T25" fmla="*/ 426 h 426"/>
                <a:gd name="T26" fmla="*/ 569 w 746"/>
                <a:gd name="T27" fmla="*/ 321 h 426"/>
                <a:gd name="T28" fmla="*/ 554 w 746"/>
                <a:gd name="T29" fmla="*/ 230 h 426"/>
                <a:gd name="T30" fmla="*/ 484 w 746"/>
                <a:gd name="T31" fmla="*/ 260 h 426"/>
                <a:gd name="T32" fmla="*/ 404 w 746"/>
                <a:gd name="T33" fmla="*/ 267 h 426"/>
                <a:gd name="T34" fmla="*/ 309 w 746"/>
                <a:gd name="T35" fmla="*/ 295 h 426"/>
                <a:gd name="T36" fmla="*/ 318 w 746"/>
                <a:gd name="T37" fmla="*/ 257 h 426"/>
                <a:gd name="T38" fmla="*/ 239 w 746"/>
                <a:gd name="T39" fmla="*/ 270 h 426"/>
                <a:gd name="T40" fmla="*/ 279 w 746"/>
                <a:gd name="T41" fmla="*/ 241 h 426"/>
                <a:gd name="T42" fmla="*/ 285 w 746"/>
                <a:gd name="T43" fmla="*/ 204 h 426"/>
                <a:gd name="T44" fmla="*/ 259 w 746"/>
                <a:gd name="T45" fmla="*/ 168 h 426"/>
                <a:gd name="T46" fmla="*/ 198 w 746"/>
                <a:gd name="T47" fmla="*/ 152 h 426"/>
                <a:gd name="T48" fmla="*/ 136 w 746"/>
                <a:gd name="T49" fmla="*/ 143 h 426"/>
                <a:gd name="T50" fmla="*/ 119 w 746"/>
                <a:gd name="T51" fmla="*/ 119 h 426"/>
                <a:gd name="T52" fmla="*/ 131 w 746"/>
                <a:gd name="T53" fmla="*/ 90 h 426"/>
                <a:gd name="T54" fmla="*/ 172 w 746"/>
                <a:gd name="T55" fmla="*/ 58 h 426"/>
                <a:gd name="T56" fmla="*/ 280 w 746"/>
                <a:gd name="T57" fmla="*/ 26 h 426"/>
                <a:gd name="T58" fmla="*/ 402 w 746"/>
                <a:gd name="T59" fmla="*/ 19 h 426"/>
                <a:gd name="T60" fmla="*/ 276 w 746"/>
                <a:gd name="T61" fmla="*/ 0 h 426"/>
                <a:gd name="T62" fmla="*/ 134 w 746"/>
                <a:gd name="T63" fmla="*/ 29 h 426"/>
                <a:gd name="T64" fmla="*/ 54 w 746"/>
                <a:gd name="T65" fmla="*/ 75 h 426"/>
                <a:gd name="T66" fmla="*/ 54 w 746"/>
                <a:gd name="T67" fmla="*/ 7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6" h="426">
                  <a:moveTo>
                    <a:pt x="54" y="75"/>
                  </a:moveTo>
                  <a:lnTo>
                    <a:pt x="12" y="133"/>
                  </a:lnTo>
                  <a:lnTo>
                    <a:pt x="0" y="183"/>
                  </a:lnTo>
                  <a:lnTo>
                    <a:pt x="200" y="181"/>
                  </a:lnTo>
                  <a:lnTo>
                    <a:pt x="201" y="242"/>
                  </a:lnTo>
                  <a:lnTo>
                    <a:pt x="19" y="239"/>
                  </a:lnTo>
                  <a:lnTo>
                    <a:pt x="28" y="270"/>
                  </a:lnTo>
                  <a:lnTo>
                    <a:pt x="209" y="359"/>
                  </a:lnTo>
                  <a:lnTo>
                    <a:pt x="379" y="370"/>
                  </a:lnTo>
                  <a:lnTo>
                    <a:pt x="457" y="335"/>
                  </a:lnTo>
                  <a:lnTo>
                    <a:pt x="538" y="358"/>
                  </a:lnTo>
                  <a:lnTo>
                    <a:pt x="656" y="399"/>
                  </a:lnTo>
                  <a:lnTo>
                    <a:pt x="746" y="426"/>
                  </a:lnTo>
                  <a:lnTo>
                    <a:pt x="569" y="321"/>
                  </a:lnTo>
                  <a:lnTo>
                    <a:pt x="554" y="230"/>
                  </a:lnTo>
                  <a:lnTo>
                    <a:pt x="484" y="260"/>
                  </a:lnTo>
                  <a:lnTo>
                    <a:pt x="404" y="267"/>
                  </a:lnTo>
                  <a:lnTo>
                    <a:pt x="309" y="295"/>
                  </a:lnTo>
                  <a:lnTo>
                    <a:pt x="318" y="257"/>
                  </a:lnTo>
                  <a:lnTo>
                    <a:pt x="239" y="270"/>
                  </a:lnTo>
                  <a:lnTo>
                    <a:pt x="279" y="241"/>
                  </a:lnTo>
                  <a:lnTo>
                    <a:pt x="285" y="204"/>
                  </a:lnTo>
                  <a:lnTo>
                    <a:pt x="259" y="168"/>
                  </a:lnTo>
                  <a:lnTo>
                    <a:pt x="198" y="152"/>
                  </a:lnTo>
                  <a:lnTo>
                    <a:pt x="136" y="143"/>
                  </a:lnTo>
                  <a:lnTo>
                    <a:pt x="119" y="119"/>
                  </a:lnTo>
                  <a:lnTo>
                    <a:pt x="131" y="90"/>
                  </a:lnTo>
                  <a:lnTo>
                    <a:pt x="172" y="58"/>
                  </a:lnTo>
                  <a:lnTo>
                    <a:pt x="280" y="26"/>
                  </a:lnTo>
                  <a:lnTo>
                    <a:pt x="402" y="19"/>
                  </a:lnTo>
                  <a:lnTo>
                    <a:pt x="276" y="0"/>
                  </a:lnTo>
                  <a:lnTo>
                    <a:pt x="134" y="29"/>
                  </a:lnTo>
                  <a:lnTo>
                    <a:pt x="54" y="75"/>
                  </a:lnTo>
                  <a:lnTo>
                    <a:pt x="54" y="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5799138" y="2690813"/>
              <a:ext cx="2011363" cy="682625"/>
            </a:xfrm>
            <a:custGeom>
              <a:avLst/>
              <a:gdLst>
                <a:gd name="T0" fmla="*/ 2388 w 2534"/>
                <a:gd name="T1" fmla="*/ 0 h 859"/>
                <a:gd name="T2" fmla="*/ 2457 w 2534"/>
                <a:gd name="T3" fmla="*/ 188 h 859"/>
                <a:gd name="T4" fmla="*/ 2461 w 2534"/>
                <a:gd name="T5" fmla="*/ 388 h 859"/>
                <a:gd name="T6" fmla="*/ 2435 w 2534"/>
                <a:gd name="T7" fmla="*/ 505 h 859"/>
                <a:gd name="T8" fmla="*/ 2402 w 2534"/>
                <a:gd name="T9" fmla="*/ 652 h 859"/>
                <a:gd name="T10" fmla="*/ 2323 w 2534"/>
                <a:gd name="T11" fmla="*/ 739 h 859"/>
                <a:gd name="T12" fmla="*/ 2228 w 2534"/>
                <a:gd name="T13" fmla="*/ 794 h 859"/>
                <a:gd name="T14" fmla="*/ 2079 w 2534"/>
                <a:gd name="T15" fmla="*/ 783 h 859"/>
                <a:gd name="T16" fmla="*/ 1795 w 2534"/>
                <a:gd name="T17" fmla="*/ 710 h 859"/>
                <a:gd name="T18" fmla="*/ 1510 w 2534"/>
                <a:gd name="T19" fmla="*/ 588 h 859"/>
                <a:gd name="T20" fmla="*/ 1239 w 2534"/>
                <a:gd name="T21" fmla="*/ 487 h 859"/>
                <a:gd name="T22" fmla="*/ 1005 w 2534"/>
                <a:gd name="T23" fmla="*/ 439 h 859"/>
                <a:gd name="T24" fmla="*/ 770 w 2534"/>
                <a:gd name="T25" fmla="*/ 432 h 859"/>
                <a:gd name="T26" fmla="*/ 533 w 2534"/>
                <a:gd name="T27" fmla="*/ 484 h 859"/>
                <a:gd name="T28" fmla="*/ 372 w 2534"/>
                <a:gd name="T29" fmla="*/ 546 h 859"/>
                <a:gd name="T30" fmla="*/ 204 w 2534"/>
                <a:gd name="T31" fmla="*/ 640 h 859"/>
                <a:gd name="T32" fmla="*/ 90 w 2534"/>
                <a:gd name="T33" fmla="*/ 739 h 859"/>
                <a:gd name="T34" fmla="*/ 0 w 2534"/>
                <a:gd name="T35" fmla="*/ 849 h 859"/>
                <a:gd name="T36" fmla="*/ 156 w 2534"/>
                <a:gd name="T37" fmla="*/ 768 h 859"/>
                <a:gd name="T38" fmla="*/ 206 w 2534"/>
                <a:gd name="T39" fmla="*/ 689 h 859"/>
                <a:gd name="T40" fmla="*/ 329 w 2534"/>
                <a:gd name="T41" fmla="*/ 681 h 859"/>
                <a:gd name="T42" fmla="*/ 417 w 2534"/>
                <a:gd name="T43" fmla="*/ 573 h 859"/>
                <a:gd name="T44" fmla="*/ 533 w 2534"/>
                <a:gd name="T45" fmla="*/ 613 h 859"/>
                <a:gd name="T46" fmla="*/ 658 w 2534"/>
                <a:gd name="T47" fmla="*/ 500 h 859"/>
                <a:gd name="T48" fmla="*/ 821 w 2534"/>
                <a:gd name="T49" fmla="*/ 584 h 859"/>
                <a:gd name="T50" fmla="*/ 944 w 2534"/>
                <a:gd name="T51" fmla="*/ 482 h 859"/>
                <a:gd name="T52" fmla="*/ 1090 w 2534"/>
                <a:gd name="T53" fmla="*/ 587 h 859"/>
                <a:gd name="T54" fmla="*/ 1203 w 2534"/>
                <a:gd name="T55" fmla="*/ 518 h 859"/>
                <a:gd name="T56" fmla="*/ 1341 w 2534"/>
                <a:gd name="T57" fmla="*/ 649 h 859"/>
                <a:gd name="T58" fmla="*/ 1454 w 2534"/>
                <a:gd name="T59" fmla="*/ 613 h 859"/>
                <a:gd name="T60" fmla="*/ 1585 w 2534"/>
                <a:gd name="T61" fmla="*/ 715 h 859"/>
                <a:gd name="T62" fmla="*/ 1719 w 2534"/>
                <a:gd name="T63" fmla="*/ 704 h 859"/>
                <a:gd name="T64" fmla="*/ 1773 w 2534"/>
                <a:gd name="T65" fmla="*/ 783 h 859"/>
                <a:gd name="T66" fmla="*/ 1865 w 2534"/>
                <a:gd name="T67" fmla="*/ 759 h 859"/>
                <a:gd name="T68" fmla="*/ 1926 w 2534"/>
                <a:gd name="T69" fmla="*/ 827 h 859"/>
                <a:gd name="T70" fmla="*/ 2002 w 2534"/>
                <a:gd name="T71" fmla="*/ 795 h 859"/>
                <a:gd name="T72" fmla="*/ 2064 w 2534"/>
                <a:gd name="T73" fmla="*/ 853 h 859"/>
                <a:gd name="T74" fmla="*/ 2143 w 2534"/>
                <a:gd name="T75" fmla="*/ 820 h 859"/>
                <a:gd name="T76" fmla="*/ 2224 w 2534"/>
                <a:gd name="T77" fmla="*/ 859 h 859"/>
                <a:gd name="T78" fmla="*/ 2289 w 2534"/>
                <a:gd name="T79" fmla="*/ 827 h 859"/>
                <a:gd name="T80" fmla="*/ 2410 w 2534"/>
                <a:gd name="T81" fmla="*/ 765 h 859"/>
                <a:gd name="T82" fmla="*/ 2501 w 2534"/>
                <a:gd name="T83" fmla="*/ 652 h 859"/>
                <a:gd name="T84" fmla="*/ 2527 w 2534"/>
                <a:gd name="T85" fmla="*/ 512 h 859"/>
                <a:gd name="T86" fmla="*/ 2534 w 2534"/>
                <a:gd name="T87" fmla="*/ 351 h 859"/>
                <a:gd name="T88" fmla="*/ 2516 w 2534"/>
                <a:gd name="T89" fmla="*/ 194 h 859"/>
                <a:gd name="T90" fmla="*/ 2472 w 2534"/>
                <a:gd name="T91" fmla="*/ 106 h 859"/>
                <a:gd name="T92" fmla="*/ 2388 w 2534"/>
                <a:gd name="T93" fmla="*/ 0 h 859"/>
                <a:gd name="T94" fmla="*/ 2388 w 2534"/>
                <a:gd name="T95" fmla="*/ 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34" h="859">
                  <a:moveTo>
                    <a:pt x="2388" y="0"/>
                  </a:moveTo>
                  <a:lnTo>
                    <a:pt x="2457" y="188"/>
                  </a:lnTo>
                  <a:lnTo>
                    <a:pt x="2461" y="388"/>
                  </a:lnTo>
                  <a:lnTo>
                    <a:pt x="2435" y="505"/>
                  </a:lnTo>
                  <a:lnTo>
                    <a:pt x="2402" y="652"/>
                  </a:lnTo>
                  <a:lnTo>
                    <a:pt x="2323" y="739"/>
                  </a:lnTo>
                  <a:lnTo>
                    <a:pt x="2228" y="794"/>
                  </a:lnTo>
                  <a:lnTo>
                    <a:pt x="2079" y="783"/>
                  </a:lnTo>
                  <a:lnTo>
                    <a:pt x="1795" y="710"/>
                  </a:lnTo>
                  <a:lnTo>
                    <a:pt x="1510" y="588"/>
                  </a:lnTo>
                  <a:lnTo>
                    <a:pt x="1239" y="487"/>
                  </a:lnTo>
                  <a:lnTo>
                    <a:pt x="1005" y="439"/>
                  </a:lnTo>
                  <a:lnTo>
                    <a:pt x="770" y="432"/>
                  </a:lnTo>
                  <a:lnTo>
                    <a:pt x="533" y="484"/>
                  </a:lnTo>
                  <a:lnTo>
                    <a:pt x="372" y="546"/>
                  </a:lnTo>
                  <a:lnTo>
                    <a:pt x="204" y="640"/>
                  </a:lnTo>
                  <a:lnTo>
                    <a:pt x="90" y="739"/>
                  </a:lnTo>
                  <a:lnTo>
                    <a:pt x="0" y="849"/>
                  </a:lnTo>
                  <a:lnTo>
                    <a:pt x="156" y="768"/>
                  </a:lnTo>
                  <a:lnTo>
                    <a:pt x="206" y="689"/>
                  </a:lnTo>
                  <a:lnTo>
                    <a:pt x="329" y="681"/>
                  </a:lnTo>
                  <a:lnTo>
                    <a:pt x="417" y="573"/>
                  </a:lnTo>
                  <a:lnTo>
                    <a:pt x="533" y="613"/>
                  </a:lnTo>
                  <a:lnTo>
                    <a:pt x="658" y="500"/>
                  </a:lnTo>
                  <a:lnTo>
                    <a:pt x="821" y="584"/>
                  </a:lnTo>
                  <a:lnTo>
                    <a:pt x="944" y="482"/>
                  </a:lnTo>
                  <a:lnTo>
                    <a:pt x="1090" y="587"/>
                  </a:lnTo>
                  <a:lnTo>
                    <a:pt x="1203" y="518"/>
                  </a:lnTo>
                  <a:lnTo>
                    <a:pt x="1341" y="649"/>
                  </a:lnTo>
                  <a:lnTo>
                    <a:pt x="1454" y="613"/>
                  </a:lnTo>
                  <a:lnTo>
                    <a:pt x="1585" y="715"/>
                  </a:lnTo>
                  <a:lnTo>
                    <a:pt x="1719" y="704"/>
                  </a:lnTo>
                  <a:lnTo>
                    <a:pt x="1773" y="783"/>
                  </a:lnTo>
                  <a:lnTo>
                    <a:pt x="1865" y="759"/>
                  </a:lnTo>
                  <a:lnTo>
                    <a:pt x="1926" y="827"/>
                  </a:lnTo>
                  <a:lnTo>
                    <a:pt x="2002" y="795"/>
                  </a:lnTo>
                  <a:lnTo>
                    <a:pt x="2064" y="853"/>
                  </a:lnTo>
                  <a:lnTo>
                    <a:pt x="2143" y="820"/>
                  </a:lnTo>
                  <a:lnTo>
                    <a:pt x="2224" y="859"/>
                  </a:lnTo>
                  <a:lnTo>
                    <a:pt x="2289" y="827"/>
                  </a:lnTo>
                  <a:lnTo>
                    <a:pt x="2410" y="765"/>
                  </a:lnTo>
                  <a:lnTo>
                    <a:pt x="2501" y="652"/>
                  </a:lnTo>
                  <a:lnTo>
                    <a:pt x="2527" y="512"/>
                  </a:lnTo>
                  <a:lnTo>
                    <a:pt x="2534" y="351"/>
                  </a:lnTo>
                  <a:lnTo>
                    <a:pt x="2516" y="194"/>
                  </a:lnTo>
                  <a:lnTo>
                    <a:pt x="2472" y="106"/>
                  </a:lnTo>
                  <a:lnTo>
                    <a:pt x="2388" y="0"/>
                  </a:lnTo>
                  <a:lnTo>
                    <a:pt x="23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7367588" y="3030538"/>
              <a:ext cx="554038" cy="858837"/>
            </a:xfrm>
            <a:custGeom>
              <a:avLst/>
              <a:gdLst>
                <a:gd name="T0" fmla="*/ 662 w 699"/>
                <a:gd name="T1" fmla="*/ 0 h 1084"/>
                <a:gd name="T2" fmla="*/ 699 w 699"/>
                <a:gd name="T3" fmla="*/ 236 h 1084"/>
                <a:gd name="T4" fmla="*/ 688 w 699"/>
                <a:gd name="T5" fmla="*/ 379 h 1084"/>
                <a:gd name="T6" fmla="*/ 652 w 699"/>
                <a:gd name="T7" fmla="*/ 572 h 1084"/>
                <a:gd name="T8" fmla="*/ 583 w 699"/>
                <a:gd name="T9" fmla="*/ 717 h 1084"/>
                <a:gd name="T10" fmla="*/ 457 w 699"/>
                <a:gd name="T11" fmla="*/ 855 h 1084"/>
                <a:gd name="T12" fmla="*/ 286 w 699"/>
                <a:gd name="T13" fmla="*/ 968 h 1084"/>
                <a:gd name="T14" fmla="*/ 0 w 699"/>
                <a:gd name="T15" fmla="*/ 1084 h 1084"/>
                <a:gd name="T16" fmla="*/ 60 w 699"/>
                <a:gd name="T17" fmla="*/ 965 h 1084"/>
                <a:gd name="T18" fmla="*/ 96 w 699"/>
                <a:gd name="T19" fmla="*/ 802 h 1084"/>
                <a:gd name="T20" fmla="*/ 128 w 699"/>
                <a:gd name="T21" fmla="*/ 889 h 1084"/>
                <a:gd name="T22" fmla="*/ 183 w 699"/>
                <a:gd name="T23" fmla="*/ 696 h 1084"/>
                <a:gd name="T24" fmla="*/ 230 w 699"/>
                <a:gd name="T25" fmla="*/ 823 h 1084"/>
                <a:gd name="T26" fmla="*/ 257 w 699"/>
                <a:gd name="T27" fmla="*/ 638 h 1084"/>
                <a:gd name="T28" fmla="*/ 294 w 699"/>
                <a:gd name="T29" fmla="*/ 787 h 1084"/>
                <a:gd name="T30" fmla="*/ 346 w 699"/>
                <a:gd name="T31" fmla="*/ 586 h 1084"/>
                <a:gd name="T32" fmla="*/ 388 w 699"/>
                <a:gd name="T33" fmla="*/ 732 h 1084"/>
                <a:gd name="T34" fmla="*/ 407 w 699"/>
                <a:gd name="T35" fmla="*/ 539 h 1084"/>
                <a:gd name="T36" fmla="*/ 457 w 699"/>
                <a:gd name="T37" fmla="*/ 682 h 1084"/>
                <a:gd name="T38" fmla="*/ 483 w 699"/>
                <a:gd name="T39" fmla="*/ 469 h 1084"/>
                <a:gd name="T40" fmla="*/ 539 w 699"/>
                <a:gd name="T41" fmla="*/ 597 h 1084"/>
                <a:gd name="T42" fmla="*/ 539 w 699"/>
                <a:gd name="T43" fmla="*/ 382 h 1084"/>
                <a:gd name="T44" fmla="*/ 591 w 699"/>
                <a:gd name="T45" fmla="*/ 481 h 1084"/>
                <a:gd name="T46" fmla="*/ 598 w 699"/>
                <a:gd name="T47" fmla="*/ 283 h 1084"/>
                <a:gd name="T48" fmla="*/ 652 w 699"/>
                <a:gd name="T49" fmla="*/ 364 h 1084"/>
                <a:gd name="T50" fmla="*/ 641 w 699"/>
                <a:gd name="T51" fmla="*/ 189 h 1084"/>
                <a:gd name="T52" fmla="*/ 670 w 699"/>
                <a:gd name="T53" fmla="*/ 222 h 1084"/>
                <a:gd name="T54" fmla="*/ 662 w 699"/>
                <a:gd name="T55" fmla="*/ 0 h 1084"/>
                <a:gd name="T56" fmla="*/ 662 w 699"/>
                <a:gd name="T57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9" h="1084">
                  <a:moveTo>
                    <a:pt x="662" y="0"/>
                  </a:moveTo>
                  <a:lnTo>
                    <a:pt x="699" y="236"/>
                  </a:lnTo>
                  <a:lnTo>
                    <a:pt x="688" y="379"/>
                  </a:lnTo>
                  <a:lnTo>
                    <a:pt x="652" y="572"/>
                  </a:lnTo>
                  <a:lnTo>
                    <a:pt x="583" y="717"/>
                  </a:lnTo>
                  <a:lnTo>
                    <a:pt x="457" y="855"/>
                  </a:lnTo>
                  <a:lnTo>
                    <a:pt x="286" y="968"/>
                  </a:lnTo>
                  <a:lnTo>
                    <a:pt x="0" y="1084"/>
                  </a:lnTo>
                  <a:lnTo>
                    <a:pt x="60" y="965"/>
                  </a:lnTo>
                  <a:lnTo>
                    <a:pt x="96" y="802"/>
                  </a:lnTo>
                  <a:lnTo>
                    <a:pt x="128" y="889"/>
                  </a:lnTo>
                  <a:lnTo>
                    <a:pt x="183" y="696"/>
                  </a:lnTo>
                  <a:lnTo>
                    <a:pt x="230" y="823"/>
                  </a:lnTo>
                  <a:lnTo>
                    <a:pt x="257" y="638"/>
                  </a:lnTo>
                  <a:lnTo>
                    <a:pt x="294" y="787"/>
                  </a:lnTo>
                  <a:lnTo>
                    <a:pt x="346" y="586"/>
                  </a:lnTo>
                  <a:lnTo>
                    <a:pt x="388" y="732"/>
                  </a:lnTo>
                  <a:lnTo>
                    <a:pt x="407" y="539"/>
                  </a:lnTo>
                  <a:lnTo>
                    <a:pt x="457" y="682"/>
                  </a:lnTo>
                  <a:lnTo>
                    <a:pt x="483" y="469"/>
                  </a:lnTo>
                  <a:lnTo>
                    <a:pt x="539" y="597"/>
                  </a:lnTo>
                  <a:lnTo>
                    <a:pt x="539" y="382"/>
                  </a:lnTo>
                  <a:lnTo>
                    <a:pt x="591" y="481"/>
                  </a:lnTo>
                  <a:lnTo>
                    <a:pt x="598" y="283"/>
                  </a:lnTo>
                  <a:lnTo>
                    <a:pt x="652" y="364"/>
                  </a:lnTo>
                  <a:lnTo>
                    <a:pt x="641" y="189"/>
                  </a:lnTo>
                  <a:lnTo>
                    <a:pt x="670" y="222"/>
                  </a:lnTo>
                  <a:lnTo>
                    <a:pt x="662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7153275" y="3546475"/>
              <a:ext cx="428625" cy="900112"/>
            </a:xfrm>
            <a:custGeom>
              <a:avLst/>
              <a:gdLst>
                <a:gd name="T0" fmla="*/ 204 w 541"/>
                <a:gd name="T1" fmla="*/ 0 h 1134"/>
                <a:gd name="T2" fmla="*/ 276 w 541"/>
                <a:gd name="T3" fmla="*/ 194 h 1134"/>
                <a:gd name="T4" fmla="*/ 280 w 541"/>
                <a:gd name="T5" fmla="*/ 329 h 1134"/>
                <a:gd name="T6" fmla="*/ 258 w 541"/>
                <a:gd name="T7" fmla="*/ 481 h 1134"/>
                <a:gd name="T8" fmla="*/ 268 w 541"/>
                <a:gd name="T9" fmla="*/ 795 h 1134"/>
                <a:gd name="T10" fmla="*/ 302 w 541"/>
                <a:gd name="T11" fmla="*/ 849 h 1134"/>
                <a:gd name="T12" fmla="*/ 388 w 541"/>
                <a:gd name="T13" fmla="*/ 846 h 1134"/>
                <a:gd name="T14" fmla="*/ 536 w 541"/>
                <a:gd name="T15" fmla="*/ 912 h 1134"/>
                <a:gd name="T16" fmla="*/ 425 w 541"/>
                <a:gd name="T17" fmla="*/ 919 h 1134"/>
                <a:gd name="T18" fmla="*/ 541 w 541"/>
                <a:gd name="T19" fmla="*/ 1024 h 1134"/>
                <a:gd name="T20" fmla="*/ 341 w 541"/>
                <a:gd name="T21" fmla="*/ 985 h 1134"/>
                <a:gd name="T22" fmla="*/ 402 w 541"/>
                <a:gd name="T23" fmla="*/ 1069 h 1134"/>
                <a:gd name="T24" fmla="*/ 410 w 541"/>
                <a:gd name="T25" fmla="*/ 1134 h 1134"/>
                <a:gd name="T26" fmla="*/ 125 w 541"/>
                <a:gd name="T27" fmla="*/ 980 h 1134"/>
                <a:gd name="T28" fmla="*/ 52 w 541"/>
                <a:gd name="T29" fmla="*/ 839 h 1134"/>
                <a:gd name="T30" fmla="*/ 0 w 541"/>
                <a:gd name="T31" fmla="*/ 481 h 1134"/>
                <a:gd name="T32" fmla="*/ 67 w 541"/>
                <a:gd name="T33" fmla="*/ 387 h 1134"/>
                <a:gd name="T34" fmla="*/ 171 w 541"/>
                <a:gd name="T35" fmla="*/ 387 h 1134"/>
                <a:gd name="T36" fmla="*/ 75 w 541"/>
                <a:gd name="T37" fmla="*/ 248 h 1134"/>
                <a:gd name="T38" fmla="*/ 181 w 541"/>
                <a:gd name="T39" fmla="*/ 271 h 1134"/>
                <a:gd name="T40" fmla="*/ 99 w 541"/>
                <a:gd name="T41" fmla="*/ 168 h 1134"/>
                <a:gd name="T42" fmla="*/ 194 w 541"/>
                <a:gd name="T43" fmla="*/ 183 h 1134"/>
                <a:gd name="T44" fmla="*/ 146 w 541"/>
                <a:gd name="T45" fmla="*/ 52 h 1134"/>
                <a:gd name="T46" fmla="*/ 201 w 541"/>
                <a:gd name="T47" fmla="*/ 99 h 1134"/>
                <a:gd name="T48" fmla="*/ 204 w 541"/>
                <a:gd name="T49" fmla="*/ 0 h 1134"/>
                <a:gd name="T50" fmla="*/ 204 w 541"/>
                <a:gd name="T51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1" h="1134">
                  <a:moveTo>
                    <a:pt x="204" y="0"/>
                  </a:moveTo>
                  <a:lnTo>
                    <a:pt x="276" y="194"/>
                  </a:lnTo>
                  <a:lnTo>
                    <a:pt x="280" y="329"/>
                  </a:lnTo>
                  <a:lnTo>
                    <a:pt x="258" y="481"/>
                  </a:lnTo>
                  <a:lnTo>
                    <a:pt x="268" y="795"/>
                  </a:lnTo>
                  <a:lnTo>
                    <a:pt x="302" y="849"/>
                  </a:lnTo>
                  <a:lnTo>
                    <a:pt x="388" y="846"/>
                  </a:lnTo>
                  <a:lnTo>
                    <a:pt x="536" y="912"/>
                  </a:lnTo>
                  <a:lnTo>
                    <a:pt x="425" y="919"/>
                  </a:lnTo>
                  <a:lnTo>
                    <a:pt x="541" y="1024"/>
                  </a:lnTo>
                  <a:lnTo>
                    <a:pt x="341" y="985"/>
                  </a:lnTo>
                  <a:lnTo>
                    <a:pt x="402" y="1069"/>
                  </a:lnTo>
                  <a:lnTo>
                    <a:pt x="410" y="1134"/>
                  </a:lnTo>
                  <a:lnTo>
                    <a:pt x="125" y="980"/>
                  </a:lnTo>
                  <a:lnTo>
                    <a:pt x="52" y="839"/>
                  </a:lnTo>
                  <a:lnTo>
                    <a:pt x="0" y="481"/>
                  </a:lnTo>
                  <a:lnTo>
                    <a:pt x="67" y="387"/>
                  </a:lnTo>
                  <a:lnTo>
                    <a:pt x="171" y="387"/>
                  </a:lnTo>
                  <a:lnTo>
                    <a:pt x="75" y="248"/>
                  </a:lnTo>
                  <a:lnTo>
                    <a:pt x="181" y="271"/>
                  </a:lnTo>
                  <a:lnTo>
                    <a:pt x="99" y="168"/>
                  </a:lnTo>
                  <a:lnTo>
                    <a:pt x="194" y="183"/>
                  </a:lnTo>
                  <a:lnTo>
                    <a:pt x="146" y="52"/>
                  </a:lnTo>
                  <a:lnTo>
                    <a:pt x="201" y="99"/>
                  </a:lnTo>
                  <a:lnTo>
                    <a:pt x="204" y="0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6473825" y="3324225"/>
              <a:ext cx="722313" cy="685800"/>
            </a:xfrm>
            <a:custGeom>
              <a:avLst/>
              <a:gdLst>
                <a:gd name="T0" fmla="*/ 0 w 910"/>
                <a:gd name="T1" fmla="*/ 218 h 863"/>
                <a:gd name="T2" fmla="*/ 105 w 910"/>
                <a:gd name="T3" fmla="*/ 419 h 863"/>
                <a:gd name="T4" fmla="*/ 181 w 910"/>
                <a:gd name="T5" fmla="*/ 652 h 863"/>
                <a:gd name="T6" fmla="*/ 195 w 910"/>
                <a:gd name="T7" fmla="*/ 860 h 863"/>
                <a:gd name="T8" fmla="*/ 460 w 910"/>
                <a:gd name="T9" fmla="*/ 863 h 863"/>
                <a:gd name="T10" fmla="*/ 626 w 910"/>
                <a:gd name="T11" fmla="*/ 845 h 863"/>
                <a:gd name="T12" fmla="*/ 855 w 910"/>
                <a:gd name="T13" fmla="*/ 761 h 863"/>
                <a:gd name="T14" fmla="*/ 820 w 910"/>
                <a:gd name="T15" fmla="*/ 703 h 863"/>
                <a:gd name="T16" fmla="*/ 828 w 910"/>
                <a:gd name="T17" fmla="*/ 573 h 863"/>
                <a:gd name="T18" fmla="*/ 910 w 910"/>
                <a:gd name="T19" fmla="*/ 393 h 863"/>
                <a:gd name="T20" fmla="*/ 813 w 910"/>
                <a:gd name="T21" fmla="*/ 510 h 863"/>
                <a:gd name="T22" fmla="*/ 773 w 910"/>
                <a:gd name="T23" fmla="*/ 606 h 863"/>
                <a:gd name="T24" fmla="*/ 767 w 910"/>
                <a:gd name="T25" fmla="*/ 445 h 863"/>
                <a:gd name="T26" fmla="*/ 796 w 910"/>
                <a:gd name="T27" fmla="*/ 241 h 863"/>
                <a:gd name="T28" fmla="*/ 741 w 910"/>
                <a:gd name="T29" fmla="*/ 376 h 863"/>
                <a:gd name="T30" fmla="*/ 708 w 910"/>
                <a:gd name="T31" fmla="*/ 573 h 863"/>
                <a:gd name="T32" fmla="*/ 702 w 910"/>
                <a:gd name="T33" fmla="*/ 401 h 863"/>
                <a:gd name="T34" fmla="*/ 715 w 910"/>
                <a:gd name="T35" fmla="*/ 175 h 863"/>
                <a:gd name="T36" fmla="*/ 644 w 910"/>
                <a:gd name="T37" fmla="*/ 350 h 863"/>
                <a:gd name="T38" fmla="*/ 629 w 910"/>
                <a:gd name="T39" fmla="*/ 573 h 863"/>
                <a:gd name="T40" fmla="*/ 604 w 910"/>
                <a:gd name="T41" fmla="*/ 361 h 863"/>
                <a:gd name="T42" fmla="*/ 621 w 910"/>
                <a:gd name="T43" fmla="*/ 121 h 863"/>
                <a:gd name="T44" fmla="*/ 549 w 910"/>
                <a:gd name="T45" fmla="*/ 332 h 863"/>
                <a:gd name="T46" fmla="*/ 534 w 910"/>
                <a:gd name="T47" fmla="*/ 536 h 863"/>
                <a:gd name="T48" fmla="*/ 507 w 910"/>
                <a:gd name="T49" fmla="*/ 322 h 863"/>
                <a:gd name="T50" fmla="*/ 517 w 910"/>
                <a:gd name="T51" fmla="*/ 165 h 863"/>
                <a:gd name="T52" fmla="*/ 531 w 910"/>
                <a:gd name="T53" fmla="*/ 37 h 863"/>
                <a:gd name="T54" fmla="*/ 463 w 910"/>
                <a:gd name="T55" fmla="*/ 175 h 863"/>
                <a:gd name="T56" fmla="*/ 452 w 910"/>
                <a:gd name="T57" fmla="*/ 387 h 863"/>
                <a:gd name="T58" fmla="*/ 467 w 910"/>
                <a:gd name="T59" fmla="*/ 591 h 863"/>
                <a:gd name="T60" fmla="*/ 402 w 910"/>
                <a:gd name="T61" fmla="*/ 314 h 863"/>
                <a:gd name="T62" fmla="*/ 394 w 910"/>
                <a:gd name="T63" fmla="*/ 175 h 863"/>
                <a:gd name="T64" fmla="*/ 408 w 910"/>
                <a:gd name="T65" fmla="*/ 0 h 863"/>
                <a:gd name="T66" fmla="*/ 347 w 910"/>
                <a:gd name="T67" fmla="*/ 194 h 863"/>
                <a:gd name="T68" fmla="*/ 341 w 910"/>
                <a:gd name="T69" fmla="*/ 387 h 863"/>
                <a:gd name="T70" fmla="*/ 358 w 910"/>
                <a:gd name="T71" fmla="*/ 649 h 863"/>
                <a:gd name="T72" fmla="*/ 297 w 910"/>
                <a:gd name="T73" fmla="*/ 303 h 863"/>
                <a:gd name="T74" fmla="*/ 276 w 910"/>
                <a:gd name="T75" fmla="*/ 4 h 863"/>
                <a:gd name="T76" fmla="*/ 239 w 910"/>
                <a:gd name="T77" fmla="*/ 171 h 863"/>
                <a:gd name="T78" fmla="*/ 239 w 910"/>
                <a:gd name="T79" fmla="*/ 387 h 863"/>
                <a:gd name="T80" fmla="*/ 260 w 910"/>
                <a:gd name="T81" fmla="*/ 562 h 863"/>
                <a:gd name="T82" fmla="*/ 163 w 910"/>
                <a:gd name="T83" fmla="*/ 236 h 863"/>
                <a:gd name="T84" fmla="*/ 62 w 910"/>
                <a:gd name="T85" fmla="*/ 66 h 863"/>
                <a:gd name="T86" fmla="*/ 105 w 910"/>
                <a:gd name="T87" fmla="*/ 252 h 863"/>
                <a:gd name="T88" fmla="*/ 160 w 910"/>
                <a:gd name="T89" fmla="*/ 437 h 863"/>
                <a:gd name="T90" fmla="*/ 69 w 910"/>
                <a:gd name="T91" fmla="*/ 262 h 863"/>
                <a:gd name="T92" fmla="*/ 0 w 910"/>
                <a:gd name="T93" fmla="*/ 218 h 863"/>
                <a:gd name="T94" fmla="*/ 0 w 910"/>
                <a:gd name="T95" fmla="*/ 218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0" h="863">
                  <a:moveTo>
                    <a:pt x="0" y="218"/>
                  </a:moveTo>
                  <a:lnTo>
                    <a:pt x="105" y="419"/>
                  </a:lnTo>
                  <a:lnTo>
                    <a:pt x="181" y="652"/>
                  </a:lnTo>
                  <a:lnTo>
                    <a:pt x="195" y="860"/>
                  </a:lnTo>
                  <a:lnTo>
                    <a:pt x="460" y="863"/>
                  </a:lnTo>
                  <a:lnTo>
                    <a:pt x="626" y="845"/>
                  </a:lnTo>
                  <a:lnTo>
                    <a:pt x="855" y="761"/>
                  </a:lnTo>
                  <a:lnTo>
                    <a:pt x="820" y="703"/>
                  </a:lnTo>
                  <a:lnTo>
                    <a:pt x="828" y="573"/>
                  </a:lnTo>
                  <a:lnTo>
                    <a:pt x="910" y="393"/>
                  </a:lnTo>
                  <a:lnTo>
                    <a:pt x="813" y="510"/>
                  </a:lnTo>
                  <a:lnTo>
                    <a:pt x="773" y="606"/>
                  </a:lnTo>
                  <a:lnTo>
                    <a:pt x="767" y="445"/>
                  </a:lnTo>
                  <a:lnTo>
                    <a:pt x="796" y="241"/>
                  </a:lnTo>
                  <a:lnTo>
                    <a:pt x="741" y="376"/>
                  </a:lnTo>
                  <a:lnTo>
                    <a:pt x="708" y="573"/>
                  </a:lnTo>
                  <a:lnTo>
                    <a:pt x="702" y="401"/>
                  </a:lnTo>
                  <a:lnTo>
                    <a:pt x="715" y="175"/>
                  </a:lnTo>
                  <a:lnTo>
                    <a:pt x="644" y="350"/>
                  </a:lnTo>
                  <a:lnTo>
                    <a:pt x="629" y="573"/>
                  </a:lnTo>
                  <a:lnTo>
                    <a:pt x="604" y="361"/>
                  </a:lnTo>
                  <a:lnTo>
                    <a:pt x="621" y="121"/>
                  </a:lnTo>
                  <a:lnTo>
                    <a:pt x="549" y="332"/>
                  </a:lnTo>
                  <a:lnTo>
                    <a:pt x="534" y="536"/>
                  </a:lnTo>
                  <a:lnTo>
                    <a:pt x="507" y="322"/>
                  </a:lnTo>
                  <a:lnTo>
                    <a:pt x="517" y="165"/>
                  </a:lnTo>
                  <a:lnTo>
                    <a:pt x="531" y="37"/>
                  </a:lnTo>
                  <a:lnTo>
                    <a:pt x="463" y="175"/>
                  </a:lnTo>
                  <a:lnTo>
                    <a:pt x="452" y="387"/>
                  </a:lnTo>
                  <a:lnTo>
                    <a:pt x="467" y="591"/>
                  </a:lnTo>
                  <a:lnTo>
                    <a:pt x="402" y="314"/>
                  </a:lnTo>
                  <a:lnTo>
                    <a:pt x="394" y="175"/>
                  </a:lnTo>
                  <a:lnTo>
                    <a:pt x="408" y="0"/>
                  </a:lnTo>
                  <a:lnTo>
                    <a:pt x="347" y="194"/>
                  </a:lnTo>
                  <a:lnTo>
                    <a:pt x="341" y="387"/>
                  </a:lnTo>
                  <a:lnTo>
                    <a:pt x="358" y="649"/>
                  </a:lnTo>
                  <a:lnTo>
                    <a:pt x="297" y="303"/>
                  </a:lnTo>
                  <a:lnTo>
                    <a:pt x="276" y="4"/>
                  </a:lnTo>
                  <a:lnTo>
                    <a:pt x="239" y="171"/>
                  </a:lnTo>
                  <a:lnTo>
                    <a:pt x="239" y="387"/>
                  </a:lnTo>
                  <a:lnTo>
                    <a:pt x="260" y="562"/>
                  </a:lnTo>
                  <a:lnTo>
                    <a:pt x="163" y="236"/>
                  </a:lnTo>
                  <a:lnTo>
                    <a:pt x="62" y="66"/>
                  </a:lnTo>
                  <a:lnTo>
                    <a:pt x="105" y="252"/>
                  </a:lnTo>
                  <a:lnTo>
                    <a:pt x="160" y="437"/>
                  </a:lnTo>
                  <a:lnTo>
                    <a:pt x="69" y="262"/>
                  </a:lnTo>
                  <a:lnTo>
                    <a:pt x="0" y="218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5697538" y="3365500"/>
              <a:ext cx="1295400" cy="1376362"/>
            </a:xfrm>
            <a:custGeom>
              <a:avLst/>
              <a:gdLst>
                <a:gd name="T0" fmla="*/ 579 w 1633"/>
                <a:gd name="T1" fmla="*/ 0 h 1733"/>
                <a:gd name="T2" fmla="*/ 553 w 1633"/>
                <a:gd name="T3" fmla="*/ 160 h 1733"/>
                <a:gd name="T4" fmla="*/ 571 w 1633"/>
                <a:gd name="T5" fmla="*/ 298 h 1733"/>
                <a:gd name="T6" fmla="*/ 632 w 1633"/>
                <a:gd name="T7" fmla="*/ 408 h 1733"/>
                <a:gd name="T8" fmla="*/ 774 w 1633"/>
                <a:gd name="T9" fmla="*/ 626 h 1733"/>
                <a:gd name="T10" fmla="*/ 879 w 1633"/>
                <a:gd name="T11" fmla="*/ 720 h 1733"/>
                <a:gd name="T12" fmla="*/ 924 w 1633"/>
                <a:gd name="T13" fmla="*/ 804 h 1733"/>
                <a:gd name="T14" fmla="*/ 850 w 1633"/>
                <a:gd name="T15" fmla="*/ 1403 h 1733"/>
                <a:gd name="T16" fmla="*/ 777 w 1633"/>
                <a:gd name="T17" fmla="*/ 1443 h 1733"/>
                <a:gd name="T18" fmla="*/ 857 w 1633"/>
                <a:gd name="T19" fmla="*/ 889 h 1733"/>
                <a:gd name="T20" fmla="*/ 659 w 1633"/>
                <a:gd name="T21" fmla="*/ 735 h 1733"/>
                <a:gd name="T22" fmla="*/ 445 w 1633"/>
                <a:gd name="T23" fmla="*/ 615 h 1733"/>
                <a:gd name="T24" fmla="*/ 328 w 1633"/>
                <a:gd name="T25" fmla="*/ 682 h 1733"/>
                <a:gd name="T26" fmla="*/ 221 w 1633"/>
                <a:gd name="T27" fmla="*/ 814 h 1733"/>
                <a:gd name="T28" fmla="*/ 195 w 1633"/>
                <a:gd name="T29" fmla="*/ 1000 h 1733"/>
                <a:gd name="T30" fmla="*/ 209 w 1633"/>
                <a:gd name="T31" fmla="*/ 1154 h 1733"/>
                <a:gd name="T32" fmla="*/ 296 w 1633"/>
                <a:gd name="T33" fmla="*/ 1304 h 1733"/>
                <a:gd name="T34" fmla="*/ 445 w 1633"/>
                <a:gd name="T35" fmla="*/ 1443 h 1733"/>
                <a:gd name="T36" fmla="*/ 553 w 1633"/>
                <a:gd name="T37" fmla="*/ 1500 h 1733"/>
                <a:gd name="T38" fmla="*/ 745 w 1633"/>
                <a:gd name="T39" fmla="*/ 1595 h 1733"/>
                <a:gd name="T40" fmla="*/ 1073 w 1633"/>
                <a:gd name="T41" fmla="*/ 1672 h 1733"/>
                <a:gd name="T42" fmla="*/ 1286 w 1633"/>
                <a:gd name="T43" fmla="*/ 1694 h 1733"/>
                <a:gd name="T44" fmla="*/ 1633 w 1633"/>
                <a:gd name="T45" fmla="*/ 1660 h 1733"/>
                <a:gd name="T46" fmla="*/ 1283 w 1633"/>
                <a:gd name="T47" fmla="*/ 1733 h 1733"/>
                <a:gd name="T48" fmla="*/ 1031 w 1633"/>
                <a:gd name="T49" fmla="*/ 1730 h 1733"/>
                <a:gd name="T50" fmla="*/ 684 w 1633"/>
                <a:gd name="T51" fmla="*/ 1657 h 1733"/>
                <a:gd name="T52" fmla="*/ 442 w 1633"/>
                <a:gd name="T53" fmla="*/ 1540 h 1733"/>
                <a:gd name="T54" fmla="*/ 224 w 1633"/>
                <a:gd name="T55" fmla="*/ 1373 h 1733"/>
                <a:gd name="T56" fmla="*/ 72 w 1633"/>
                <a:gd name="T57" fmla="*/ 1208 h 1733"/>
                <a:gd name="T58" fmla="*/ 163 w 1633"/>
                <a:gd name="T59" fmla="*/ 1195 h 1733"/>
                <a:gd name="T60" fmla="*/ 8 w 1633"/>
                <a:gd name="T61" fmla="*/ 1044 h 1733"/>
                <a:gd name="T62" fmla="*/ 72 w 1633"/>
                <a:gd name="T63" fmla="*/ 1053 h 1733"/>
                <a:gd name="T64" fmla="*/ 0 w 1633"/>
                <a:gd name="T65" fmla="*/ 855 h 1733"/>
                <a:gd name="T66" fmla="*/ 95 w 1633"/>
                <a:gd name="T67" fmla="*/ 921 h 1733"/>
                <a:gd name="T68" fmla="*/ 29 w 1633"/>
                <a:gd name="T69" fmla="*/ 677 h 1733"/>
                <a:gd name="T70" fmla="*/ 145 w 1633"/>
                <a:gd name="T71" fmla="*/ 772 h 1733"/>
                <a:gd name="T72" fmla="*/ 92 w 1633"/>
                <a:gd name="T73" fmla="*/ 455 h 1733"/>
                <a:gd name="T74" fmla="*/ 221 w 1633"/>
                <a:gd name="T75" fmla="*/ 630 h 1733"/>
                <a:gd name="T76" fmla="*/ 213 w 1633"/>
                <a:gd name="T77" fmla="*/ 276 h 1733"/>
                <a:gd name="T78" fmla="*/ 319 w 1633"/>
                <a:gd name="T79" fmla="*/ 521 h 1733"/>
                <a:gd name="T80" fmla="*/ 337 w 1633"/>
                <a:gd name="T81" fmla="*/ 134 h 1733"/>
                <a:gd name="T82" fmla="*/ 481 w 1633"/>
                <a:gd name="T83" fmla="*/ 479 h 1733"/>
                <a:gd name="T84" fmla="*/ 498 w 1633"/>
                <a:gd name="T85" fmla="*/ 130 h 1733"/>
                <a:gd name="T86" fmla="*/ 579 w 1633"/>
                <a:gd name="T87" fmla="*/ 0 h 1733"/>
                <a:gd name="T88" fmla="*/ 579 w 1633"/>
                <a:gd name="T89" fmla="*/ 0 h 1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33" h="1733">
                  <a:moveTo>
                    <a:pt x="579" y="0"/>
                  </a:moveTo>
                  <a:lnTo>
                    <a:pt x="553" y="160"/>
                  </a:lnTo>
                  <a:lnTo>
                    <a:pt x="571" y="298"/>
                  </a:lnTo>
                  <a:lnTo>
                    <a:pt x="632" y="408"/>
                  </a:lnTo>
                  <a:lnTo>
                    <a:pt x="774" y="626"/>
                  </a:lnTo>
                  <a:lnTo>
                    <a:pt x="879" y="720"/>
                  </a:lnTo>
                  <a:lnTo>
                    <a:pt x="924" y="804"/>
                  </a:lnTo>
                  <a:lnTo>
                    <a:pt x="850" y="1403"/>
                  </a:lnTo>
                  <a:lnTo>
                    <a:pt x="777" y="1443"/>
                  </a:lnTo>
                  <a:lnTo>
                    <a:pt x="857" y="889"/>
                  </a:lnTo>
                  <a:lnTo>
                    <a:pt x="659" y="735"/>
                  </a:lnTo>
                  <a:lnTo>
                    <a:pt x="445" y="615"/>
                  </a:lnTo>
                  <a:lnTo>
                    <a:pt x="328" y="682"/>
                  </a:lnTo>
                  <a:lnTo>
                    <a:pt x="221" y="814"/>
                  </a:lnTo>
                  <a:lnTo>
                    <a:pt x="195" y="1000"/>
                  </a:lnTo>
                  <a:lnTo>
                    <a:pt x="209" y="1154"/>
                  </a:lnTo>
                  <a:lnTo>
                    <a:pt x="296" y="1304"/>
                  </a:lnTo>
                  <a:lnTo>
                    <a:pt x="445" y="1443"/>
                  </a:lnTo>
                  <a:lnTo>
                    <a:pt x="553" y="1500"/>
                  </a:lnTo>
                  <a:lnTo>
                    <a:pt x="745" y="1595"/>
                  </a:lnTo>
                  <a:lnTo>
                    <a:pt x="1073" y="1672"/>
                  </a:lnTo>
                  <a:lnTo>
                    <a:pt x="1286" y="1694"/>
                  </a:lnTo>
                  <a:lnTo>
                    <a:pt x="1633" y="1660"/>
                  </a:lnTo>
                  <a:lnTo>
                    <a:pt x="1283" y="1733"/>
                  </a:lnTo>
                  <a:lnTo>
                    <a:pt x="1031" y="1730"/>
                  </a:lnTo>
                  <a:lnTo>
                    <a:pt x="684" y="1657"/>
                  </a:lnTo>
                  <a:lnTo>
                    <a:pt x="442" y="1540"/>
                  </a:lnTo>
                  <a:lnTo>
                    <a:pt x="224" y="1373"/>
                  </a:lnTo>
                  <a:lnTo>
                    <a:pt x="72" y="1208"/>
                  </a:lnTo>
                  <a:lnTo>
                    <a:pt x="163" y="1195"/>
                  </a:lnTo>
                  <a:lnTo>
                    <a:pt x="8" y="1044"/>
                  </a:lnTo>
                  <a:lnTo>
                    <a:pt x="72" y="1053"/>
                  </a:lnTo>
                  <a:lnTo>
                    <a:pt x="0" y="855"/>
                  </a:lnTo>
                  <a:lnTo>
                    <a:pt x="95" y="921"/>
                  </a:lnTo>
                  <a:lnTo>
                    <a:pt x="29" y="677"/>
                  </a:lnTo>
                  <a:lnTo>
                    <a:pt x="145" y="772"/>
                  </a:lnTo>
                  <a:lnTo>
                    <a:pt x="92" y="455"/>
                  </a:lnTo>
                  <a:lnTo>
                    <a:pt x="221" y="630"/>
                  </a:lnTo>
                  <a:lnTo>
                    <a:pt x="213" y="276"/>
                  </a:lnTo>
                  <a:lnTo>
                    <a:pt x="319" y="521"/>
                  </a:lnTo>
                  <a:lnTo>
                    <a:pt x="337" y="134"/>
                  </a:lnTo>
                  <a:lnTo>
                    <a:pt x="481" y="479"/>
                  </a:lnTo>
                  <a:lnTo>
                    <a:pt x="498" y="130"/>
                  </a:lnTo>
                  <a:lnTo>
                    <a:pt x="579" y="0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6816725" y="3954463"/>
              <a:ext cx="395288" cy="368300"/>
            </a:xfrm>
            <a:custGeom>
              <a:avLst/>
              <a:gdLst>
                <a:gd name="T0" fmla="*/ 0 w 498"/>
                <a:gd name="T1" fmla="*/ 21 h 464"/>
                <a:gd name="T2" fmla="*/ 98 w 498"/>
                <a:gd name="T3" fmla="*/ 349 h 464"/>
                <a:gd name="T4" fmla="*/ 180 w 498"/>
                <a:gd name="T5" fmla="*/ 444 h 464"/>
                <a:gd name="T6" fmla="*/ 356 w 498"/>
                <a:gd name="T7" fmla="*/ 464 h 464"/>
                <a:gd name="T8" fmla="*/ 495 w 498"/>
                <a:gd name="T9" fmla="*/ 403 h 464"/>
                <a:gd name="T10" fmla="*/ 353 w 498"/>
                <a:gd name="T11" fmla="*/ 365 h 464"/>
                <a:gd name="T12" fmla="*/ 498 w 498"/>
                <a:gd name="T13" fmla="*/ 327 h 464"/>
                <a:gd name="T14" fmla="*/ 489 w 498"/>
                <a:gd name="T15" fmla="*/ 266 h 464"/>
                <a:gd name="T16" fmla="*/ 315 w 498"/>
                <a:gd name="T17" fmla="*/ 266 h 464"/>
                <a:gd name="T18" fmla="*/ 221 w 498"/>
                <a:gd name="T19" fmla="*/ 0 h 464"/>
                <a:gd name="T20" fmla="*/ 0 w 498"/>
                <a:gd name="T21" fmla="*/ 21 h 464"/>
                <a:gd name="T22" fmla="*/ 0 w 498"/>
                <a:gd name="T23" fmla="*/ 21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8" h="464">
                  <a:moveTo>
                    <a:pt x="0" y="21"/>
                  </a:moveTo>
                  <a:lnTo>
                    <a:pt x="98" y="349"/>
                  </a:lnTo>
                  <a:lnTo>
                    <a:pt x="180" y="444"/>
                  </a:lnTo>
                  <a:lnTo>
                    <a:pt x="356" y="464"/>
                  </a:lnTo>
                  <a:lnTo>
                    <a:pt x="495" y="403"/>
                  </a:lnTo>
                  <a:lnTo>
                    <a:pt x="353" y="365"/>
                  </a:lnTo>
                  <a:lnTo>
                    <a:pt x="498" y="327"/>
                  </a:lnTo>
                  <a:lnTo>
                    <a:pt x="489" y="266"/>
                  </a:lnTo>
                  <a:lnTo>
                    <a:pt x="315" y="266"/>
                  </a:lnTo>
                  <a:lnTo>
                    <a:pt x="221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5980113" y="3816350"/>
              <a:ext cx="387350" cy="582612"/>
            </a:xfrm>
            <a:custGeom>
              <a:avLst/>
              <a:gdLst>
                <a:gd name="T0" fmla="*/ 0 w 488"/>
                <a:gd name="T1" fmla="*/ 10 h 735"/>
                <a:gd name="T2" fmla="*/ 94 w 488"/>
                <a:gd name="T3" fmla="*/ 246 h 735"/>
                <a:gd name="T4" fmla="*/ 73 w 488"/>
                <a:gd name="T5" fmla="*/ 407 h 735"/>
                <a:gd name="T6" fmla="*/ 35 w 488"/>
                <a:gd name="T7" fmla="*/ 598 h 735"/>
                <a:gd name="T8" fmla="*/ 35 w 488"/>
                <a:gd name="T9" fmla="*/ 687 h 735"/>
                <a:gd name="T10" fmla="*/ 108 w 488"/>
                <a:gd name="T11" fmla="*/ 722 h 735"/>
                <a:gd name="T12" fmla="*/ 375 w 488"/>
                <a:gd name="T13" fmla="*/ 735 h 735"/>
                <a:gd name="T14" fmla="*/ 330 w 488"/>
                <a:gd name="T15" fmla="*/ 671 h 735"/>
                <a:gd name="T16" fmla="*/ 485 w 488"/>
                <a:gd name="T17" fmla="*/ 665 h 735"/>
                <a:gd name="T18" fmla="*/ 488 w 488"/>
                <a:gd name="T19" fmla="*/ 617 h 735"/>
                <a:gd name="T20" fmla="*/ 296 w 488"/>
                <a:gd name="T21" fmla="*/ 554 h 735"/>
                <a:gd name="T22" fmla="*/ 340 w 488"/>
                <a:gd name="T23" fmla="*/ 357 h 735"/>
                <a:gd name="T24" fmla="*/ 344 w 488"/>
                <a:gd name="T25" fmla="*/ 204 h 735"/>
                <a:gd name="T26" fmla="*/ 283 w 488"/>
                <a:gd name="T27" fmla="*/ 0 h 735"/>
                <a:gd name="T28" fmla="*/ 0 w 488"/>
                <a:gd name="T29" fmla="*/ 10 h 735"/>
                <a:gd name="T30" fmla="*/ 0 w 488"/>
                <a:gd name="T31" fmla="*/ 1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8" h="735">
                  <a:moveTo>
                    <a:pt x="0" y="10"/>
                  </a:moveTo>
                  <a:lnTo>
                    <a:pt x="94" y="246"/>
                  </a:lnTo>
                  <a:lnTo>
                    <a:pt x="73" y="407"/>
                  </a:lnTo>
                  <a:lnTo>
                    <a:pt x="35" y="598"/>
                  </a:lnTo>
                  <a:lnTo>
                    <a:pt x="35" y="687"/>
                  </a:lnTo>
                  <a:lnTo>
                    <a:pt x="108" y="722"/>
                  </a:lnTo>
                  <a:lnTo>
                    <a:pt x="375" y="735"/>
                  </a:lnTo>
                  <a:lnTo>
                    <a:pt x="330" y="671"/>
                  </a:lnTo>
                  <a:lnTo>
                    <a:pt x="485" y="665"/>
                  </a:lnTo>
                  <a:lnTo>
                    <a:pt x="488" y="617"/>
                  </a:lnTo>
                  <a:lnTo>
                    <a:pt x="296" y="554"/>
                  </a:lnTo>
                  <a:lnTo>
                    <a:pt x="340" y="357"/>
                  </a:lnTo>
                  <a:lnTo>
                    <a:pt x="344" y="204"/>
                  </a:lnTo>
                  <a:lnTo>
                    <a:pt x="283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6299200" y="3489325"/>
              <a:ext cx="481013" cy="1069975"/>
            </a:xfrm>
            <a:custGeom>
              <a:avLst/>
              <a:gdLst>
                <a:gd name="T0" fmla="*/ 15 w 604"/>
                <a:gd name="T1" fmla="*/ 0 h 1346"/>
                <a:gd name="T2" fmla="*/ 179 w 604"/>
                <a:gd name="T3" fmla="*/ 87 h 1346"/>
                <a:gd name="T4" fmla="*/ 286 w 604"/>
                <a:gd name="T5" fmla="*/ 201 h 1346"/>
                <a:gd name="T6" fmla="*/ 353 w 604"/>
                <a:gd name="T7" fmla="*/ 405 h 1346"/>
                <a:gd name="T8" fmla="*/ 391 w 604"/>
                <a:gd name="T9" fmla="*/ 510 h 1346"/>
                <a:gd name="T10" fmla="*/ 421 w 604"/>
                <a:gd name="T11" fmla="*/ 616 h 1346"/>
                <a:gd name="T12" fmla="*/ 429 w 604"/>
                <a:gd name="T13" fmla="*/ 782 h 1346"/>
                <a:gd name="T14" fmla="*/ 339 w 604"/>
                <a:gd name="T15" fmla="*/ 978 h 1346"/>
                <a:gd name="T16" fmla="*/ 281 w 604"/>
                <a:gd name="T17" fmla="*/ 1112 h 1346"/>
                <a:gd name="T18" fmla="*/ 476 w 604"/>
                <a:gd name="T19" fmla="*/ 1191 h 1346"/>
                <a:gd name="T20" fmla="*/ 604 w 604"/>
                <a:gd name="T21" fmla="*/ 1269 h 1346"/>
                <a:gd name="T22" fmla="*/ 380 w 604"/>
                <a:gd name="T23" fmla="*/ 1260 h 1346"/>
                <a:gd name="T24" fmla="*/ 472 w 604"/>
                <a:gd name="T25" fmla="*/ 1346 h 1346"/>
                <a:gd name="T26" fmla="*/ 289 w 604"/>
                <a:gd name="T27" fmla="*/ 1310 h 1346"/>
                <a:gd name="T28" fmla="*/ 17 w 604"/>
                <a:gd name="T29" fmla="*/ 1286 h 1346"/>
                <a:gd name="T30" fmla="*/ 59 w 604"/>
                <a:gd name="T31" fmla="*/ 1238 h 1346"/>
                <a:gd name="T32" fmla="*/ 122 w 604"/>
                <a:gd name="T33" fmla="*/ 1241 h 1346"/>
                <a:gd name="T34" fmla="*/ 214 w 604"/>
                <a:gd name="T35" fmla="*/ 1206 h 1346"/>
                <a:gd name="T36" fmla="*/ 233 w 604"/>
                <a:gd name="T37" fmla="*/ 1126 h 1346"/>
                <a:gd name="T38" fmla="*/ 189 w 604"/>
                <a:gd name="T39" fmla="*/ 1057 h 1346"/>
                <a:gd name="T40" fmla="*/ 274 w 604"/>
                <a:gd name="T41" fmla="*/ 1016 h 1346"/>
                <a:gd name="T42" fmla="*/ 198 w 604"/>
                <a:gd name="T43" fmla="*/ 936 h 1346"/>
                <a:gd name="T44" fmla="*/ 304 w 604"/>
                <a:gd name="T45" fmla="*/ 908 h 1346"/>
                <a:gd name="T46" fmla="*/ 218 w 604"/>
                <a:gd name="T47" fmla="*/ 857 h 1346"/>
                <a:gd name="T48" fmla="*/ 292 w 604"/>
                <a:gd name="T49" fmla="*/ 829 h 1346"/>
                <a:gd name="T50" fmla="*/ 242 w 604"/>
                <a:gd name="T51" fmla="*/ 771 h 1346"/>
                <a:gd name="T52" fmla="*/ 309 w 604"/>
                <a:gd name="T53" fmla="*/ 723 h 1346"/>
                <a:gd name="T54" fmla="*/ 227 w 604"/>
                <a:gd name="T55" fmla="*/ 682 h 1346"/>
                <a:gd name="T56" fmla="*/ 298 w 604"/>
                <a:gd name="T57" fmla="*/ 651 h 1346"/>
                <a:gd name="T58" fmla="*/ 239 w 604"/>
                <a:gd name="T59" fmla="*/ 604 h 1346"/>
                <a:gd name="T60" fmla="*/ 312 w 604"/>
                <a:gd name="T61" fmla="*/ 561 h 1346"/>
                <a:gd name="T62" fmla="*/ 176 w 604"/>
                <a:gd name="T63" fmla="*/ 523 h 1346"/>
                <a:gd name="T64" fmla="*/ 259 w 604"/>
                <a:gd name="T65" fmla="*/ 447 h 1346"/>
                <a:gd name="T66" fmla="*/ 82 w 604"/>
                <a:gd name="T67" fmla="*/ 435 h 1346"/>
                <a:gd name="T68" fmla="*/ 254 w 604"/>
                <a:gd name="T69" fmla="*/ 354 h 1346"/>
                <a:gd name="T70" fmla="*/ 59 w 604"/>
                <a:gd name="T71" fmla="*/ 348 h 1346"/>
                <a:gd name="T72" fmla="*/ 210 w 604"/>
                <a:gd name="T73" fmla="*/ 257 h 1346"/>
                <a:gd name="T74" fmla="*/ 18 w 604"/>
                <a:gd name="T75" fmla="*/ 254 h 1346"/>
                <a:gd name="T76" fmla="*/ 155 w 604"/>
                <a:gd name="T77" fmla="*/ 184 h 1346"/>
                <a:gd name="T78" fmla="*/ 0 w 604"/>
                <a:gd name="T79" fmla="*/ 158 h 1346"/>
                <a:gd name="T80" fmla="*/ 76 w 604"/>
                <a:gd name="T81" fmla="*/ 111 h 1346"/>
                <a:gd name="T82" fmla="*/ 15 w 604"/>
                <a:gd name="T83" fmla="*/ 0 h 1346"/>
                <a:gd name="T84" fmla="*/ 15 w 604"/>
                <a:gd name="T85" fmla="*/ 0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4" h="1346">
                  <a:moveTo>
                    <a:pt x="15" y="0"/>
                  </a:moveTo>
                  <a:lnTo>
                    <a:pt x="179" y="87"/>
                  </a:lnTo>
                  <a:lnTo>
                    <a:pt x="286" y="201"/>
                  </a:lnTo>
                  <a:lnTo>
                    <a:pt x="353" y="405"/>
                  </a:lnTo>
                  <a:lnTo>
                    <a:pt x="391" y="510"/>
                  </a:lnTo>
                  <a:lnTo>
                    <a:pt x="421" y="616"/>
                  </a:lnTo>
                  <a:lnTo>
                    <a:pt x="429" y="782"/>
                  </a:lnTo>
                  <a:lnTo>
                    <a:pt x="339" y="978"/>
                  </a:lnTo>
                  <a:lnTo>
                    <a:pt x="281" y="1112"/>
                  </a:lnTo>
                  <a:lnTo>
                    <a:pt x="476" y="1191"/>
                  </a:lnTo>
                  <a:lnTo>
                    <a:pt x="604" y="1269"/>
                  </a:lnTo>
                  <a:lnTo>
                    <a:pt x="380" y="1260"/>
                  </a:lnTo>
                  <a:lnTo>
                    <a:pt x="472" y="1346"/>
                  </a:lnTo>
                  <a:lnTo>
                    <a:pt x="289" y="1310"/>
                  </a:lnTo>
                  <a:lnTo>
                    <a:pt x="17" y="1286"/>
                  </a:lnTo>
                  <a:lnTo>
                    <a:pt x="59" y="1238"/>
                  </a:lnTo>
                  <a:lnTo>
                    <a:pt x="122" y="1241"/>
                  </a:lnTo>
                  <a:lnTo>
                    <a:pt x="214" y="1206"/>
                  </a:lnTo>
                  <a:lnTo>
                    <a:pt x="233" y="1126"/>
                  </a:lnTo>
                  <a:lnTo>
                    <a:pt x="189" y="1057"/>
                  </a:lnTo>
                  <a:lnTo>
                    <a:pt x="274" y="1016"/>
                  </a:lnTo>
                  <a:lnTo>
                    <a:pt x="198" y="936"/>
                  </a:lnTo>
                  <a:lnTo>
                    <a:pt x="304" y="908"/>
                  </a:lnTo>
                  <a:lnTo>
                    <a:pt x="218" y="857"/>
                  </a:lnTo>
                  <a:lnTo>
                    <a:pt x="292" y="829"/>
                  </a:lnTo>
                  <a:lnTo>
                    <a:pt x="242" y="771"/>
                  </a:lnTo>
                  <a:lnTo>
                    <a:pt x="309" y="723"/>
                  </a:lnTo>
                  <a:lnTo>
                    <a:pt x="227" y="682"/>
                  </a:lnTo>
                  <a:lnTo>
                    <a:pt x="298" y="651"/>
                  </a:lnTo>
                  <a:lnTo>
                    <a:pt x="239" y="604"/>
                  </a:lnTo>
                  <a:lnTo>
                    <a:pt x="312" y="561"/>
                  </a:lnTo>
                  <a:lnTo>
                    <a:pt x="176" y="523"/>
                  </a:lnTo>
                  <a:lnTo>
                    <a:pt x="259" y="447"/>
                  </a:lnTo>
                  <a:lnTo>
                    <a:pt x="82" y="435"/>
                  </a:lnTo>
                  <a:lnTo>
                    <a:pt x="254" y="354"/>
                  </a:lnTo>
                  <a:lnTo>
                    <a:pt x="59" y="348"/>
                  </a:lnTo>
                  <a:lnTo>
                    <a:pt x="210" y="257"/>
                  </a:lnTo>
                  <a:lnTo>
                    <a:pt x="18" y="254"/>
                  </a:lnTo>
                  <a:lnTo>
                    <a:pt x="155" y="184"/>
                  </a:lnTo>
                  <a:lnTo>
                    <a:pt x="0" y="158"/>
                  </a:lnTo>
                  <a:lnTo>
                    <a:pt x="76" y="11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7645400" y="4565650"/>
              <a:ext cx="214313" cy="98425"/>
            </a:xfrm>
            <a:custGeom>
              <a:avLst/>
              <a:gdLst>
                <a:gd name="T0" fmla="*/ 268 w 270"/>
                <a:gd name="T1" fmla="*/ 0 h 125"/>
                <a:gd name="T2" fmla="*/ 0 w 270"/>
                <a:gd name="T3" fmla="*/ 125 h 125"/>
                <a:gd name="T4" fmla="*/ 270 w 270"/>
                <a:gd name="T5" fmla="*/ 125 h 125"/>
                <a:gd name="T6" fmla="*/ 268 w 270"/>
                <a:gd name="T7" fmla="*/ 0 h 125"/>
                <a:gd name="T8" fmla="*/ 268 w 270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25">
                  <a:moveTo>
                    <a:pt x="268" y="0"/>
                  </a:moveTo>
                  <a:lnTo>
                    <a:pt x="0" y="125"/>
                  </a:lnTo>
                  <a:lnTo>
                    <a:pt x="270" y="125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5861050" y="4657725"/>
              <a:ext cx="1814513" cy="300037"/>
            </a:xfrm>
            <a:custGeom>
              <a:avLst/>
              <a:gdLst>
                <a:gd name="T0" fmla="*/ 2286 w 2286"/>
                <a:gd name="T1" fmla="*/ 0 h 378"/>
                <a:gd name="T2" fmla="*/ 2000 w 2286"/>
                <a:gd name="T3" fmla="*/ 145 h 378"/>
                <a:gd name="T4" fmla="*/ 1752 w 2286"/>
                <a:gd name="T5" fmla="*/ 244 h 378"/>
                <a:gd name="T6" fmla="*/ 1506 w 2286"/>
                <a:gd name="T7" fmla="*/ 327 h 378"/>
                <a:gd name="T8" fmla="*/ 1239 w 2286"/>
                <a:gd name="T9" fmla="*/ 370 h 378"/>
                <a:gd name="T10" fmla="*/ 952 w 2286"/>
                <a:gd name="T11" fmla="*/ 378 h 378"/>
                <a:gd name="T12" fmla="*/ 618 w 2286"/>
                <a:gd name="T13" fmla="*/ 370 h 378"/>
                <a:gd name="T14" fmla="*/ 404 w 2286"/>
                <a:gd name="T15" fmla="*/ 340 h 378"/>
                <a:gd name="T16" fmla="*/ 183 w 2286"/>
                <a:gd name="T17" fmla="*/ 241 h 378"/>
                <a:gd name="T18" fmla="*/ 0 w 2286"/>
                <a:gd name="T19" fmla="*/ 111 h 378"/>
                <a:gd name="T20" fmla="*/ 198 w 2286"/>
                <a:gd name="T21" fmla="*/ 18 h 378"/>
                <a:gd name="T22" fmla="*/ 238 w 2286"/>
                <a:gd name="T23" fmla="*/ 142 h 378"/>
                <a:gd name="T24" fmla="*/ 332 w 2286"/>
                <a:gd name="T25" fmla="*/ 90 h 378"/>
                <a:gd name="T26" fmla="*/ 360 w 2286"/>
                <a:gd name="T27" fmla="*/ 216 h 378"/>
                <a:gd name="T28" fmla="*/ 442 w 2286"/>
                <a:gd name="T29" fmla="*/ 128 h 378"/>
                <a:gd name="T30" fmla="*/ 519 w 2286"/>
                <a:gd name="T31" fmla="*/ 248 h 378"/>
                <a:gd name="T32" fmla="*/ 588 w 2286"/>
                <a:gd name="T33" fmla="*/ 175 h 378"/>
                <a:gd name="T34" fmla="*/ 669 w 2286"/>
                <a:gd name="T35" fmla="*/ 285 h 378"/>
                <a:gd name="T36" fmla="*/ 734 w 2286"/>
                <a:gd name="T37" fmla="*/ 192 h 378"/>
                <a:gd name="T38" fmla="*/ 822 w 2286"/>
                <a:gd name="T39" fmla="*/ 303 h 378"/>
                <a:gd name="T40" fmla="*/ 886 w 2286"/>
                <a:gd name="T41" fmla="*/ 186 h 378"/>
                <a:gd name="T42" fmla="*/ 977 w 2286"/>
                <a:gd name="T43" fmla="*/ 295 h 378"/>
                <a:gd name="T44" fmla="*/ 1038 w 2286"/>
                <a:gd name="T45" fmla="*/ 189 h 378"/>
                <a:gd name="T46" fmla="*/ 1157 w 2286"/>
                <a:gd name="T47" fmla="*/ 309 h 378"/>
                <a:gd name="T48" fmla="*/ 1201 w 2286"/>
                <a:gd name="T49" fmla="*/ 178 h 378"/>
                <a:gd name="T50" fmla="*/ 1294 w 2286"/>
                <a:gd name="T51" fmla="*/ 274 h 378"/>
                <a:gd name="T52" fmla="*/ 1341 w 2286"/>
                <a:gd name="T53" fmla="*/ 145 h 378"/>
                <a:gd name="T54" fmla="*/ 1434 w 2286"/>
                <a:gd name="T55" fmla="*/ 262 h 378"/>
                <a:gd name="T56" fmla="*/ 1487 w 2286"/>
                <a:gd name="T57" fmla="*/ 123 h 378"/>
                <a:gd name="T58" fmla="*/ 1570 w 2286"/>
                <a:gd name="T59" fmla="*/ 203 h 378"/>
                <a:gd name="T60" fmla="*/ 1650 w 2286"/>
                <a:gd name="T61" fmla="*/ 69 h 378"/>
                <a:gd name="T62" fmla="*/ 1725 w 2286"/>
                <a:gd name="T63" fmla="*/ 158 h 378"/>
                <a:gd name="T64" fmla="*/ 1786 w 2286"/>
                <a:gd name="T65" fmla="*/ 46 h 378"/>
                <a:gd name="T66" fmla="*/ 1851 w 2286"/>
                <a:gd name="T67" fmla="*/ 107 h 378"/>
                <a:gd name="T68" fmla="*/ 1949 w 2286"/>
                <a:gd name="T69" fmla="*/ 8 h 378"/>
                <a:gd name="T70" fmla="*/ 1997 w 2286"/>
                <a:gd name="T71" fmla="*/ 57 h 378"/>
                <a:gd name="T72" fmla="*/ 2072 w 2286"/>
                <a:gd name="T73" fmla="*/ 8 h 378"/>
                <a:gd name="T74" fmla="*/ 2286 w 2286"/>
                <a:gd name="T75" fmla="*/ 0 h 378"/>
                <a:gd name="T76" fmla="*/ 2286 w 2286"/>
                <a:gd name="T7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6" h="378">
                  <a:moveTo>
                    <a:pt x="2286" y="0"/>
                  </a:moveTo>
                  <a:lnTo>
                    <a:pt x="2000" y="145"/>
                  </a:lnTo>
                  <a:lnTo>
                    <a:pt x="1752" y="244"/>
                  </a:lnTo>
                  <a:lnTo>
                    <a:pt x="1506" y="327"/>
                  </a:lnTo>
                  <a:lnTo>
                    <a:pt x="1239" y="370"/>
                  </a:lnTo>
                  <a:lnTo>
                    <a:pt x="952" y="378"/>
                  </a:lnTo>
                  <a:lnTo>
                    <a:pt x="618" y="370"/>
                  </a:lnTo>
                  <a:lnTo>
                    <a:pt x="404" y="340"/>
                  </a:lnTo>
                  <a:lnTo>
                    <a:pt x="183" y="241"/>
                  </a:lnTo>
                  <a:lnTo>
                    <a:pt x="0" y="111"/>
                  </a:lnTo>
                  <a:lnTo>
                    <a:pt x="198" y="18"/>
                  </a:lnTo>
                  <a:lnTo>
                    <a:pt x="238" y="142"/>
                  </a:lnTo>
                  <a:lnTo>
                    <a:pt x="332" y="90"/>
                  </a:lnTo>
                  <a:lnTo>
                    <a:pt x="360" y="216"/>
                  </a:lnTo>
                  <a:lnTo>
                    <a:pt x="442" y="128"/>
                  </a:lnTo>
                  <a:lnTo>
                    <a:pt x="519" y="248"/>
                  </a:lnTo>
                  <a:lnTo>
                    <a:pt x="588" y="175"/>
                  </a:lnTo>
                  <a:lnTo>
                    <a:pt x="669" y="285"/>
                  </a:lnTo>
                  <a:lnTo>
                    <a:pt x="734" y="192"/>
                  </a:lnTo>
                  <a:lnTo>
                    <a:pt x="822" y="303"/>
                  </a:lnTo>
                  <a:lnTo>
                    <a:pt x="886" y="186"/>
                  </a:lnTo>
                  <a:lnTo>
                    <a:pt x="977" y="295"/>
                  </a:lnTo>
                  <a:lnTo>
                    <a:pt x="1038" y="189"/>
                  </a:lnTo>
                  <a:lnTo>
                    <a:pt x="1157" y="309"/>
                  </a:lnTo>
                  <a:lnTo>
                    <a:pt x="1201" y="178"/>
                  </a:lnTo>
                  <a:lnTo>
                    <a:pt x="1294" y="274"/>
                  </a:lnTo>
                  <a:lnTo>
                    <a:pt x="1341" y="145"/>
                  </a:lnTo>
                  <a:lnTo>
                    <a:pt x="1434" y="262"/>
                  </a:lnTo>
                  <a:lnTo>
                    <a:pt x="1487" y="123"/>
                  </a:lnTo>
                  <a:lnTo>
                    <a:pt x="1570" y="203"/>
                  </a:lnTo>
                  <a:lnTo>
                    <a:pt x="1650" y="69"/>
                  </a:lnTo>
                  <a:lnTo>
                    <a:pt x="1725" y="158"/>
                  </a:lnTo>
                  <a:lnTo>
                    <a:pt x="1786" y="46"/>
                  </a:lnTo>
                  <a:lnTo>
                    <a:pt x="1851" y="107"/>
                  </a:lnTo>
                  <a:lnTo>
                    <a:pt x="1949" y="8"/>
                  </a:lnTo>
                  <a:lnTo>
                    <a:pt x="1997" y="57"/>
                  </a:lnTo>
                  <a:lnTo>
                    <a:pt x="2072" y="8"/>
                  </a:lnTo>
                  <a:lnTo>
                    <a:pt x="2286" y="0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7847013" y="4433888"/>
              <a:ext cx="169863" cy="119062"/>
            </a:xfrm>
            <a:custGeom>
              <a:avLst/>
              <a:gdLst>
                <a:gd name="T0" fmla="*/ 0 w 214"/>
                <a:gd name="T1" fmla="*/ 48 h 149"/>
                <a:gd name="T2" fmla="*/ 16 w 214"/>
                <a:gd name="T3" fmla="*/ 149 h 149"/>
                <a:gd name="T4" fmla="*/ 214 w 214"/>
                <a:gd name="T5" fmla="*/ 0 h 149"/>
                <a:gd name="T6" fmla="*/ 0 w 214"/>
                <a:gd name="T7" fmla="*/ 48 h 149"/>
                <a:gd name="T8" fmla="*/ 0 w 214"/>
                <a:gd name="T9" fmla="*/ 4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49">
                  <a:moveTo>
                    <a:pt x="0" y="48"/>
                  </a:moveTo>
                  <a:lnTo>
                    <a:pt x="16" y="149"/>
                  </a:lnTo>
                  <a:lnTo>
                    <a:pt x="214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7461250" y="4527550"/>
              <a:ext cx="373063" cy="233362"/>
            </a:xfrm>
            <a:custGeom>
              <a:avLst/>
              <a:gdLst>
                <a:gd name="T0" fmla="*/ 471 w 471"/>
                <a:gd name="T1" fmla="*/ 0 h 294"/>
                <a:gd name="T2" fmla="*/ 169 w 471"/>
                <a:gd name="T3" fmla="*/ 105 h 294"/>
                <a:gd name="T4" fmla="*/ 0 w 471"/>
                <a:gd name="T5" fmla="*/ 294 h 294"/>
                <a:gd name="T6" fmla="*/ 471 w 471"/>
                <a:gd name="T7" fmla="*/ 0 h 294"/>
                <a:gd name="T8" fmla="*/ 471 w 471"/>
                <a:gd name="T9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294">
                  <a:moveTo>
                    <a:pt x="471" y="0"/>
                  </a:moveTo>
                  <a:lnTo>
                    <a:pt x="169" y="105"/>
                  </a:lnTo>
                  <a:lnTo>
                    <a:pt x="0" y="294"/>
                  </a:lnTo>
                  <a:lnTo>
                    <a:pt x="471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6183313" y="3395663"/>
              <a:ext cx="282575" cy="152400"/>
            </a:xfrm>
            <a:custGeom>
              <a:avLst/>
              <a:gdLst>
                <a:gd name="T0" fmla="*/ 0 w 356"/>
                <a:gd name="T1" fmla="*/ 127 h 192"/>
                <a:gd name="T2" fmla="*/ 57 w 356"/>
                <a:gd name="T3" fmla="*/ 61 h 192"/>
                <a:gd name="T4" fmla="*/ 99 w 356"/>
                <a:gd name="T5" fmla="*/ 43 h 192"/>
                <a:gd name="T6" fmla="*/ 181 w 356"/>
                <a:gd name="T7" fmla="*/ 43 h 192"/>
                <a:gd name="T8" fmla="*/ 254 w 356"/>
                <a:gd name="T9" fmla="*/ 84 h 192"/>
                <a:gd name="T10" fmla="*/ 356 w 356"/>
                <a:gd name="T11" fmla="*/ 192 h 192"/>
                <a:gd name="T12" fmla="*/ 286 w 356"/>
                <a:gd name="T13" fmla="*/ 66 h 192"/>
                <a:gd name="T14" fmla="*/ 238 w 356"/>
                <a:gd name="T15" fmla="*/ 25 h 192"/>
                <a:gd name="T16" fmla="*/ 181 w 356"/>
                <a:gd name="T17" fmla="*/ 0 h 192"/>
                <a:gd name="T18" fmla="*/ 114 w 356"/>
                <a:gd name="T19" fmla="*/ 0 h 192"/>
                <a:gd name="T20" fmla="*/ 37 w 356"/>
                <a:gd name="T21" fmla="*/ 31 h 192"/>
                <a:gd name="T22" fmla="*/ 0 w 356"/>
                <a:gd name="T23" fmla="*/ 127 h 192"/>
                <a:gd name="T24" fmla="*/ 0 w 356"/>
                <a:gd name="T25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192">
                  <a:moveTo>
                    <a:pt x="0" y="127"/>
                  </a:moveTo>
                  <a:lnTo>
                    <a:pt x="57" y="61"/>
                  </a:lnTo>
                  <a:lnTo>
                    <a:pt x="99" y="43"/>
                  </a:lnTo>
                  <a:lnTo>
                    <a:pt x="181" y="43"/>
                  </a:lnTo>
                  <a:lnTo>
                    <a:pt x="254" y="84"/>
                  </a:lnTo>
                  <a:lnTo>
                    <a:pt x="356" y="192"/>
                  </a:lnTo>
                  <a:lnTo>
                    <a:pt x="286" y="66"/>
                  </a:lnTo>
                  <a:lnTo>
                    <a:pt x="238" y="25"/>
                  </a:lnTo>
                  <a:lnTo>
                    <a:pt x="181" y="0"/>
                  </a:lnTo>
                  <a:lnTo>
                    <a:pt x="114" y="0"/>
                  </a:lnTo>
                  <a:lnTo>
                    <a:pt x="37" y="31"/>
                  </a:lnTo>
                  <a:lnTo>
                    <a:pt x="0" y="127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6251575" y="3327400"/>
              <a:ext cx="257175" cy="149225"/>
            </a:xfrm>
            <a:custGeom>
              <a:avLst/>
              <a:gdLst>
                <a:gd name="T0" fmla="*/ 0 w 324"/>
                <a:gd name="T1" fmla="*/ 30 h 188"/>
                <a:gd name="T2" fmla="*/ 137 w 324"/>
                <a:gd name="T3" fmla="*/ 24 h 188"/>
                <a:gd name="T4" fmla="*/ 209 w 324"/>
                <a:gd name="T5" fmla="*/ 65 h 188"/>
                <a:gd name="T6" fmla="*/ 285 w 324"/>
                <a:gd name="T7" fmla="*/ 167 h 188"/>
                <a:gd name="T8" fmla="*/ 324 w 324"/>
                <a:gd name="T9" fmla="*/ 188 h 188"/>
                <a:gd name="T10" fmla="*/ 279 w 324"/>
                <a:gd name="T11" fmla="*/ 74 h 188"/>
                <a:gd name="T12" fmla="*/ 193 w 324"/>
                <a:gd name="T13" fmla="*/ 12 h 188"/>
                <a:gd name="T14" fmla="*/ 94 w 324"/>
                <a:gd name="T15" fmla="*/ 0 h 188"/>
                <a:gd name="T16" fmla="*/ 0 w 324"/>
                <a:gd name="T17" fmla="*/ 30 h 188"/>
                <a:gd name="T18" fmla="*/ 0 w 324"/>
                <a:gd name="T19" fmla="*/ 3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" h="188">
                  <a:moveTo>
                    <a:pt x="0" y="30"/>
                  </a:moveTo>
                  <a:lnTo>
                    <a:pt x="137" y="24"/>
                  </a:lnTo>
                  <a:lnTo>
                    <a:pt x="209" y="65"/>
                  </a:lnTo>
                  <a:lnTo>
                    <a:pt x="285" y="167"/>
                  </a:lnTo>
                  <a:lnTo>
                    <a:pt x="324" y="188"/>
                  </a:lnTo>
                  <a:lnTo>
                    <a:pt x="279" y="74"/>
                  </a:lnTo>
                  <a:lnTo>
                    <a:pt x="193" y="12"/>
                  </a:lnTo>
                  <a:lnTo>
                    <a:pt x="94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7113588" y="3484563"/>
              <a:ext cx="282575" cy="215900"/>
            </a:xfrm>
            <a:custGeom>
              <a:avLst/>
              <a:gdLst>
                <a:gd name="T0" fmla="*/ 242 w 356"/>
                <a:gd name="T1" fmla="*/ 0 h 273"/>
                <a:gd name="T2" fmla="*/ 120 w 356"/>
                <a:gd name="T3" fmla="*/ 22 h 273"/>
                <a:gd name="T4" fmla="*/ 69 w 356"/>
                <a:gd name="T5" fmla="*/ 72 h 273"/>
                <a:gd name="T6" fmla="*/ 21 w 356"/>
                <a:gd name="T7" fmla="*/ 174 h 273"/>
                <a:gd name="T8" fmla="*/ 0 w 356"/>
                <a:gd name="T9" fmla="*/ 260 h 273"/>
                <a:gd name="T10" fmla="*/ 96 w 356"/>
                <a:gd name="T11" fmla="*/ 102 h 273"/>
                <a:gd name="T12" fmla="*/ 178 w 356"/>
                <a:gd name="T13" fmla="*/ 63 h 273"/>
                <a:gd name="T14" fmla="*/ 241 w 356"/>
                <a:gd name="T15" fmla="*/ 47 h 273"/>
                <a:gd name="T16" fmla="*/ 308 w 356"/>
                <a:gd name="T17" fmla="*/ 124 h 273"/>
                <a:gd name="T18" fmla="*/ 356 w 356"/>
                <a:gd name="T19" fmla="*/ 273 h 273"/>
                <a:gd name="T20" fmla="*/ 353 w 356"/>
                <a:gd name="T21" fmla="*/ 145 h 273"/>
                <a:gd name="T22" fmla="*/ 323 w 356"/>
                <a:gd name="T23" fmla="*/ 78 h 273"/>
                <a:gd name="T24" fmla="*/ 242 w 356"/>
                <a:gd name="T25" fmla="*/ 0 h 273"/>
                <a:gd name="T26" fmla="*/ 242 w 356"/>
                <a:gd name="T27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6" h="273">
                  <a:moveTo>
                    <a:pt x="242" y="0"/>
                  </a:moveTo>
                  <a:lnTo>
                    <a:pt x="120" y="22"/>
                  </a:lnTo>
                  <a:lnTo>
                    <a:pt x="69" y="72"/>
                  </a:lnTo>
                  <a:lnTo>
                    <a:pt x="21" y="174"/>
                  </a:lnTo>
                  <a:lnTo>
                    <a:pt x="0" y="260"/>
                  </a:lnTo>
                  <a:lnTo>
                    <a:pt x="96" y="102"/>
                  </a:lnTo>
                  <a:lnTo>
                    <a:pt x="178" y="63"/>
                  </a:lnTo>
                  <a:lnTo>
                    <a:pt x="241" y="47"/>
                  </a:lnTo>
                  <a:lnTo>
                    <a:pt x="308" y="124"/>
                  </a:lnTo>
                  <a:lnTo>
                    <a:pt x="356" y="273"/>
                  </a:lnTo>
                  <a:lnTo>
                    <a:pt x="353" y="145"/>
                  </a:lnTo>
                  <a:lnTo>
                    <a:pt x="323" y="78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6988175" y="2273300"/>
              <a:ext cx="74613" cy="39687"/>
            </a:xfrm>
            <a:custGeom>
              <a:avLst/>
              <a:gdLst>
                <a:gd name="T0" fmla="*/ 0 w 93"/>
                <a:gd name="T1" fmla="*/ 2 h 50"/>
                <a:gd name="T2" fmla="*/ 2 w 93"/>
                <a:gd name="T3" fmla="*/ 50 h 50"/>
                <a:gd name="T4" fmla="*/ 93 w 93"/>
                <a:gd name="T5" fmla="*/ 50 h 50"/>
                <a:gd name="T6" fmla="*/ 93 w 93"/>
                <a:gd name="T7" fmla="*/ 0 h 50"/>
                <a:gd name="T8" fmla="*/ 0 w 93"/>
                <a:gd name="T9" fmla="*/ 2 h 50"/>
                <a:gd name="T10" fmla="*/ 0 w 93"/>
                <a:gd name="T11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50">
                  <a:moveTo>
                    <a:pt x="0" y="2"/>
                  </a:moveTo>
                  <a:lnTo>
                    <a:pt x="2" y="50"/>
                  </a:lnTo>
                  <a:lnTo>
                    <a:pt x="93" y="50"/>
                  </a:lnTo>
                  <a:lnTo>
                    <a:pt x="9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7085013" y="2359025"/>
              <a:ext cx="88900" cy="66675"/>
            </a:xfrm>
            <a:custGeom>
              <a:avLst/>
              <a:gdLst>
                <a:gd name="T0" fmla="*/ 31 w 111"/>
                <a:gd name="T1" fmla="*/ 35 h 83"/>
                <a:gd name="T2" fmla="*/ 0 w 111"/>
                <a:gd name="T3" fmla="*/ 83 h 83"/>
                <a:gd name="T4" fmla="*/ 63 w 111"/>
                <a:gd name="T5" fmla="*/ 67 h 83"/>
                <a:gd name="T6" fmla="*/ 111 w 111"/>
                <a:gd name="T7" fmla="*/ 0 h 83"/>
                <a:gd name="T8" fmla="*/ 31 w 111"/>
                <a:gd name="T9" fmla="*/ 35 h 83"/>
                <a:gd name="T10" fmla="*/ 31 w 111"/>
                <a:gd name="T11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3">
                  <a:moveTo>
                    <a:pt x="31" y="35"/>
                  </a:moveTo>
                  <a:lnTo>
                    <a:pt x="0" y="83"/>
                  </a:lnTo>
                  <a:lnTo>
                    <a:pt x="63" y="67"/>
                  </a:lnTo>
                  <a:lnTo>
                    <a:pt x="111" y="0"/>
                  </a:lnTo>
                  <a:lnTo>
                    <a:pt x="31" y="35"/>
                  </a:lnTo>
                  <a:lnTo>
                    <a:pt x="3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7169150" y="2363788"/>
              <a:ext cx="68263" cy="55562"/>
            </a:xfrm>
            <a:custGeom>
              <a:avLst/>
              <a:gdLst>
                <a:gd name="T0" fmla="*/ 85 w 85"/>
                <a:gd name="T1" fmla="*/ 0 h 72"/>
                <a:gd name="T2" fmla="*/ 19 w 85"/>
                <a:gd name="T3" fmla="*/ 26 h 72"/>
                <a:gd name="T4" fmla="*/ 0 w 85"/>
                <a:gd name="T5" fmla="*/ 72 h 72"/>
                <a:gd name="T6" fmla="*/ 44 w 85"/>
                <a:gd name="T7" fmla="*/ 54 h 72"/>
                <a:gd name="T8" fmla="*/ 85 w 85"/>
                <a:gd name="T9" fmla="*/ 0 h 72"/>
                <a:gd name="T10" fmla="*/ 85 w 85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72">
                  <a:moveTo>
                    <a:pt x="85" y="0"/>
                  </a:moveTo>
                  <a:lnTo>
                    <a:pt x="19" y="26"/>
                  </a:lnTo>
                  <a:lnTo>
                    <a:pt x="0" y="72"/>
                  </a:lnTo>
                  <a:lnTo>
                    <a:pt x="44" y="54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7310438" y="2503488"/>
              <a:ext cx="477838" cy="720725"/>
            </a:xfrm>
            <a:custGeom>
              <a:avLst/>
              <a:gdLst>
                <a:gd name="T0" fmla="*/ 0 w 601"/>
                <a:gd name="T1" fmla="*/ 9 h 908"/>
                <a:gd name="T2" fmla="*/ 108 w 601"/>
                <a:gd name="T3" fmla="*/ 0 h 908"/>
                <a:gd name="T4" fmla="*/ 100 w 601"/>
                <a:gd name="T5" fmla="*/ 32 h 908"/>
                <a:gd name="T6" fmla="*/ 158 w 601"/>
                <a:gd name="T7" fmla="*/ 10 h 908"/>
                <a:gd name="T8" fmla="*/ 144 w 601"/>
                <a:gd name="T9" fmla="*/ 64 h 908"/>
                <a:gd name="T10" fmla="*/ 249 w 601"/>
                <a:gd name="T11" fmla="*/ 52 h 908"/>
                <a:gd name="T12" fmla="*/ 205 w 601"/>
                <a:gd name="T13" fmla="*/ 97 h 908"/>
                <a:gd name="T14" fmla="*/ 307 w 601"/>
                <a:gd name="T15" fmla="*/ 99 h 908"/>
                <a:gd name="T16" fmla="*/ 289 w 601"/>
                <a:gd name="T17" fmla="*/ 150 h 908"/>
                <a:gd name="T18" fmla="*/ 348 w 601"/>
                <a:gd name="T19" fmla="*/ 158 h 908"/>
                <a:gd name="T20" fmla="*/ 321 w 601"/>
                <a:gd name="T21" fmla="*/ 208 h 908"/>
                <a:gd name="T22" fmla="*/ 392 w 601"/>
                <a:gd name="T23" fmla="*/ 205 h 908"/>
                <a:gd name="T24" fmla="*/ 342 w 601"/>
                <a:gd name="T25" fmla="*/ 255 h 908"/>
                <a:gd name="T26" fmla="*/ 417 w 601"/>
                <a:gd name="T27" fmla="*/ 237 h 908"/>
                <a:gd name="T28" fmla="*/ 392 w 601"/>
                <a:gd name="T29" fmla="*/ 341 h 908"/>
                <a:gd name="T30" fmla="*/ 467 w 601"/>
                <a:gd name="T31" fmla="*/ 309 h 908"/>
                <a:gd name="T32" fmla="*/ 440 w 601"/>
                <a:gd name="T33" fmla="*/ 418 h 908"/>
                <a:gd name="T34" fmla="*/ 497 w 601"/>
                <a:gd name="T35" fmla="*/ 385 h 908"/>
                <a:gd name="T36" fmla="*/ 485 w 601"/>
                <a:gd name="T37" fmla="*/ 514 h 908"/>
                <a:gd name="T38" fmla="*/ 525 w 601"/>
                <a:gd name="T39" fmla="*/ 452 h 908"/>
                <a:gd name="T40" fmla="*/ 577 w 601"/>
                <a:gd name="T41" fmla="*/ 639 h 908"/>
                <a:gd name="T42" fmla="*/ 601 w 601"/>
                <a:gd name="T43" fmla="*/ 742 h 908"/>
                <a:gd name="T44" fmla="*/ 540 w 601"/>
                <a:gd name="T45" fmla="*/ 908 h 908"/>
                <a:gd name="T46" fmla="*/ 472 w 601"/>
                <a:gd name="T47" fmla="*/ 601 h 908"/>
                <a:gd name="T48" fmla="*/ 367 w 601"/>
                <a:gd name="T49" fmla="*/ 357 h 908"/>
                <a:gd name="T50" fmla="*/ 263 w 601"/>
                <a:gd name="T51" fmla="*/ 205 h 908"/>
                <a:gd name="T52" fmla="*/ 158 w 601"/>
                <a:gd name="T53" fmla="*/ 114 h 908"/>
                <a:gd name="T54" fmla="*/ 0 w 601"/>
                <a:gd name="T55" fmla="*/ 9 h 908"/>
                <a:gd name="T56" fmla="*/ 0 w 601"/>
                <a:gd name="T57" fmla="*/ 9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1" h="908">
                  <a:moveTo>
                    <a:pt x="0" y="9"/>
                  </a:moveTo>
                  <a:lnTo>
                    <a:pt x="108" y="0"/>
                  </a:lnTo>
                  <a:lnTo>
                    <a:pt x="100" y="32"/>
                  </a:lnTo>
                  <a:lnTo>
                    <a:pt x="158" y="10"/>
                  </a:lnTo>
                  <a:lnTo>
                    <a:pt x="144" y="64"/>
                  </a:lnTo>
                  <a:lnTo>
                    <a:pt x="249" y="52"/>
                  </a:lnTo>
                  <a:lnTo>
                    <a:pt x="205" y="97"/>
                  </a:lnTo>
                  <a:lnTo>
                    <a:pt x="307" y="99"/>
                  </a:lnTo>
                  <a:lnTo>
                    <a:pt x="289" y="150"/>
                  </a:lnTo>
                  <a:lnTo>
                    <a:pt x="348" y="158"/>
                  </a:lnTo>
                  <a:lnTo>
                    <a:pt x="321" y="208"/>
                  </a:lnTo>
                  <a:lnTo>
                    <a:pt x="392" y="205"/>
                  </a:lnTo>
                  <a:lnTo>
                    <a:pt x="342" y="255"/>
                  </a:lnTo>
                  <a:lnTo>
                    <a:pt x="417" y="237"/>
                  </a:lnTo>
                  <a:lnTo>
                    <a:pt x="392" y="341"/>
                  </a:lnTo>
                  <a:lnTo>
                    <a:pt x="467" y="309"/>
                  </a:lnTo>
                  <a:lnTo>
                    <a:pt x="440" y="418"/>
                  </a:lnTo>
                  <a:lnTo>
                    <a:pt x="497" y="385"/>
                  </a:lnTo>
                  <a:lnTo>
                    <a:pt x="485" y="514"/>
                  </a:lnTo>
                  <a:lnTo>
                    <a:pt x="525" y="452"/>
                  </a:lnTo>
                  <a:lnTo>
                    <a:pt x="577" y="639"/>
                  </a:lnTo>
                  <a:lnTo>
                    <a:pt x="601" y="742"/>
                  </a:lnTo>
                  <a:lnTo>
                    <a:pt x="540" y="908"/>
                  </a:lnTo>
                  <a:lnTo>
                    <a:pt x="472" y="601"/>
                  </a:lnTo>
                  <a:lnTo>
                    <a:pt x="367" y="357"/>
                  </a:lnTo>
                  <a:lnTo>
                    <a:pt x="263" y="205"/>
                  </a:lnTo>
                  <a:lnTo>
                    <a:pt x="158" y="114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7178675" y="2239963"/>
              <a:ext cx="400050" cy="280987"/>
            </a:xfrm>
            <a:custGeom>
              <a:avLst/>
              <a:gdLst>
                <a:gd name="T0" fmla="*/ 0 w 502"/>
                <a:gd name="T1" fmla="*/ 0 h 355"/>
                <a:gd name="T2" fmla="*/ 157 w 502"/>
                <a:gd name="T3" fmla="*/ 76 h 355"/>
                <a:gd name="T4" fmla="*/ 306 w 502"/>
                <a:gd name="T5" fmla="*/ 201 h 355"/>
                <a:gd name="T6" fmla="*/ 502 w 502"/>
                <a:gd name="T7" fmla="*/ 355 h 355"/>
                <a:gd name="T8" fmla="*/ 361 w 502"/>
                <a:gd name="T9" fmla="*/ 314 h 355"/>
                <a:gd name="T10" fmla="*/ 341 w 502"/>
                <a:gd name="T11" fmla="*/ 248 h 355"/>
                <a:gd name="T12" fmla="*/ 300 w 502"/>
                <a:gd name="T13" fmla="*/ 262 h 355"/>
                <a:gd name="T14" fmla="*/ 280 w 502"/>
                <a:gd name="T15" fmla="*/ 227 h 355"/>
                <a:gd name="T16" fmla="*/ 208 w 502"/>
                <a:gd name="T17" fmla="*/ 236 h 355"/>
                <a:gd name="T18" fmla="*/ 208 w 502"/>
                <a:gd name="T19" fmla="*/ 180 h 355"/>
                <a:gd name="T20" fmla="*/ 149 w 502"/>
                <a:gd name="T21" fmla="*/ 183 h 355"/>
                <a:gd name="T22" fmla="*/ 144 w 502"/>
                <a:gd name="T23" fmla="*/ 120 h 355"/>
                <a:gd name="T24" fmla="*/ 100 w 502"/>
                <a:gd name="T25" fmla="*/ 116 h 355"/>
                <a:gd name="T26" fmla="*/ 0 w 502"/>
                <a:gd name="T27" fmla="*/ 0 h 355"/>
                <a:gd name="T28" fmla="*/ 0 w 502"/>
                <a:gd name="T2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2" h="355">
                  <a:moveTo>
                    <a:pt x="0" y="0"/>
                  </a:moveTo>
                  <a:lnTo>
                    <a:pt x="157" y="76"/>
                  </a:lnTo>
                  <a:lnTo>
                    <a:pt x="306" y="201"/>
                  </a:lnTo>
                  <a:lnTo>
                    <a:pt x="502" y="355"/>
                  </a:lnTo>
                  <a:lnTo>
                    <a:pt x="361" y="314"/>
                  </a:lnTo>
                  <a:lnTo>
                    <a:pt x="341" y="248"/>
                  </a:lnTo>
                  <a:lnTo>
                    <a:pt x="300" y="262"/>
                  </a:lnTo>
                  <a:lnTo>
                    <a:pt x="280" y="227"/>
                  </a:lnTo>
                  <a:lnTo>
                    <a:pt x="208" y="236"/>
                  </a:lnTo>
                  <a:lnTo>
                    <a:pt x="208" y="180"/>
                  </a:lnTo>
                  <a:lnTo>
                    <a:pt x="149" y="183"/>
                  </a:lnTo>
                  <a:lnTo>
                    <a:pt x="144" y="120"/>
                  </a:lnTo>
                  <a:lnTo>
                    <a:pt x="100" y="1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5680075" y="4449763"/>
              <a:ext cx="296863" cy="331787"/>
            </a:xfrm>
            <a:custGeom>
              <a:avLst/>
              <a:gdLst>
                <a:gd name="T0" fmla="*/ 295 w 375"/>
                <a:gd name="T1" fmla="*/ 418 h 418"/>
                <a:gd name="T2" fmla="*/ 177 w 375"/>
                <a:gd name="T3" fmla="*/ 313 h 418"/>
                <a:gd name="T4" fmla="*/ 84 w 375"/>
                <a:gd name="T5" fmla="*/ 186 h 418"/>
                <a:gd name="T6" fmla="*/ 0 w 375"/>
                <a:gd name="T7" fmla="*/ 0 h 418"/>
                <a:gd name="T8" fmla="*/ 172 w 375"/>
                <a:gd name="T9" fmla="*/ 67 h 418"/>
                <a:gd name="T10" fmla="*/ 172 w 375"/>
                <a:gd name="T11" fmla="*/ 167 h 418"/>
                <a:gd name="T12" fmla="*/ 282 w 375"/>
                <a:gd name="T13" fmla="*/ 137 h 418"/>
                <a:gd name="T14" fmla="*/ 270 w 375"/>
                <a:gd name="T15" fmla="*/ 268 h 418"/>
                <a:gd name="T16" fmla="*/ 375 w 375"/>
                <a:gd name="T17" fmla="*/ 225 h 418"/>
                <a:gd name="T18" fmla="*/ 358 w 375"/>
                <a:gd name="T19" fmla="*/ 402 h 418"/>
                <a:gd name="T20" fmla="*/ 295 w 375"/>
                <a:gd name="T21" fmla="*/ 418 h 418"/>
                <a:gd name="T22" fmla="*/ 295 w 375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418">
                  <a:moveTo>
                    <a:pt x="295" y="418"/>
                  </a:moveTo>
                  <a:lnTo>
                    <a:pt x="177" y="313"/>
                  </a:lnTo>
                  <a:lnTo>
                    <a:pt x="84" y="186"/>
                  </a:lnTo>
                  <a:lnTo>
                    <a:pt x="0" y="0"/>
                  </a:lnTo>
                  <a:lnTo>
                    <a:pt x="172" y="67"/>
                  </a:lnTo>
                  <a:lnTo>
                    <a:pt x="172" y="167"/>
                  </a:lnTo>
                  <a:lnTo>
                    <a:pt x="282" y="137"/>
                  </a:lnTo>
                  <a:lnTo>
                    <a:pt x="270" y="268"/>
                  </a:lnTo>
                  <a:lnTo>
                    <a:pt x="375" y="225"/>
                  </a:lnTo>
                  <a:lnTo>
                    <a:pt x="358" y="402"/>
                  </a:lnTo>
                  <a:lnTo>
                    <a:pt x="295" y="418"/>
                  </a:lnTo>
                  <a:lnTo>
                    <a:pt x="295" y="4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40" name="Group 37"/>
          <p:cNvGrpSpPr>
            <a:grpSpLocks noChangeAspect="1"/>
          </p:cNvGrpSpPr>
          <p:nvPr/>
        </p:nvGrpSpPr>
        <p:grpSpPr bwMode="auto">
          <a:xfrm>
            <a:off x="887413" y="2205038"/>
            <a:ext cx="2532062" cy="2776537"/>
            <a:chOff x="559" y="1389"/>
            <a:chExt cx="1595" cy="1749"/>
          </a:xfrm>
        </p:grpSpPr>
        <p:sp>
          <p:nvSpPr>
            <p:cNvPr id="41" name="AutoShape 36"/>
            <p:cNvSpPr>
              <a:spLocks noChangeAspect="1" noChangeArrowheads="1" noTextEdit="1"/>
            </p:cNvSpPr>
            <p:nvPr/>
          </p:nvSpPr>
          <p:spPr bwMode="auto">
            <a:xfrm>
              <a:off x="559" y="1389"/>
              <a:ext cx="1595" cy="1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59" y="1597"/>
              <a:ext cx="1481" cy="1341"/>
            </a:xfrm>
            <a:custGeom>
              <a:avLst/>
              <a:gdLst>
                <a:gd name="T0" fmla="*/ 5 w 2962"/>
                <a:gd name="T1" fmla="*/ 15 h 2681"/>
                <a:gd name="T2" fmla="*/ 2960 w 2962"/>
                <a:gd name="T3" fmla="*/ 0 h 2681"/>
                <a:gd name="T4" fmla="*/ 2962 w 2962"/>
                <a:gd name="T5" fmla="*/ 2681 h 2681"/>
                <a:gd name="T6" fmla="*/ 0 w 2962"/>
                <a:gd name="T7" fmla="*/ 2664 h 2681"/>
                <a:gd name="T8" fmla="*/ 5 w 2962"/>
                <a:gd name="T9" fmla="*/ 15 h 2681"/>
                <a:gd name="T10" fmla="*/ 5 w 2962"/>
                <a:gd name="T11" fmla="*/ 15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2" h="2681">
                  <a:moveTo>
                    <a:pt x="5" y="15"/>
                  </a:moveTo>
                  <a:lnTo>
                    <a:pt x="2960" y="0"/>
                  </a:lnTo>
                  <a:lnTo>
                    <a:pt x="2962" y="2681"/>
                  </a:lnTo>
                  <a:lnTo>
                    <a:pt x="0" y="2664"/>
                  </a:lnTo>
                  <a:lnTo>
                    <a:pt x="5" y="15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A5B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574" y="1403"/>
              <a:ext cx="1541" cy="1702"/>
            </a:xfrm>
            <a:custGeom>
              <a:avLst/>
              <a:gdLst>
                <a:gd name="T0" fmla="*/ 1682 w 3082"/>
                <a:gd name="T1" fmla="*/ 81 h 3404"/>
                <a:gd name="T2" fmla="*/ 1935 w 3082"/>
                <a:gd name="T3" fmla="*/ 0 h 3404"/>
                <a:gd name="T4" fmla="*/ 2201 w 3082"/>
                <a:gd name="T5" fmla="*/ 81 h 3404"/>
                <a:gd name="T6" fmla="*/ 2690 w 3082"/>
                <a:gd name="T7" fmla="*/ 454 h 3404"/>
                <a:gd name="T8" fmla="*/ 2983 w 3082"/>
                <a:gd name="T9" fmla="*/ 1043 h 3404"/>
                <a:gd name="T10" fmla="*/ 2857 w 3082"/>
                <a:gd name="T11" fmla="*/ 1727 h 3404"/>
                <a:gd name="T12" fmla="*/ 2236 w 3082"/>
                <a:gd name="T13" fmla="*/ 2131 h 3404"/>
                <a:gd name="T14" fmla="*/ 1904 w 3082"/>
                <a:gd name="T15" fmla="*/ 2427 h 3404"/>
                <a:gd name="T16" fmla="*/ 1388 w 3082"/>
                <a:gd name="T17" fmla="*/ 2208 h 3404"/>
                <a:gd name="T18" fmla="*/ 1236 w 3082"/>
                <a:gd name="T19" fmla="*/ 2681 h 3404"/>
                <a:gd name="T20" fmla="*/ 1016 w 3082"/>
                <a:gd name="T21" fmla="*/ 2873 h 3404"/>
                <a:gd name="T22" fmla="*/ 760 w 3082"/>
                <a:gd name="T23" fmla="*/ 1939 h 3404"/>
                <a:gd name="T24" fmla="*/ 360 w 3082"/>
                <a:gd name="T25" fmla="*/ 2327 h 3404"/>
                <a:gd name="T26" fmla="*/ 501 w 3082"/>
                <a:gd name="T27" fmla="*/ 2830 h 3404"/>
                <a:gd name="T28" fmla="*/ 1363 w 3082"/>
                <a:gd name="T29" fmla="*/ 3155 h 3404"/>
                <a:gd name="T30" fmla="*/ 1927 w 3082"/>
                <a:gd name="T31" fmla="*/ 3071 h 3404"/>
                <a:gd name="T32" fmla="*/ 3082 w 3082"/>
                <a:gd name="T33" fmla="*/ 2800 h 3404"/>
                <a:gd name="T34" fmla="*/ 2335 w 3082"/>
                <a:gd name="T35" fmla="*/ 3220 h 3404"/>
                <a:gd name="T36" fmla="*/ 1180 w 3082"/>
                <a:gd name="T37" fmla="*/ 3404 h 3404"/>
                <a:gd name="T38" fmla="*/ 414 w 3082"/>
                <a:gd name="T39" fmla="*/ 3174 h 3404"/>
                <a:gd name="T40" fmla="*/ 112 w 3082"/>
                <a:gd name="T41" fmla="*/ 2896 h 3404"/>
                <a:gd name="T42" fmla="*/ 0 w 3082"/>
                <a:gd name="T43" fmla="*/ 1992 h 3404"/>
                <a:gd name="T44" fmla="*/ 267 w 3082"/>
                <a:gd name="T45" fmla="*/ 1516 h 3404"/>
                <a:gd name="T46" fmla="*/ 752 w 3082"/>
                <a:gd name="T47" fmla="*/ 1114 h 3404"/>
                <a:gd name="T48" fmla="*/ 1562 w 3082"/>
                <a:gd name="T49" fmla="*/ 1088 h 3404"/>
                <a:gd name="T50" fmla="*/ 2337 w 3082"/>
                <a:gd name="T51" fmla="*/ 1380 h 3404"/>
                <a:gd name="T52" fmla="*/ 2650 w 3082"/>
                <a:gd name="T53" fmla="*/ 1365 h 3404"/>
                <a:gd name="T54" fmla="*/ 2685 w 3082"/>
                <a:gd name="T55" fmla="*/ 997 h 3404"/>
                <a:gd name="T56" fmla="*/ 2449 w 3082"/>
                <a:gd name="T57" fmla="*/ 557 h 3404"/>
                <a:gd name="T58" fmla="*/ 2038 w 3082"/>
                <a:gd name="T59" fmla="*/ 293 h 3404"/>
                <a:gd name="T60" fmla="*/ 1679 w 3082"/>
                <a:gd name="T61" fmla="*/ 262 h 3404"/>
                <a:gd name="T62" fmla="*/ 1840 w 3082"/>
                <a:gd name="T63" fmla="*/ 178 h 3404"/>
                <a:gd name="T64" fmla="*/ 1629 w 3082"/>
                <a:gd name="T65" fmla="*/ 151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82" h="3404">
                  <a:moveTo>
                    <a:pt x="1629" y="151"/>
                  </a:moveTo>
                  <a:lnTo>
                    <a:pt x="1682" y="81"/>
                  </a:lnTo>
                  <a:lnTo>
                    <a:pt x="1760" y="35"/>
                  </a:lnTo>
                  <a:lnTo>
                    <a:pt x="1935" y="0"/>
                  </a:lnTo>
                  <a:lnTo>
                    <a:pt x="2057" y="11"/>
                  </a:lnTo>
                  <a:lnTo>
                    <a:pt x="2201" y="81"/>
                  </a:lnTo>
                  <a:lnTo>
                    <a:pt x="2340" y="200"/>
                  </a:lnTo>
                  <a:lnTo>
                    <a:pt x="2690" y="454"/>
                  </a:lnTo>
                  <a:lnTo>
                    <a:pt x="2932" y="849"/>
                  </a:lnTo>
                  <a:lnTo>
                    <a:pt x="2983" y="1043"/>
                  </a:lnTo>
                  <a:lnTo>
                    <a:pt x="2994" y="1362"/>
                  </a:lnTo>
                  <a:lnTo>
                    <a:pt x="2857" y="1727"/>
                  </a:lnTo>
                  <a:lnTo>
                    <a:pt x="2396" y="2027"/>
                  </a:lnTo>
                  <a:lnTo>
                    <a:pt x="2236" y="2131"/>
                  </a:lnTo>
                  <a:lnTo>
                    <a:pt x="1822" y="2143"/>
                  </a:lnTo>
                  <a:lnTo>
                    <a:pt x="1904" y="2427"/>
                  </a:lnTo>
                  <a:lnTo>
                    <a:pt x="1591" y="2140"/>
                  </a:lnTo>
                  <a:lnTo>
                    <a:pt x="1388" y="2208"/>
                  </a:lnTo>
                  <a:lnTo>
                    <a:pt x="1347" y="2467"/>
                  </a:lnTo>
                  <a:lnTo>
                    <a:pt x="1236" y="2681"/>
                  </a:lnTo>
                  <a:lnTo>
                    <a:pt x="1221" y="2827"/>
                  </a:lnTo>
                  <a:lnTo>
                    <a:pt x="1016" y="2873"/>
                  </a:lnTo>
                  <a:lnTo>
                    <a:pt x="1076" y="2301"/>
                  </a:lnTo>
                  <a:lnTo>
                    <a:pt x="760" y="1939"/>
                  </a:lnTo>
                  <a:lnTo>
                    <a:pt x="436" y="2097"/>
                  </a:lnTo>
                  <a:lnTo>
                    <a:pt x="360" y="2327"/>
                  </a:lnTo>
                  <a:lnTo>
                    <a:pt x="367" y="2570"/>
                  </a:lnTo>
                  <a:lnTo>
                    <a:pt x="501" y="2830"/>
                  </a:lnTo>
                  <a:lnTo>
                    <a:pt x="947" y="3054"/>
                  </a:lnTo>
                  <a:lnTo>
                    <a:pt x="1363" y="3155"/>
                  </a:lnTo>
                  <a:lnTo>
                    <a:pt x="1576" y="3139"/>
                  </a:lnTo>
                  <a:lnTo>
                    <a:pt x="1927" y="3071"/>
                  </a:lnTo>
                  <a:lnTo>
                    <a:pt x="2404" y="3001"/>
                  </a:lnTo>
                  <a:lnTo>
                    <a:pt x="3082" y="2800"/>
                  </a:lnTo>
                  <a:lnTo>
                    <a:pt x="2895" y="2972"/>
                  </a:lnTo>
                  <a:lnTo>
                    <a:pt x="2335" y="3220"/>
                  </a:lnTo>
                  <a:lnTo>
                    <a:pt x="1659" y="3389"/>
                  </a:lnTo>
                  <a:lnTo>
                    <a:pt x="1180" y="3404"/>
                  </a:lnTo>
                  <a:lnTo>
                    <a:pt x="821" y="3313"/>
                  </a:lnTo>
                  <a:lnTo>
                    <a:pt x="414" y="3174"/>
                  </a:lnTo>
                  <a:lnTo>
                    <a:pt x="287" y="3071"/>
                  </a:lnTo>
                  <a:lnTo>
                    <a:pt x="112" y="2896"/>
                  </a:lnTo>
                  <a:lnTo>
                    <a:pt x="5" y="2508"/>
                  </a:lnTo>
                  <a:lnTo>
                    <a:pt x="0" y="1992"/>
                  </a:lnTo>
                  <a:lnTo>
                    <a:pt x="188" y="1619"/>
                  </a:lnTo>
                  <a:lnTo>
                    <a:pt x="267" y="1516"/>
                  </a:lnTo>
                  <a:lnTo>
                    <a:pt x="443" y="1335"/>
                  </a:lnTo>
                  <a:lnTo>
                    <a:pt x="752" y="1114"/>
                  </a:lnTo>
                  <a:lnTo>
                    <a:pt x="1163" y="1041"/>
                  </a:lnTo>
                  <a:lnTo>
                    <a:pt x="1562" y="1088"/>
                  </a:lnTo>
                  <a:lnTo>
                    <a:pt x="1944" y="1240"/>
                  </a:lnTo>
                  <a:lnTo>
                    <a:pt x="2337" y="1380"/>
                  </a:lnTo>
                  <a:lnTo>
                    <a:pt x="2512" y="1412"/>
                  </a:lnTo>
                  <a:lnTo>
                    <a:pt x="2650" y="1365"/>
                  </a:lnTo>
                  <a:lnTo>
                    <a:pt x="2743" y="1272"/>
                  </a:lnTo>
                  <a:lnTo>
                    <a:pt x="2685" y="997"/>
                  </a:lnTo>
                  <a:lnTo>
                    <a:pt x="2621" y="824"/>
                  </a:lnTo>
                  <a:lnTo>
                    <a:pt x="2449" y="557"/>
                  </a:lnTo>
                  <a:lnTo>
                    <a:pt x="2186" y="328"/>
                  </a:lnTo>
                  <a:lnTo>
                    <a:pt x="2038" y="293"/>
                  </a:lnTo>
                  <a:lnTo>
                    <a:pt x="1801" y="289"/>
                  </a:lnTo>
                  <a:lnTo>
                    <a:pt x="1679" y="262"/>
                  </a:lnTo>
                  <a:lnTo>
                    <a:pt x="1856" y="238"/>
                  </a:lnTo>
                  <a:lnTo>
                    <a:pt x="1840" y="178"/>
                  </a:lnTo>
                  <a:lnTo>
                    <a:pt x="1629" y="151"/>
                  </a:lnTo>
                  <a:lnTo>
                    <a:pt x="1629" y="151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40" hidden="1"/>
            <p:cNvSpPr>
              <a:spLocks/>
            </p:cNvSpPr>
            <p:nvPr/>
          </p:nvSpPr>
          <p:spPr bwMode="auto">
            <a:xfrm>
              <a:off x="559" y="1597"/>
              <a:ext cx="1307" cy="1341"/>
            </a:xfrm>
            <a:custGeom>
              <a:avLst/>
              <a:gdLst>
                <a:gd name="T0" fmla="*/ 2275 w 2613"/>
                <a:gd name="T1" fmla="*/ 0 h 2681"/>
                <a:gd name="T2" fmla="*/ 0 w 2613"/>
                <a:gd name="T3" fmla="*/ 0 h 2681"/>
                <a:gd name="T4" fmla="*/ 0 w 2613"/>
                <a:gd name="T5" fmla="*/ 2681 h 2681"/>
                <a:gd name="T6" fmla="*/ 330 w 2613"/>
                <a:gd name="T7" fmla="*/ 2681 h 2681"/>
                <a:gd name="T8" fmla="*/ 174 w 2613"/>
                <a:gd name="T9" fmla="*/ 2456 h 2681"/>
                <a:gd name="T10" fmla="*/ 97 w 2613"/>
                <a:gd name="T11" fmla="*/ 2276 h 2681"/>
                <a:gd name="T12" fmla="*/ 61 w 2613"/>
                <a:gd name="T13" fmla="*/ 2081 h 2681"/>
                <a:gd name="T14" fmla="*/ 56 w 2613"/>
                <a:gd name="T15" fmla="*/ 1817 h 2681"/>
                <a:gd name="T16" fmla="*/ 114 w 2613"/>
                <a:gd name="T17" fmla="*/ 1480 h 2681"/>
                <a:gd name="T18" fmla="*/ 193 w 2613"/>
                <a:gd name="T19" fmla="*/ 1302 h 2681"/>
                <a:gd name="T20" fmla="*/ 234 w 2613"/>
                <a:gd name="T21" fmla="*/ 1217 h 2681"/>
                <a:gd name="T22" fmla="*/ 129 w 2613"/>
                <a:gd name="T23" fmla="*/ 1184 h 2681"/>
                <a:gd name="T24" fmla="*/ 279 w 2613"/>
                <a:gd name="T25" fmla="*/ 1168 h 2681"/>
                <a:gd name="T26" fmla="*/ 339 w 2613"/>
                <a:gd name="T27" fmla="*/ 1108 h 2681"/>
                <a:gd name="T28" fmla="*/ 146 w 2613"/>
                <a:gd name="T29" fmla="*/ 1022 h 2681"/>
                <a:gd name="T30" fmla="*/ 428 w 2613"/>
                <a:gd name="T31" fmla="*/ 989 h 2681"/>
                <a:gd name="T32" fmla="*/ 140 w 2613"/>
                <a:gd name="T33" fmla="*/ 791 h 2681"/>
                <a:gd name="T34" fmla="*/ 446 w 2613"/>
                <a:gd name="T35" fmla="*/ 888 h 2681"/>
                <a:gd name="T36" fmla="*/ 134 w 2613"/>
                <a:gd name="T37" fmla="*/ 567 h 2681"/>
                <a:gd name="T38" fmla="*/ 557 w 2613"/>
                <a:gd name="T39" fmla="*/ 790 h 2681"/>
                <a:gd name="T40" fmla="*/ 137 w 2613"/>
                <a:gd name="T41" fmla="*/ 359 h 2681"/>
                <a:gd name="T42" fmla="*/ 682 w 2613"/>
                <a:gd name="T43" fmla="*/ 675 h 2681"/>
                <a:gd name="T44" fmla="*/ 279 w 2613"/>
                <a:gd name="T45" fmla="*/ 164 h 2681"/>
                <a:gd name="T46" fmla="*/ 775 w 2613"/>
                <a:gd name="T47" fmla="*/ 610 h 2681"/>
                <a:gd name="T48" fmla="*/ 516 w 2613"/>
                <a:gd name="T49" fmla="*/ 128 h 2681"/>
                <a:gd name="T50" fmla="*/ 881 w 2613"/>
                <a:gd name="T51" fmla="*/ 516 h 2681"/>
                <a:gd name="T52" fmla="*/ 741 w 2613"/>
                <a:gd name="T53" fmla="*/ 76 h 2681"/>
                <a:gd name="T54" fmla="*/ 1038 w 2613"/>
                <a:gd name="T55" fmla="*/ 504 h 2681"/>
                <a:gd name="T56" fmla="*/ 954 w 2613"/>
                <a:gd name="T57" fmla="*/ 90 h 2681"/>
                <a:gd name="T58" fmla="*/ 1119 w 2613"/>
                <a:gd name="T59" fmla="*/ 364 h 2681"/>
                <a:gd name="T60" fmla="*/ 1157 w 2613"/>
                <a:gd name="T61" fmla="*/ 65 h 2681"/>
                <a:gd name="T62" fmla="*/ 1329 w 2613"/>
                <a:gd name="T63" fmla="*/ 417 h 2681"/>
                <a:gd name="T64" fmla="*/ 1386 w 2613"/>
                <a:gd name="T65" fmla="*/ 84 h 2681"/>
                <a:gd name="T66" fmla="*/ 1463 w 2613"/>
                <a:gd name="T67" fmla="*/ 400 h 2681"/>
                <a:gd name="T68" fmla="*/ 1590 w 2613"/>
                <a:gd name="T69" fmla="*/ 79 h 2681"/>
                <a:gd name="T70" fmla="*/ 1697 w 2613"/>
                <a:gd name="T71" fmla="*/ 408 h 2681"/>
                <a:gd name="T72" fmla="*/ 1820 w 2613"/>
                <a:gd name="T73" fmla="*/ 71 h 2681"/>
                <a:gd name="T74" fmla="*/ 1861 w 2613"/>
                <a:gd name="T75" fmla="*/ 424 h 2681"/>
                <a:gd name="T76" fmla="*/ 2047 w 2613"/>
                <a:gd name="T77" fmla="*/ 116 h 2681"/>
                <a:gd name="T78" fmla="*/ 1986 w 2613"/>
                <a:gd name="T79" fmla="*/ 490 h 2681"/>
                <a:gd name="T80" fmla="*/ 2332 w 2613"/>
                <a:gd name="T81" fmla="*/ 161 h 2681"/>
                <a:gd name="T82" fmla="*/ 2172 w 2613"/>
                <a:gd name="T83" fmla="*/ 543 h 2681"/>
                <a:gd name="T84" fmla="*/ 2449 w 2613"/>
                <a:gd name="T85" fmla="*/ 277 h 2681"/>
                <a:gd name="T86" fmla="*/ 2263 w 2613"/>
                <a:gd name="T87" fmla="*/ 648 h 2681"/>
                <a:gd name="T88" fmla="*/ 2613 w 2613"/>
                <a:gd name="T89" fmla="*/ 356 h 2681"/>
                <a:gd name="T90" fmla="*/ 2513 w 2613"/>
                <a:gd name="T91" fmla="*/ 186 h 2681"/>
                <a:gd name="T92" fmla="*/ 2402 w 2613"/>
                <a:gd name="T93" fmla="*/ 76 h 2681"/>
                <a:gd name="T94" fmla="*/ 2275 w 2613"/>
                <a:gd name="T95" fmla="*/ 0 h 2681"/>
                <a:gd name="T96" fmla="*/ 2275 w 2613"/>
                <a:gd name="T97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13" h="2681">
                  <a:moveTo>
                    <a:pt x="2275" y="0"/>
                  </a:moveTo>
                  <a:lnTo>
                    <a:pt x="0" y="0"/>
                  </a:lnTo>
                  <a:lnTo>
                    <a:pt x="0" y="2681"/>
                  </a:lnTo>
                  <a:lnTo>
                    <a:pt x="330" y="2681"/>
                  </a:lnTo>
                  <a:lnTo>
                    <a:pt x="174" y="2456"/>
                  </a:lnTo>
                  <a:lnTo>
                    <a:pt x="97" y="2276"/>
                  </a:lnTo>
                  <a:lnTo>
                    <a:pt x="61" y="2081"/>
                  </a:lnTo>
                  <a:lnTo>
                    <a:pt x="56" y="1817"/>
                  </a:lnTo>
                  <a:lnTo>
                    <a:pt x="114" y="1480"/>
                  </a:lnTo>
                  <a:lnTo>
                    <a:pt x="193" y="1302"/>
                  </a:lnTo>
                  <a:lnTo>
                    <a:pt x="234" y="1217"/>
                  </a:lnTo>
                  <a:lnTo>
                    <a:pt x="129" y="1184"/>
                  </a:lnTo>
                  <a:lnTo>
                    <a:pt x="279" y="1168"/>
                  </a:lnTo>
                  <a:lnTo>
                    <a:pt x="339" y="1108"/>
                  </a:lnTo>
                  <a:lnTo>
                    <a:pt x="146" y="1022"/>
                  </a:lnTo>
                  <a:lnTo>
                    <a:pt x="428" y="989"/>
                  </a:lnTo>
                  <a:lnTo>
                    <a:pt x="140" y="791"/>
                  </a:lnTo>
                  <a:lnTo>
                    <a:pt x="446" y="888"/>
                  </a:lnTo>
                  <a:lnTo>
                    <a:pt x="134" y="567"/>
                  </a:lnTo>
                  <a:lnTo>
                    <a:pt x="557" y="790"/>
                  </a:lnTo>
                  <a:lnTo>
                    <a:pt x="137" y="359"/>
                  </a:lnTo>
                  <a:lnTo>
                    <a:pt x="682" y="675"/>
                  </a:lnTo>
                  <a:lnTo>
                    <a:pt x="279" y="164"/>
                  </a:lnTo>
                  <a:lnTo>
                    <a:pt x="775" y="610"/>
                  </a:lnTo>
                  <a:lnTo>
                    <a:pt x="516" y="128"/>
                  </a:lnTo>
                  <a:lnTo>
                    <a:pt x="881" y="516"/>
                  </a:lnTo>
                  <a:lnTo>
                    <a:pt x="741" y="76"/>
                  </a:lnTo>
                  <a:lnTo>
                    <a:pt x="1038" y="504"/>
                  </a:lnTo>
                  <a:lnTo>
                    <a:pt x="954" y="90"/>
                  </a:lnTo>
                  <a:lnTo>
                    <a:pt x="1119" y="364"/>
                  </a:lnTo>
                  <a:lnTo>
                    <a:pt x="1157" y="65"/>
                  </a:lnTo>
                  <a:lnTo>
                    <a:pt x="1329" y="417"/>
                  </a:lnTo>
                  <a:lnTo>
                    <a:pt x="1386" y="84"/>
                  </a:lnTo>
                  <a:lnTo>
                    <a:pt x="1463" y="400"/>
                  </a:lnTo>
                  <a:lnTo>
                    <a:pt x="1590" y="79"/>
                  </a:lnTo>
                  <a:lnTo>
                    <a:pt x="1697" y="408"/>
                  </a:lnTo>
                  <a:lnTo>
                    <a:pt x="1820" y="71"/>
                  </a:lnTo>
                  <a:lnTo>
                    <a:pt x="1861" y="424"/>
                  </a:lnTo>
                  <a:lnTo>
                    <a:pt x="2047" y="116"/>
                  </a:lnTo>
                  <a:lnTo>
                    <a:pt x="1986" y="490"/>
                  </a:lnTo>
                  <a:lnTo>
                    <a:pt x="2332" y="161"/>
                  </a:lnTo>
                  <a:lnTo>
                    <a:pt x="2172" y="543"/>
                  </a:lnTo>
                  <a:lnTo>
                    <a:pt x="2449" y="277"/>
                  </a:lnTo>
                  <a:lnTo>
                    <a:pt x="2263" y="648"/>
                  </a:lnTo>
                  <a:lnTo>
                    <a:pt x="2613" y="356"/>
                  </a:lnTo>
                  <a:lnTo>
                    <a:pt x="2513" y="186"/>
                  </a:lnTo>
                  <a:lnTo>
                    <a:pt x="2402" y="76"/>
                  </a:lnTo>
                  <a:lnTo>
                    <a:pt x="2275" y="0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41" hidden="1"/>
            <p:cNvSpPr>
              <a:spLocks/>
            </p:cNvSpPr>
            <p:nvPr/>
          </p:nvSpPr>
          <p:spPr bwMode="auto">
            <a:xfrm>
              <a:off x="1873" y="1597"/>
              <a:ext cx="167" cy="251"/>
            </a:xfrm>
            <a:custGeom>
              <a:avLst/>
              <a:gdLst>
                <a:gd name="T0" fmla="*/ 0 w 334"/>
                <a:gd name="T1" fmla="*/ 0 h 500"/>
                <a:gd name="T2" fmla="*/ 95 w 334"/>
                <a:gd name="T3" fmla="*/ 93 h 500"/>
                <a:gd name="T4" fmla="*/ 213 w 334"/>
                <a:gd name="T5" fmla="*/ 257 h 500"/>
                <a:gd name="T6" fmla="*/ 297 w 334"/>
                <a:gd name="T7" fmla="*/ 403 h 500"/>
                <a:gd name="T8" fmla="*/ 334 w 334"/>
                <a:gd name="T9" fmla="*/ 500 h 500"/>
                <a:gd name="T10" fmla="*/ 334 w 334"/>
                <a:gd name="T11" fmla="*/ 0 h 500"/>
                <a:gd name="T12" fmla="*/ 0 w 334"/>
                <a:gd name="T13" fmla="*/ 0 h 500"/>
                <a:gd name="T14" fmla="*/ 0 w 334"/>
                <a:gd name="T15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500">
                  <a:moveTo>
                    <a:pt x="0" y="0"/>
                  </a:moveTo>
                  <a:lnTo>
                    <a:pt x="95" y="93"/>
                  </a:lnTo>
                  <a:lnTo>
                    <a:pt x="213" y="257"/>
                  </a:lnTo>
                  <a:lnTo>
                    <a:pt x="297" y="403"/>
                  </a:lnTo>
                  <a:lnTo>
                    <a:pt x="334" y="500"/>
                  </a:lnTo>
                  <a:lnTo>
                    <a:pt x="33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42" hidden="1"/>
            <p:cNvSpPr>
              <a:spLocks/>
            </p:cNvSpPr>
            <p:nvPr/>
          </p:nvSpPr>
          <p:spPr bwMode="auto">
            <a:xfrm>
              <a:off x="1745" y="1803"/>
              <a:ext cx="165" cy="163"/>
            </a:xfrm>
            <a:custGeom>
              <a:avLst/>
              <a:gdLst>
                <a:gd name="T0" fmla="*/ 278 w 328"/>
                <a:gd name="T1" fmla="*/ 0 h 327"/>
                <a:gd name="T2" fmla="*/ 0 w 328"/>
                <a:gd name="T3" fmla="*/ 327 h 327"/>
                <a:gd name="T4" fmla="*/ 328 w 328"/>
                <a:gd name="T5" fmla="*/ 123 h 327"/>
                <a:gd name="T6" fmla="*/ 278 w 328"/>
                <a:gd name="T7" fmla="*/ 0 h 327"/>
                <a:gd name="T8" fmla="*/ 278 w 328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327">
                  <a:moveTo>
                    <a:pt x="278" y="0"/>
                  </a:moveTo>
                  <a:lnTo>
                    <a:pt x="0" y="327"/>
                  </a:lnTo>
                  <a:lnTo>
                    <a:pt x="328" y="123"/>
                  </a:lnTo>
                  <a:lnTo>
                    <a:pt x="278" y="0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43" hidden="1"/>
            <p:cNvSpPr>
              <a:spLocks/>
            </p:cNvSpPr>
            <p:nvPr/>
          </p:nvSpPr>
          <p:spPr bwMode="auto">
            <a:xfrm>
              <a:off x="1785" y="1901"/>
              <a:ext cx="150" cy="107"/>
            </a:xfrm>
            <a:custGeom>
              <a:avLst/>
              <a:gdLst>
                <a:gd name="T0" fmla="*/ 263 w 300"/>
                <a:gd name="T1" fmla="*/ 0 h 215"/>
                <a:gd name="T2" fmla="*/ 0 w 300"/>
                <a:gd name="T3" fmla="*/ 215 h 215"/>
                <a:gd name="T4" fmla="*/ 300 w 300"/>
                <a:gd name="T5" fmla="*/ 134 h 215"/>
                <a:gd name="T6" fmla="*/ 263 w 300"/>
                <a:gd name="T7" fmla="*/ 0 h 215"/>
                <a:gd name="T8" fmla="*/ 263 w 300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15">
                  <a:moveTo>
                    <a:pt x="263" y="0"/>
                  </a:moveTo>
                  <a:lnTo>
                    <a:pt x="0" y="215"/>
                  </a:lnTo>
                  <a:lnTo>
                    <a:pt x="300" y="134"/>
                  </a:lnTo>
                  <a:lnTo>
                    <a:pt x="263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1383" y="1398"/>
              <a:ext cx="373" cy="213"/>
            </a:xfrm>
            <a:custGeom>
              <a:avLst/>
              <a:gdLst>
                <a:gd name="T0" fmla="*/ 54 w 746"/>
                <a:gd name="T1" fmla="*/ 75 h 426"/>
                <a:gd name="T2" fmla="*/ 12 w 746"/>
                <a:gd name="T3" fmla="*/ 133 h 426"/>
                <a:gd name="T4" fmla="*/ 0 w 746"/>
                <a:gd name="T5" fmla="*/ 183 h 426"/>
                <a:gd name="T6" fmla="*/ 200 w 746"/>
                <a:gd name="T7" fmla="*/ 181 h 426"/>
                <a:gd name="T8" fmla="*/ 201 w 746"/>
                <a:gd name="T9" fmla="*/ 242 h 426"/>
                <a:gd name="T10" fmla="*/ 19 w 746"/>
                <a:gd name="T11" fmla="*/ 239 h 426"/>
                <a:gd name="T12" fmla="*/ 28 w 746"/>
                <a:gd name="T13" fmla="*/ 270 h 426"/>
                <a:gd name="T14" fmla="*/ 209 w 746"/>
                <a:gd name="T15" fmla="*/ 359 h 426"/>
                <a:gd name="T16" fmla="*/ 379 w 746"/>
                <a:gd name="T17" fmla="*/ 370 h 426"/>
                <a:gd name="T18" fmla="*/ 457 w 746"/>
                <a:gd name="T19" fmla="*/ 335 h 426"/>
                <a:gd name="T20" fmla="*/ 538 w 746"/>
                <a:gd name="T21" fmla="*/ 358 h 426"/>
                <a:gd name="T22" fmla="*/ 656 w 746"/>
                <a:gd name="T23" fmla="*/ 399 h 426"/>
                <a:gd name="T24" fmla="*/ 746 w 746"/>
                <a:gd name="T25" fmla="*/ 426 h 426"/>
                <a:gd name="T26" fmla="*/ 569 w 746"/>
                <a:gd name="T27" fmla="*/ 321 h 426"/>
                <a:gd name="T28" fmla="*/ 554 w 746"/>
                <a:gd name="T29" fmla="*/ 230 h 426"/>
                <a:gd name="T30" fmla="*/ 484 w 746"/>
                <a:gd name="T31" fmla="*/ 260 h 426"/>
                <a:gd name="T32" fmla="*/ 404 w 746"/>
                <a:gd name="T33" fmla="*/ 267 h 426"/>
                <a:gd name="T34" fmla="*/ 309 w 746"/>
                <a:gd name="T35" fmla="*/ 295 h 426"/>
                <a:gd name="T36" fmla="*/ 318 w 746"/>
                <a:gd name="T37" fmla="*/ 257 h 426"/>
                <a:gd name="T38" fmla="*/ 239 w 746"/>
                <a:gd name="T39" fmla="*/ 270 h 426"/>
                <a:gd name="T40" fmla="*/ 279 w 746"/>
                <a:gd name="T41" fmla="*/ 241 h 426"/>
                <a:gd name="T42" fmla="*/ 285 w 746"/>
                <a:gd name="T43" fmla="*/ 204 h 426"/>
                <a:gd name="T44" fmla="*/ 259 w 746"/>
                <a:gd name="T45" fmla="*/ 168 h 426"/>
                <a:gd name="T46" fmla="*/ 198 w 746"/>
                <a:gd name="T47" fmla="*/ 152 h 426"/>
                <a:gd name="T48" fmla="*/ 136 w 746"/>
                <a:gd name="T49" fmla="*/ 143 h 426"/>
                <a:gd name="T50" fmla="*/ 119 w 746"/>
                <a:gd name="T51" fmla="*/ 119 h 426"/>
                <a:gd name="T52" fmla="*/ 131 w 746"/>
                <a:gd name="T53" fmla="*/ 90 h 426"/>
                <a:gd name="T54" fmla="*/ 172 w 746"/>
                <a:gd name="T55" fmla="*/ 58 h 426"/>
                <a:gd name="T56" fmla="*/ 280 w 746"/>
                <a:gd name="T57" fmla="*/ 26 h 426"/>
                <a:gd name="T58" fmla="*/ 402 w 746"/>
                <a:gd name="T59" fmla="*/ 19 h 426"/>
                <a:gd name="T60" fmla="*/ 276 w 746"/>
                <a:gd name="T61" fmla="*/ 0 h 426"/>
                <a:gd name="T62" fmla="*/ 134 w 746"/>
                <a:gd name="T63" fmla="*/ 29 h 426"/>
                <a:gd name="T64" fmla="*/ 54 w 746"/>
                <a:gd name="T65" fmla="*/ 75 h 426"/>
                <a:gd name="T66" fmla="*/ 54 w 746"/>
                <a:gd name="T67" fmla="*/ 7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6" h="426">
                  <a:moveTo>
                    <a:pt x="54" y="75"/>
                  </a:moveTo>
                  <a:lnTo>
                    <a:pt x="12" y="133"/>
                  </a:lnTo>
                  <a:lnTo>
                    <a:pt x="0" y="183"/>
                  </a:lnTo>
                  <a:lnTo>
                    <a:pt x="200" y="181"/>
                  </a:lnTo>
                  <a:lnTo>
                    <a:pt x="201" y="242"/>
                  </a:lnTo>
                  <a:lnTo>
                    <a:pt x="19" y="239"/>
                  </a:lnTo>
                  <a:lnTo>
                    <a:pt x="28" y="270"/>
                  </a:lnTo>
                  <a:lnTo>
                    <a:pt x="209" y="359"/>
                  </a:lnTo>
                  <a:lnTo>
                    <a:pt x="379" y="370"/>
                  </a:lnTo>
                  <a:lnTo>
                    <a:pt x="457" y="335"/>
                  </a:lnTo>
                  <a:lnTo>
                    <a:pt x="538" y="358"/>
                  </a:lnTo>
                  <a:lnTo>
                    <a:pt x="656" y="399"/>
                  </a:lnTo>
                  <a:lnTo>
                    <a:pt x="746" y="426"/>
                  </a:lnTo>
                  <a:lnTo>
                    <a:pt x="569" y="321"/>
                  </a:lnTo>
                  <a:lnTo>
                    <a:pt x="554" y="230"/>
                  </a:lnTo>
                  <a:lnTo>
                    <a:pt x="484" y="260"/>
                  </a:lnTo>
                  <a:lnTo>
                    <a:pt x="404" y="267"/>
                  </a:lnTo>
                  <a:lnTo>
                    <a:pt x="309" y="295"/>
                  </a:lnTo>
                  <a:lnTo>
                    <a:pt x="318" y="257"/>
                  </a:lnTo>
                  <a:lnTo>
                    <a:pt x="239" y="270"/>
                  </a:lnTo>
                  <a:lnTo>
                    <a:pt x="279" y="241"/>
                  </a:lnTo>
                  <a:lnTo>
                    <a:pt x="285" y="204"/>
                  </a:lnTo>
                  <a:lnTo>
                    <a:pt x="259" y="168"/>
                  </a:lnTo>
                  <a:lnTo>
                    <a:pt x="198" y="152"/>
                  </a:lnTo>
                  <a:lnTo>
                    <a:pt x="136" y="143"/>
                  </a:lnTo>
                  <a:lnTo>
                    <a:pt x="119" y="119"/>
                  </a:lnTo>
                  <a:lnTo>
                    <a:pt x="131" y="90"/>
                  </a:lnTo>
                  <a:lnTo>
                    <a:pt x="172" y="58"/>
                  </a:lnTo>
                  <a:lnTo>
                    <a:pt x="280" y="26"/>
                  </a:lnTo>
                  <a:lnTo>
                    <a:pt x="402" y="19"/>
                  </a:lnTo>
                  <a:lnTo>
                    <a:pt x="276" y="0"/>
                  </a:lnTo>
                  <a:lnTo>
                    <a:pt x="134" y="29"/>
                  </a:lnTo>
                  <a:lnTo>
                    <a:pt x="54" y="75"/>
                  </a:lnTo>
                  <a:lnTo>
                    <a:pt x="54" y="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742" y="1695"/>
              <a:ext cx="1267" cy="430"/>
            </a:xfrm>
            <a:custGeom>
              <a:avLst/>
              <a:gdLst>
                <a:gd name="T0" fmla="*/ 2388 w 2534"/>
                <a:gd name="T1" fmla="*/ 0 h 859"/>
                <a:gd name="T2" fmla="*/ 2457 w 2534"/>
                <a:gd name="T3" fmla="*/ 188 h 859"/>
                <a:gd name="T4" fmla="*/ 2461 w 2534"/>
                <a:gd name="T5" fmla="*/ 388 h 859"/>
                <a:gd name="T6" fmla="*/ 2435 w 2534"/>
                <a:gd name="T7" fmla="*/ 505 h 859"/>
                <a:gd name="T8" fmla="*/ 2402 w 2534"/>
                <a:gd name="T9" fmla="*/ 652 h 859"/>
                <a:gd name="T10" fmla="*/ 2323 w 2534"/>
                <a:gd name="T11" fmla="*/ 739 h 859"/>
                <a:gd name="T12" fmla="*/ 2228 w 2534"/>
                <a:gd name="T13" fmla="*/ 794 h 859"/>
                <a:gd name="T14" fmla="*/ 2079 w 2534"/>
                <a:gd name="T15" fmla="*/ 783 h 859"/>
                <a:gd name="T16" fmla="*/ 1795 w 2534"/>
                <a:gd name="T17" fmla="*/ 710 h 859"/>
                <a:gd name="T18" fmla="*/ 1510 w 2534"/>
                <a:gd name="T19" fmla="*/ 588 h 859"/>
                <a:gd name="T20" fmla="*/ 1239 w 2534"/>
                <a:gd name="T21" fmla="*/ 487 h 859"/>
                <a:gd name="T22" fmla="*/ 1005 w 2534"/>
                <a:gd name="T23" fmla="*/ 439 h 859"/>
                <a:gd name="T24" fmla="*/ 770 w 2534"/>
                <a:gd name="T25" fmla="*/ 432 h 859"/>
                <a:gd name="T26" fmla="*/ 533 w 2534"/>
                <a:gd name="T27" fmla="*/ 484 h 859"/>
                <a:gd name="T28" fmla="*/ 372 w 2534"/>
                <a:gd name="T29" fmla="*/ 546 h 859"/>
                <a:gd name="T30" fmla="*/ 204 w 2534"/>
                <a:gd name="T31" fmla="*/ 640 h 859"/>
                <a:gd name="T32" fmla="*/ 90 w 2534"/>
                <a:gd name="T33" fmla="*/ 739 h 859"/>
                <a:gd name="T34" fmla="*/ 0 w 2534"/>
                <a:gd name="T35" fmla="*/ 849 h 859"/>
                <a:gd name="T36" fmla="*/ 156 w 2534"/>
                <a:gd name="T37" fmla="*/ 768 h 859"/>
                <a:gd name="T38" fmla="*/ 206 w 2534"/>
                <a:gd name="T39" fmla="*/ 689 h 859"/>
                <a:gd name="T40" fmla="*/ 329 w 2534"/>
                <a:gd name="T41" fmla="*/ 681 h 859"/>
                <a:gd name="T42" fmla="*/ 417 w 2534"/>
                <a:gd name="T43" fmla="*/ 573 h 859"/>
                <a:gd name="T44" fmla="*/ 533 w 2534"/>
                <a:gd name="T45" fmla="*/ 613 h 859"/>
                <a:gd name="T46" fmla="*/ 658 w 2534"/>
                <a:gd name="T47" fmla="*/ 500 h 859"/>
                <a:gd name="T48" fmla="*/ 821 w 2534"/>
                <a:gd name="T49" fmla="*/ 584 h 859"/>
                <a:gd name="T50" fmla="*/ 944 w 2534"/>
                <a:gd name="T51" fmla="*/ 482 h 859"/>
                <a:gd name="T52" fmla="*/ 1090 w 2534"/>
                <a:gd name="T53" fmla="*/ 587 h 859"/>
                <a:gd name="T54" fmla="*/ 1203 w 2534"/>
                <a:gd name="T55" fmla="*/ 518 h 859"/>
                <a:gd name="T56" fmla="*/ 1341 w 2534"/>
                <a:gd name="T57" fmla="*/ 649 h 859"/>
                <a:gd name="T58" fmla="*/ 1454 w 2534"/>
                <a:gd name="T59" fmla="*/ 613 h 859"/>
                <a:gd name="T60" fmla="*/ 1585 w 2534"/>
                <a:gd name="T61" fmla="*/ 715 h 859"/>
                <a:gd name="T62" fmla="*/ 1719 w 2534"/>
                <a:gd name="T63" fmla="*/ 704 h 859"/>
                <a:gd name="T64" fmla="*/ 1773 w 2534"/>
                <a:gd name="T65" fmla="*/ 783 h 859"/>
                <a:gd name="T66" fmla="*/ 1865 w 2534"/>
                <a:gd name="T67" fmla="*/ 759 h 859"/>
                <a:gd name="T68" fmla="*/ 1926 w 2534"/>
                <a:gd name="T69" fmla="*/ 827 h 859"/>
                <a:gd name="T70" fmla="*/ 2002 w 2534"/>
                <a:gd name="T71" fmla="*/ 795 h 859"/>
                <a:gd name="T72" fmla="*/ 2064 w 2534"/>
                <a:gd name="T73" fmla="*/ 853 h 859"/>
                <a:gd name="T74" fmla="*/ 2143 w 2534"/>
                <a:gd name="T75" fmla="*/ 820 h 859"/>
                <a:gd name="T76" fmla="*/ 2224 w 2534"/>
                <a:gd name="T77" fmla="*/ 859 h 859"/>
                <a:gd name="T78" fmla="*/ 2289 w 2534"/>
                <a:gd name="T79" fmla="*/ 827 h 859"/>
                <a:gd name="T80" fmla="*/ 2410 w 2534"/>
                <a:gd name="T81" fmla="*/ 765 h 859"/>
                <a:gd name="T82" fmla="*/ 2501 w 2534"/>
                <a:gd name="T83" fmla="*/ 652 h 859"/>
                <a:gd name="T84" fmla="*/ 2527 w 2534"/>
                <a:gd name="T85" fmla="*/ 512 h 859"/>
                <a:gd name="T86" fmla="*/ 2534 w 2534"/>
                <a:gd name="T87" fmla="*/ 351 h 859"/>
                <a:gd name="T88" fmla="*/ 2516 w 2534"/>
                <a:gd name="T89" fmla="*/ 194 h 859"/>
                <a:gd name="T90" fmla="*/ 2472 w 2534"/>
                <a:gd name="T91" fmla="*/ 106 h 859"/>
                <a:gd name="T92" fmla="*/ 2388 w 2534"/>
                <a:gd name="T93" fmla="*/ 0 h 859"/>
                <a:gd name="T94" fmla="*/ 2388 w 2534"/>
                <a:gd name="T95" fmla="*/ 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34" h="859">
                  <a:moveTo>
                    <a:pt x="2388" y="0"/>
                  </a:moveTo>
                  <a:lnTo>
                    <a:pt x="2457" y="188"/>
                  </a:lnTo>
                  <a:lnTo>
                    <a:pt x="2461" y="388"/>
                  </a:lnTo>
                  <a:lnTo>
                    <a:pt x="2435" y="505"/>
                  </a:lnTo>
                  <a:lnTo>
                    <a:pt x="2402" y="652"/>
                  </a:lnTo>
                  <a:lnTo>
                    <a:pt x="2323" y="739"/>
                  </a:lnTo>
                  <a:lnTo>
                    <a:pt x="2228" y="794"/>
                  </a:lnTo>
                  <a:lnTo>
                    <a:pt x="2079" y="783"/>
                  </a:lnTo>
                  <a:lnTo>
                    <a:pt x="1795" y="710"/>
                  </a:lnTo>
                  <a:lnTo>
                    <a:pt x="1510" y="588"/>
                  </a:lnTo>
                  <a:lnTo>
                    <a:pt x="1239" y="487"/>
                  </a:lnTo>
                  <a:lnTo>
                    <a:pt x="1005" y="439"/>
                  </a:lnTo>
                  <a:lnTo>
                    <a:pt x="770" y="432"/>
                  </a:lnTo>
                  <a:lnTo>
                    <a:pt x="533" y="484"/>
                  </a:lnTo>
                  <a:lnTo>
                    <a:pt x="372" y="546"/>
                  </a:lnTo>
                  <a:lnTo>
                    <a:pt x="204" y="640"/>
                  </a:lnTo>
                  <a:lnTo>
                    <a:pt x="90" y="739"/>
                  </a:lnTo>
                  <a:lnTo>
                    <a:pt x="0" y="849"/>
                  </a:lnTo>
                  <a:lnTo>
                    <a:pt x="156" y="768"/>
                  </a:lnTo>
                  <a:lnTo>
                    <a:pt x="206" y="689"/>
                  </a:lnTo>
                  <a:lnTo>
                    <a:pt x="329" y="681"/>
                  </a:lnTo>
                  <a:lnTo>
                    <a:pt x="417" y="573"/>
                  </a:lnTo>
                  <a:lnTo>
                    <a:pt x="533" y="613"/>
                  </a:lnTo>
                  <a:lnTo>
                    <a:pt x="658" y="500"/>
                  </a:lnTo>
                  <a:lnTo>
                    <a:pt x="821" y="584"/>
                  </a:lnTo>
                  <a:lnTo>
                    <a:pt x="944" y="482"/>
                  </a:lnTo>
                  <a:lnTo>
                    <a:pt x="1090" y="587"/>
                  </a:lnTo>
                  <a:lnTo>
                    <a:pt x="1203" y="518"/>
                  </a:lnTo>
                  <a:lnTo>
                    <a:pt x="1341" y="649"/>
                  </a:lnTo>
                  <a:lnTo>
                    <a:pt x="1454" y="613"/>
                  </a:lnTo>
                  <a:lnTo>
                    <a:pt x="1585" y="715"/>
                  </a:lnTo>
                  <a:lnTo>
                    <a:pt x="1719" y="704"/>
                  </a:lnTo>
                  <a:lnTo>
                    <a:pt x="1773" y="783"/>
                  </a:lnTo>
                  <a:lnTo>
                    <a:pt x="1865" y="759"/>
                  </a:lnTo>
                  <a:lnTo>
                    <a:pt x="1926" y="827"/>
                  </a:lnTo>
                  <a:lnTo>
                    <a:pt x="2002" y="795"/>
                  </a:lnTo>
                  <a:lnTo>
                    <a:pt x="2064" y="853"/>
                  </a:lnTo>
                  <a:lnTo>
                    <a:pt x="2143" y="820"/>
                  </a:lnTo>
                  <a:lnTo>
                    <a:pt x="2224" y="859"/>
                  </a:lnTo>
                  <a:lnTo>
                    <a:pt x="2289" y="827"/>
                  </a:lnTo>
                  <a:lnTo>
                    <a:pt x="2410" y="765"/>
                  </a:lnTo>
                  <a:lnTo>
                    <a:pt x="2501" y="652"/>
                  </a:lnTo>
                  <a:lnTo>
                    <a:pt x="2527" y="512"/>
                  </a:lnTo>
                  <a:lnTo>
                    <a:pt x="2534" y="351"/>
                  </a:lnTo>
                  <a:lnTo>
                    <a:pt x="2516" y="194"/>
                  </a:lnTo>
                  <a:lnTo>
                    <a:pt x="2472" y="106"/>
                  </a:lnTo>
                  <a:lnTo>
                    <a:pt x="2388" y="0"/>
                  </a:lnTo>
                  <a:lnTo>
                    <a:pt x="23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1730" y="1909"/>
              <a:ext cx="349" cy="541"/>
            </a:xfrm>
            <a:custGeom>
              <a:avLst/>
              <a:gdLst>
                <a:gd name="T0" fmla="*/ 662 w 699"/>
                <a:gd name="T1" fmla="*/ 0 h 1084"/>
                <a:gd name="T2" fmla="*/ 699 w 699"/>
                <a:gd name="T3" fmla="*/ 236 h 1084"/>
                <a:gd name="T4" fmla="*/ 688 w 699"/>
                <a:gd name="T5" fmla="*/ 379 h 1084"/>
                <a:gd name="T6" fmla="*/ 652 w 699"/>
                <a:gd name="T7" fmla="*/ 572 h 1084"/>
                <a:gd name="T8" fmla="*/ 583 w 699"/>
                <a:gd name="T9" fmla="*/ 717 h 1084"/>
                <a:gd name="T10" fmla="*/ 457 w 699"/>
                <a:gd name="T11" fmla="*/ 855 h 1084"/>
                <a:gd name="T12" fmla="*/ 286 w 699"/>
                <a:gd name="T13" fmla="*/ 968 h 1084"/>
                <a:gd name="T14" fmla="*/ 0 w 699"/>
                <a:gd name="T15" fmla="*/ 1084 h 1084"/>
                <a:gd name="T16" fmla="*/ 60 w 699"/>
                <a:gd name="T17" fmla="*/ 965 h 1084"/>
                <a:gd name="T18" fmla="*/ 96 w 699"/>
                <a:gd name="T19" fmla="*/ 802 h 1084"/>
                <a:gd name="T20" fmla="*/ 128 w 699"/>
                <a:gd name="T21" fmla="*/ 889 h 1084"/>
                <a:gd name="T22" fmla="*/ 183 w 699"/>
                <a:gd name="T23" fmla="*/ 696 h 1084"/>
                <a:gd name="T24" fmla="*/ 230 w 699"/>
                <a:gd name="T25" fmla="*/ 823 h 1084"/>
                <a:gd name="T26" fmla="*/ 257 w 699"/>
                <a:gd name="T27" fmla="*/ 638 h 1084"/>
                <a:gd name="T28" fmla="*/ 294 w 699"/>
                <a:gd name="T29" fmla="*/ 787 h 1084"/>
                <a:gd name="T30" fmla="*/ 346 w 699"/>
                <a:gd name="T31" fmla="*/ 586 h 1084"/>
                <a:gd name="T32" fmla="*/ 388 w 699"/>
                <a:gd name="T33" fmla="*/ 732 h 1084"/>
                <a:gd name="T34" fmla="*/ 407 w 699"/>
                <a:gd name="T35" fmla="*/ 539 h 1084"/>
                <a:gd name="T36" fmla="*/ 457 w 699"/>
                <a:gd name="T37" fmla="*/ 682 h 1084"/>
                <a:gd name="T38" fmla="*/ 483 w 699"/>
                <a:gd name="T39" fmla="*/ 469 h 1084"/>
                <a:gd name="T40" fmla="*/ 539 w 699"/>
                <a:gd name="T41" fmla="*/ 597 h 1084"/>
                <a:gd name="T42" fmla="*/ 539 w 699"/>
                <a:gd name="T43" fmla="*/ 382 h 1084"/>
                <a:gd name="T44" fmla="*/ 591 w 699"/>
                <a:gd name="T45" fmla="*/ 481 h 1084"/>
                <a:gd name="T46" fmla="*/ 598 w 699"/>
                <a:gd name="T47" fmla="*/ 283 h 1084"/>
                <a:gd name="T48" fmla="*/ 652 w 699"/>
                <a:gd name="T49" fmla="*/ 364 h 1084"/>
                <a:gd name="T50" fmla="*/ 641 w 699"/>
                <a:gd name="T51" fmla="*/ 189 h 1084"/>
                <a:gd name="T52" fmla="*/ 670 w 699"/>
                <a:gd name="T53" fmla="*/ 222 h 1084"/>
                <a:gd name="T54" fmla="*/ 662 w 699"/>
                <a:gd name="T55" fmla="*/ 0 h 1084"/>
                <a:gd name="T56" fmla="*/ 662 w 699"/>
                <a:gd name="T57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9" h="1084">
                  <a:moveTo>
                    <a:pt x="662" y="0"/>
                  </a:moveTo>
                  <a:lnTo>
                    <a:pt x="699" y="236"/>
                  </a:lnTo>
                  <a:lnTo>
                    <a:pt x="688" y="379"/>
                  </a:lnTo>
                  <a:lnTo>
                    <a:pt x="652" y="572"/>
                  </a:lnTo>
                  <a:lnTo>
                    <a:pt x="583" y="717"/>
                  </a:lnTo>
                  <a:lnTo>
                    <a:pt x="457" y="855"/>
                  </a:lnTo>
                  <a:lnTo>
                    <a:pt x="286" y="968"/>
                  </a:lnTo>
                  <a:lnTo>
                    <a:pt x="0" y="1084"/>
                  </a:lnTo>
                  <a:lnTo>
                    <a:pt x="60" y="965"/>
                  </a:lnTo>
                  <a:lnTo>
                    <a:pt x="96" y="802"/>
                  </a:lnTo>
                  <a:lnTo>
                    <a:pt x="128" y="889"/>
                  </a:lnTo>
                  <a:lnTo>
                    <a:pt x="183" y="696"/>
                  </a:lnTo>
                  <a:lnTo>
                    <a:pt x="230" y="823"/>
                  </a:lnTo>
                  <a:lnTo>
                    <a:pt x="257" y="638"/>
                  </a:lnTo>
                  <a:lnTo>
                    <a:pt x="294" y="787"/>
                  </a:lnTo>
                  <a:lnTo>
                    <a:pt x="346" y="586"/>
                  </a:lnTo>
                  <a:lnTo>
                    <a:pt x="388" y="732"/>
                  </a:lnTo>
                  <a:lnTo>
                    <a:pt x="407" y="539"/>
                  </a:lnTo>
                  <a:lnTo>
                    <a:pt x="457" y="682"/>
                  </a:lnTo>
                  <a:lnTo>
                    <a:pt x="483" y="469"/>
                  </a:lnTo>
                  <a:lnTo>
                    <a:pt x="539" y="597"/>
                  </a:lnTo>
                  <a:lnTo>
                    <a:pt x="539" y="382"/>
                  </a:lnTo>
                  <a:lnTo>
                    <a:pt x="591" y="481"/>
                  </a:lnTo>
                  <a:lnTo>
                    <a:pt x="598" y="283"/>
                  </a:lnTo>
                  <a:lnTo>
                    <a:pt x="652" y="364"/>
                  </a:lnTo>
                  <a:lnTo>
                    <a:pt x="641" y="189"/>
                  </a:lnTo>
                  <a:lnTo>
                    <a:pt x="670" y="222"/>
                  </a:lnTo>
                  <a:lnTo>
                    <a:pt x="662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1595" y="2234"/>
              <a:ext cx="270" cy="567"/>
            </a:xfrm>
            <a:custGeom>
              <a:avLst/>
              <a:gdLst>
                <a:gd name="T0" fmla="*/ 204 w 541"/>
                <a:gd name="T1" fmla="*/ 0 h 1134"/>
                <a:gd name="T2" fmla="*/ 276 w 541"/>
                <a:gd name="T3" fmla="*/ 194 h 1134"/>
                <a:gd name="T4" fmla="*/ 280 w 541"/>
                <a:gd name="T5" fmla="*/ 329 h 1134"/>
                <a:gd name="T6" fmla="*/ 258 w 541"/>
                <a:gd name="T7" fmla="*/ 481 h 1134"/>
                <a:gd name="T8" fmla="*/ 268 w 541"/>
                <a:gd name="T9" fmla="*/ 795 h 1134"/>
                <a:gd name="T10" fmla="*/ 302 w 541"/>
                <a:gd name="T11" fmla="*/ 849 h 1134"/>
                <a:gd name="T12" fmla="*/ 388 w 541"/>
                <a:gd name="T13" fmla="*/ 846 h 1134"/>
                <a:gd name="T14" fmla="*/ 536 w 541"/>
                <a:gd name="T15" fmla="*/ 912 h 1134"/>
                <a:gd name="T16" fmla="*/ 425 w 541"/>
                <a:gd name="T17" fmla="*/ 919 h 1134"/>
                <a:gd name="T18" fmla="*/ 541 w 541"/>
                <a:gd name="T19" fmla="*/ 1024 h 1134"/>
                <a:gd name="T20" fmla="*/ 341 w 541"/>
                <a:gd name="T21" fmla="*/ 985 h 1134"/>
                <a:gd name="T22" fmla="*/ 402 w 541"/>
                <a:gd name="T23" fmla="*/ 1069 h 1134"/>
                <a:gd name="T24" fmla="*/ 410 w 541"/>
                <a:gd name="T25" fmla="*/ 1134 h 1134"/>
                <a:gd name="T26" fmla="*/ 125 w 541"/>
                <a:gd name="T27" fmla="*/ 980 h 1134"/>
                <a:gd name="T28" fmla="*/ 52 w 541"/>
                <a:gd name="T29" fmla="*/ 839 h 1134"/>
                <a:gd name="T30" fmla="*/ 0 w 541"/>
                <a:gd name="T31" fmla="*/ 481 h 1134"/>
                <a:gd name="T32" fmla="*/ 67 w 541"/>
                <a:gd name="T33" fmla="*/ 387 h 1134"/>
                <a:gd name="T34" fmla="*/ 171 w 541"/>
                <a:gd name="T35" fmla="*/ 387 h 1134"/>
                <a:gd name="T36" fmla="*/ 75 w 541"/>
                <a:gd name="T37" fmla="*/ 248 h 1134"/>
                <a:gd name="T38" fmla="*/ 181 w 541"/>
                <a:gd name="T39" fmla="*/ 271 h 1134"/>
                <a:gd name="T40" fmla="*/ 99 w 541"/>
                <a:gd name="T41" fmla="*/ 168 h 1134"/>
                <a:gd name="T42" fmla="*/ 194 w 541"/>
                <a:gd name="T43" fmla="*/ 183 h 1134"/>
                <a:gd name="T44" fmla="*/ 146 w 541"/>
                <a:gd name="T45" fmla="*/ 52 h 1134"/>
                <a:gd name="T46" fmla="*/ 201 w 541"/>
                <a:gd name="T47" fmla="*/ 99 h 1134"/>
                <a:gd name="T48" fmla="*/ 204 w 541"/>
                <a:gd name="T49" fmla="*/ 0 h 1134"/>
                <a:gd name="T50" fmla="*/ 204 w 541"/>
                <a:gd name="T51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1" h="1134">
                  <a:moveTo>
                    <a:pt x="204" y="0"/>
                  </a:moveTo>
                  <a:lnTo>
                    <a:pt x="276" y="194"/>
                  </a:lnTo>
                  <a:lnTo>
                    <a:pt x="280" y="329"/>
                  </a:lnTo>
                  <a:lnTo>
                    <a:pt x="258" y="481"/>
                  </a:lnTo>
                  <a:lnTo>
                    <a:pt x="268" y="795"/>
                  </a:lnTo>
                  <a:lnTo>
                    <a:pt x="302" y="849"/>
                  </a:lnTo>
                  <a:lnTo>
                    <a:pt x="388" y="846"/>
                  </a:lnTo>
                  <a:lnTo>
                    <a:pt x="536" y="912"/>
                  </a:lnTo>
                  <a:lnTo>
                    <a:pt x="425" y="919"/>
                  </a:lnTo>
                  <a:lnTo>
                    <a:pt x="541" y="1024"/>
                  </a:lnTo>
                  <a:lnTo>
                    <a:pt x="341" y="985"/>
                  </a:lnTo>
                  <a:lnTo>
                    <a:pt x="402" y="1069"/>
                  </a:lnTo>
                  <a:lnTo>
                    <a:pt x="410" y="1134"/>
                  </a:lnTo>
                  <a:lnTo>
                    <a:pt x="125" y="980"/>
                  </a:lnTo>
                  <a:lnTo>
                    <a:pt x="52" y="839"/>
                  </a:lnTo>
                  <a:lnTo>
                    <a:pt x="0" y="481"/>
                  </a:lnTo>
                  <a:lnTo>
                    <a:pt x="67" y="387"/>
                  </a:lnTo>
                  <a:lnTo>
                    <a:pt x="171" y="387"/>
                  </a:lnTo>
                  <a:lnTo>
                    <a:pt x="75" y="248"/>
                  </a:lnTo>
                  <a:lnTo>
                    <a:pt x="181" y="271"/>
                  </a:lnTo>
                  <a:lnTo>
                    <a:pt x="99" y="168"/>
                  </a:lnTo>
                  <a:lnTo>
                    <a:pt x="194" y="183"/>
                  </a:lnTo>
                  <a:lnTo>
                    <a:pt x="146" y="52"/>
                  </a:lnTo>
                  <a:lnTo>
                    <a:pt x="201" y="99"/>
                  </a:lnTo>
                  <a:lnTo>
                    <a:pt x="204" y="0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1167" y="2094"/>
              <a:ext cx="455" cy="432"/>
            </a:xfrm>
            <a:custGeom>
              <a:avLst/>
              <a:gdLst>
                <a:gd name="T0" fmla="*/ 0 w 910"/>
                <a:gd name="T1" fmla="*/ 218 h 863"/>
                <a:gd name="T2" fmla="*/ 105 w 910"/>
                <a:gd name="T3" fmla="*/ 419 h 863"/>
                <a:gd name="T4" fmla="*/ 181 w 910"/>
                <a:gd name="T5" fmla="*/ 652 h 863"/>
                <a:gd name="T6" fmla="*/ 195 w 910"/>
                <a:gd name="T7" fmla="*/ 860 h 863"/>
                <a:gd name="T8" fmla="*/ 460 w 910"/>
                <a:gd name="T9" fmla="*/ 863 h 863"/>
                <a:gd name="T10" fmla="*/ 626 w 910"/>
                <a:gd name="T11" fmla="*/ 845 h 863"/>
                <a:gd name="T12" fmla="*/ 855 w 910"/>
                <a:gd name="T13" fmla="*/ 761 h 863"/>
                <a:gd name="T14" fmla="*/ 820 w 910"/>
                <a:gd name="T15" fmla="*/ 703 h 863"/>
                <a:gd name="T16" fmla="*/ 828 w 910"/>
                <a:gd name="T17" fmla="*/ 573 h 863"/>
                <a:gd name="T18" fmla="*/ 910 w 910"/>
                <a:gd name="T19" fmla="*/ 393 h 863"/>
                <a:gd name="T20" fmla="*/ 813 w 910"/>
                <a:gd name="T21" fmla="*/ 510 h 863"/>
                <a:gd name="T22" fmla="*/ 773 w 910"/>
                <a:gd name="T23" fmla="*/ 606 h 863"/>
                <a:gd name="T24" fmla="*/ 767 w 910"/>
                <a:gd name="T25" fmla="*/ 445 h 863"/>
                <a:gd name="T26" fmla="*/ 796 w 910"/>
                <a:gd name="T27" fmla="*/ 241 h 863"/>
                <a:gd name="T28" fmla="*/ 741 w 910"/>
                <a:gd name="T29" fmla="*/ 376 h 863"/>
                <a:gd name="T30" fmla="*/ 708 w 910"/>
                <a:gd name="T31" fmla="*/ 573 h 863"/>
                <a:gd name="T32" fmla="*/ 702 w 910"/>
                <a:gd name="T33" fmla="*/ 401 h 863"/>
                <a:gd name="T34" fmla="*/ 715 w 910"/>
                <a:gd name="T35" fmla="*/ 175 h 863"/>
                <a:gd name="T36" fmla="*/ 644 w 910"/>
                <a:gd name="T37" fmla="*/ 350 h 863"/>
                <a:gd name="T38" fmla="*/ 629 w 910"/>
                <a:gd name="T39" fmla="*/ 573 h 863"/>
                <a:gd name="T40" fmla="*/ 604 w 910"/>
                <a:gd name="T41" fmla="*/ 361 h 863"/>
                <a:gd name="T42" fmla="*/ 621 w 910"/>
                <a:gd name="T43" fmla="*/ 121 h 863"/>
                <a:gd name="T44" fmla="*/ 549 w 910"/>
                <a:gd name="T45" fmla="*/ 332 h 863"/>
                <a:gd name="T46" fmla="*/ 534 w 910"/>
                <a:gd name="T47" fmla="*/ 536 h 863"/>
                <a:gd name="T48" fmla="*/ 507 w 910"/>
                <a:gd name="T49" fmla="*/ 322 h 863"/>
                <a:gd name="T50" fmla="*/ 517 w 910"/>
                <a:gd name="T51" fmla="*/ 165 h 863"/>
                <a:gd name="T52" fmla="*/ 531 w 910"/>
                <a:gd name="T53" fmla="*/ 37 h 863"/>
                <a:gd name="T54" fmla="*/ 463 w 910"/>
                <a:gd name="T55" fmla="*/ 175 h 863"/>
                <a:gd name="T56" fmla="*/ 452 w 910"/>
                <a:gd name="T57" fmla="*/ 387 h 863"/>
                <a:gd name="T58" fmla="*/ 467 w 910"/>
                <a:gd name="T59" fmla="*/ 591 h 863"/>
                <a:gd name="T60" fmla="*/ 402 w 910"/>
                <a:gd name="T61" fmla="*/ 314 h 863"/>
                <a:gd name="T62" fmla="*/ 394 w 910"/>
                <a:gd name="T63" fmla="*/ 175 h 863"/>
                <a:gd name="T64" fmla="*/ 408 w 910"/>
                <a:gd name="T65" fmla="*/ 0 h 863"/>
                <a:gd name="T66" fmla="*/ 347 w 910"/>
                <a:gd name="T67" fmla="*/ 194 h 863"/>
                <a:gd name="T68" fmla="*/ 341 w 910"/>
                <a:gd name="T69" fmla="*/ 387 h 863"/>
                <a:gd name="T70" fmla="*/ 358 w 910"/>
                <a:gd name="T71" fmla="*/ 649 h 863"/>
                <a:gd name="T72" fmla="*/ 297 w 910"/>
                <a:gd name="T73" fmla="*/ 303 h 863"/>
                <a:gd name="T74" fmla="*/ 276 w 910"/>
                <a:gd name="T75" fmla="*/ 4 h 863"/>
                <a:gd name="T76" fmla="*/ 239 w 910"/>
                <a:gd name="T77" fmla="*/ 171 h 863"/>
                <a:gd name="T78" fmla="*/ 239 w 910"/>
                <a:gd name="T79" fmla="*/ 387 h 863"/>
                <a:gd name="T80" fmla="*/ 260 w 910"/>
                <a:gd name="T81" fmla="*/ 562 h 863"/>
                <a:gd name="T82" fmla="*/ 163 w 910"/>
                <a:gd name="T83" fmla="*/ 236 h 863"/>
                <a:gd name="T84" fmla="*/ 62 w 910"/>
                <a:gd name="T85" fmla="*/ 66 h 863"/>
                <a:gd name="T86" fmla="*/ 105 w 910"/>
                <a:gd name="T87" fmla="*/ 252 h 863"/>
                <a:gd name="T88" fmla="*/ 160 w 910"/>
                <a:gd name="T89" fmla="*/ 437 h 863"/>
                <a:gd name="T90" fmla="*/ 69 w 910"/>
                <a:gd name="T91" fmla="*/ 262 h 863"/>
                <a:gd name="T92" fmla="*/ 0 w 910"/>
                <a:gd name="T93" fmla="*/ 218 h 863"/>
                <a:gd name="T94" fmla="*/ 0 w 910"/>
                <a:gd name="T95" fmla="*/ 218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0" h="863">
                  <a:moveTo>
                    <a:pt x="0" y="218"/>
                  </a:moveTo>
                  <a:lnTo>
                    <a:pt x="105" y="419"/>
                  </a:lnTo>
                  <a:lnTo>
                    <a:pt x="181" y="652"/>
                  </a:lnTo>
                  <a:lnTo>
                    <a:pt x="195" y="860"/>
                  </a:lnTo>
                  <a:lnTo>
                    <a:pt x="460" y="863"/>
                  </a:lnTo>
                  <a:lnTo>
                    <a:pt x="626" y="845"/>
                  </a:lnTo>
                  <a:lnTo>
                    <a:pt x="855" y="761"/>
                  </a:lnTo>
                  <a:lnTo>
                    <a:pt x="820" y="703"/>
                  </a:lnTo>
                  <a:lnTo>
                    <a:pt x="828" y="573"/>
                  </a:lnTo>
                  <a:lnTo>
                    <a:pt x="910" y="393"/>
                  </a:lnTo>
                  <a:lnTo>
                    <a:pt x="813" y="510"/>
                  </a:lnTo>
                  <a:lnTo>
                    <a:pt x="773" y="606"/>
                  </a:lnTo>
                  <a:lnTo>
                    <a:pt x="767" y="445"/>
                  </a:lnTo>
                  <a:lnTo>
                    <a:pt x="796" y="241"/>
                  </a:lnTo>
                  <a:lnTo>
                    <a:pt x="741" y="376"/>
                  </a:lnTo>
                  <a:lnTo>
                    <a:pt x="708" y="573"/>
                  </a:lnTo>
                  <a:lnTo>
                    <a:pt x="702" y="401"/>
                  </a:lnTo>
                  <a:lnTo>
                    <a:pt x="715" y="175"/>
                  </a:lnTo>
                  <a:lnTo>
                    <a:pt x="644" y="350"/>
                  </a:lnTo>
                  <a:lnTo>
                    <a:pt x="629" y="573"/>
                  </a:lnTo>
                  <a:lnTo>
                    <a:pt x="604" y="361"/>
                  </a:lnTo>
                  <a:lnTo>
                    <a:pt x="621" y="121"/>
                  </a:lnTo>
                  <a:lnTo>
                    <a:pt x="549" y="332"/>
                  </a:lnTo>
                  <a:lnTo>
                    <a:pt x="534" y="536"/>
                  </a:lnTo>
                  <a:lnTo>
                    <a:pt x="507" y="322"/>
                  </a:lnTo>
                  <a:lnTo>
                    <a:pt x="517" y="165"/>
                  </a:lnTo>
                  <a:lnTo>
                    <a:pt x="531" y="37"/>
                  </a:lnTo>
                  <a:lnTo>
                    <a:pt x="463" y="175"/>
                  </a:lnTo>
                  <a:lnTo>
                    <a:pt x="452" y="387"/>
                  </a:lnTo>
                  <a:lnTo>
                    <a:pt x="467" y="591"/>
                  </a:lnTo>
                  <a:lnTo>
                    <a:pt x="402" y="314"/>
                  </a:lnTo>
                  <a:lnTo>
                    <a:pt x="394" y="175"/>
                  </a:lnTo>
                  <a:lnTo>
                    <a:pt x="408" y="0"/>
                  </a:lnTo>
                  <a:lnTo>
                    <a:pt x="347" y="194"/>
                  </a:lnTo>
                  <a:lnTo>
                    <a:pt x="341" y="387"/>
                  </a:lnTo>
                  <a:lnTo>
                    <a:pt x="358" y="649"/>
                  </a:lnTo>
                  <a:lnTo>
                    <a:pt x="297" y="303"/>
                  </a:lnTo>
                  <a:lnTo>
                    <a:pt x="276" y="4"/>
                  </a:lnTo>
                  <a:lnTo>
                    <a:pt x="239" y="171"/>
                  </a:lnTo>
                  <a:lnTo>
                    <a:pt x="239" y="387"/>
                  </a:lnTo>
                  <a:lnTo>
                    <a:pt x="260" y="562"/>
                  </a:lnTo>
                  <a:lnTo>
                    <a:pt x="163" y="236"/>
                  </a:lnTo>
                  <a:lnTo>
                    <a:pt x="62" y="66"/>
                  </a:lnTo>
                  <a:lnTo>
                    <a:pt x="105" y="252"/>
                  </a:lnTo>
                  <a:lnTo>
                    <a:pt x="160" y="437"/>
                  </a:lnTo>
                  <a:lnTo>
                    <a:pt x="69" y="262"/>
                  </a:lnTo>
                  <a:lnTo>
                    <a:pt x="0" y="218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678" y="2120"/>
              <a:ext cx="816" cy="867"/>
            </a:xfrm>
            <a:custGeom>
              <a:avLst/>
              <a:gdLst>
                <a:gd name="T0" fmla="*/ 579 w 1633"/>
                <a:gd name="T1" fmla="*/ 0 h 1733"/>
                <a:gd name="T2" fmla="*/ 553 w 1633"/>
                <a:gd name="T3" fmla="*/ 160 h 1733"/>
                <a:gd name="T4" fmla="*/ 571 w 1633"/>
                <a:gd name="T5" fmla="*/ 298 h 1733"/>
                <a:gd name="T6" fmla="*/ 632 w 1633"/>
                <a:gd name="T7" fmla="*/ 408 h 1733"/>
                <a:gd name="T8" fmla="*/ 774 w 1633"/>
                <a:gd name="T9" fmla="*/ 626 h 1733"/>
                <a:gd name="T10" fmla="*/ 879 w 1633"/>
                <a:gd name="T11" fmla="*/ 720 h 1733"/>
                <a:gd name="T12" fmla="*/ 924 w 1633"/>
                <a:gd name="T13" fmla="*/ 804 h 1733"/>
                <a:gd name="T14" fmla="*/ 850 w 1633"/>
                <a:gd name="T15" fmla="*/ 1403 h 1733"/>
                <a:gd name="T16" fmla="*/ 777 w 1633"/>
                <a:gd name="T17" fmla="*/ 1443 h 1733"/>
                <a:gd name="T18" fmla="*/ 857 w 1633"/>
                <a:gd name="T19" fmla="*/ 889 h 1733"/>
                <a:gd name="T20" fmla="*/ 659 w 1633"/>
                <a:gd name="T21" fmla="*/ 735 h 1733"/>
                <a:gd name="T22" fmla="*/ 445 w 1633"/>
                <a:gd name="T23" fmla="*/ 615 h 1733"/>
                <a:gd name="T24" fmla="*/ 328 w 1633"/>
                <a:gd name="T25" fmla="*/ 682 h 1733"/>
                <a:gd name="T26" fmla="*/ 221 w 1633"/>
                <a:gd name="T27" fmla="*/ 814 h 1733"/>
                <a:gd name="T28" fmla="*/ 195 w 1633"/>
                <a:gd name="T29" fmla="*/ 1000 h 1733"/>
                <a:gd name="T30" fmla="*/ 209 w 1633"/>
                <a:gd name="T31" fmla="*/ 1154 h 1733"/>
                <a:gd name="T32" fmla="*/ 296 w 1633"/>
                <a:gd name="T33" fmla="*/ 1304 h 1733"/>
                <a:gd name="T34" fmla="*/ 445 w 1633"/>
                <a:gd name="T35" fmla="*/ 1443 h 1733"/>
                <a:gd name="T36" fmla="*/ 553 w 1633"/>
                <a:gd name="T37" fmla="*/ 1500 h 1733"/>
                <a:gd name="T38" fmla="*/ 745 w 1633"/>
                <a:gd name="T39" fmla="*/ 1595 h 1733"/>
                <a:gd name="T40" fmla="*/ 1073 w 1633"/>
                <a:gd name="T41" fmla="*/ 1672 h 1733"/>
                <a:gd name="T42" fmla="*/ 1286 w 1633"/>
                <a:gd name="T43" fmla="*/ 1694 h 1733"/>
                <a:gd name="T44" fmla="*/ 1633 w 1633"/>
                <a:gd name="T45" fmla="*/ 1660 h 1733"/>
                <a:gd name="T46" fmla="*/ 1283 w 1633"/>
                <a:gd name="T47" fmla="*/ 1733 h 1733"/>
                <a:gd name="T48" fmla="*/ 1031 w 1633"/>
                <a:gd name="T49" fmla="*/ 1730 h 1733"/>
                <a:gd name="T50" fmla="*/ 684 w 1633"/>
                <a:gd name="T51" fmla="*/ 1657 h 1733"/>
                <a:gd name="T52" fmla="*/ 442 w 1633"/>
                <a:gd name="T53" fmla="*/ 1540 h 1733"/>
                <a:gd name="T54" fmla="*/ 224 w 1633"/>
                <a:gd name="T55" fmla="*/ 1373 h 1733"/>
                <a:gd name="T56" fmla="*/ 72 w 1633"/>
                <a:gd name="T57" fmla="*/ 1208 h 1733"/>
                <a:gd name="T58" fmla="*/ 163 w 1633"/>
                <a:gd name="T59" fmla="*/ 1195 h 1733"/>
                <a:gd name="T60" fmla="*/ 8 w 1633"/>
                <a:gd name="T61" fmla="*/ 1044 h 1733"/>
                <a:gd name="T62" fmla="*/ 72 w 1633"/>
                <a:gd name="T63" fmla="*/ 1053 h 1733"/>
                <a:gd name="T64" fmla="*/ 0 w 1633"/>
                <a:gd name="T65" fmla="*/ 855 h 1733"/>
                <a:gd name="T66" fmla="*/ 95 w 1633"/>
                <a:gd name="T67" fmla="*/ 921 h 1733"/>
                <a:gd name="T68" fmla="*/ 29 w 1633"/>
                <a:gd name="T69" fmla="*/ 677 h 1733"/>
                <a:gd name="T70" fmla="*/ 145 w 1633"/>
                <a:gd name="T71" fmla="*/ 772 h 1733"/>
                <a:gd name="T72" fmla="*/ 92 w 1633"/>
                <a:gd name="T73" fmla="*/ 455 h 1733"/>
                <a:gd name="T74" fmla="*/ 221 w 1633"/>
                <a:gd name="T75" fmla="*/ 630 h 1733"/>
                <a:gd name="T76" fmla="*/ 213 w 1633"/>
                <a:gd name="T77" fmla="*/ 276 h 1733"/>
                <a:gd name="T78" fmla="*/ 319 w 1633"/>
                <a:gd name="T79" fmla="*/ 521 h 1733"/>
                <a:gd name="T80" fmla="*/ 337 w 1633"/>
                <a:gd name="T81" fmla="*/ 134 h 1733"/>
                <a:gd name="T82" fmla="*/ 481 w 1633"/>
                <a:gd name="T83" fmla="*/ 479 h 1733"/>
                <a:gd name="T84" fmla="*/ 498 w 1633"/>
                <a:gd name="T85" fmla="*/ 130 h 1733"/>
                <a:gd name="T86" fmla="*/ 579 w 1633"/>
                <a:gd name="T87" fmla="*/ 0 h 1733"/>
                <a:gd name="T88" fmla="*/ 579 w 1633"/>
                <a:gd name="T89" fmla="*/ 0 h 1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33" h="1733">
                  <a:moveTo>
                    <a:pt x="579" y="0"/>
                  </a:moveTo>
                  <a:lnTo>
                    <a:pt x="553" y="160"/>
                  </a:lnTo>
                  <a:lnTo>
                    <a:pt x="571" y="298"/>
                  </a:lnTo>
                  <a:lnTo>
                    <a:pt x="632" y="408"/>
                  </a:lnTo>
                  <a:lnTo>
                    <a:pt x="774" y="626"/>
                  </a:lnTo>
                  <a:lnTo>
                    <a:pt x="879" y="720"/>
                  </a:lnTo>
                  <a:lnTo>
                    <a:pt x="924" y="804"/>
                  </a:lnTo>
                  <a:lnTo>
                    <a:pt x="850" y="1403"/>
                  </a:lnTo>
                  <a:lnTo>
                    <a:pt x="777" y="1443"/>
                  </a:lnTo>
                  <a:lnTo>
                    <a:pt x="857" y="889"/>
                  </a:lnTo>
                  <a:lnTo>
                    <a:pt x="659" y="735"/>
                  </a:lnTo>
                  <a:lnTo>
                    <a:pt x="445" y="615"/>
                  </a:lnTo>
                  <a:lnTo>
                    <a:pt x="328" y="682"/>
                  </a:lnTo>
                  <a:lnTo>
                    <a:pt x="221" y="814"/>
                  </a:lnTo>
                  <a:lnTo>
                    <a:pt x="195" y="1000"/>
                  </a:lnTo>
                  <a:lnTo>
                    <a:pt x="209" y="1154"/>
                  </a:lnTo>
                  <a:lnTo>
                    <a:pt x="296" y="1304"/>
                  </a:lnTo>
                  <a:lnTo>
                    <a:pt x="445" y="1443"/>
                  </a:lnTo>
                  <a:lnTo>
                    <a:pt x="553" y="1500"/>
                  </a:lnTo>
                  <a:lnTo>
                    <a:pt x="745" y="1595"/>
                  </a:lnTo>
                  <a:lnTo>
                    <a:pt x="1073" y="1672"/>
                  </a:lnTo>
                  <a:lnTo>
                    <a:pt x="1286" y="1694"/>
                  </a:lnTo>
                  <a:lnTo>
                    <a:pt x="1633" y="1660"/>
                  </a:lnTo>
                  <a:lnTo>
                    <a:pt x="1283" y="1733"/>
                  </a:lnTo>
                  <a:lnTo>
                    <a:pt x="1031" y="1730"/>
                  </a:lnTo>
                  <a:lnTo>
                    <a:pt x="684" y="1657"/>
                  </a:lnTo>
                  <a:lnTo>
                    <a:pt x="442" y="1540"/>
                  </a:lnTo>
                  <a:lnTo>
                    <a:pt x="224" y="1373"/>
                  </a:lnTo>
                  <a:lnTo>
                    <a:pt x="72" y="1208"/>
                  </a:lnTo>
                  <a:lnTo>
                    <a:pt x="163" y="1195"/>
                  </a:lnTo>
                  <a:lnTo>
                    <a:pt x="8" y="1044"/>
                  </a:lnTo>
                  <a:lnTo>
                    <a:pt x="72" y="1053"/>
                  </a:lnTo>
                  <a:lnTo>
                    <a:pt x="0" y="855"/>
                  </a:lnTo>
                  <a:lnTo>
                    <a:pt x="95" y="921"/>
                  </a:lnTo>
                  <a:lnTo>
                    <a:pt x="29" y="677"/>
                  </a:lnTo>
                  <a:lnTo>
                    <a:pt x="145" y="772"/>
                  </a:lnTo>
                  <a:lnTo>
                    <a:pt x="92" y="455"/>
                  </a:lnTo>
                  <a:lnTo>
                    <a:pt x="221" y="630"/>
                  </a:lnTo>
                  <a:lnTo>
                    <a:pt x="213" y="276"/>
                  </a:lnTo>
                  <a:lnTo>
                    <a:pt x="319" y="521"/>
                  </a:lnTo>
                  <a:lnTo>
                    <a:pt x="337" y="134"/>
                  </a:lnTo>
                  <a:lnTo>
                    <a:pt x="481" y="479"/>
                  </a:lnTo>
                  <a:lnTo>
                    <a:pt x="498" y="130"/>
                  </a:lnTo>
                  <a:lnTo>
                    <a:pt x="579" y="0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1383" y="2491"/>
              <a:ext cx="249" cy="232"/>
            </a:xfrm>
            <a:custGeom>
              <a:avLst/>
              <a:gdLst>
                <a:gd name="T0" fmla="*/ 0 w 498"/>
                <a:gd name="T1" fmla="*/ 21 h 464"/>
                <a:gd name="T2" fmla="*/ 98 w 498"/>
                <a:gd name="T3" fmla="*/ 349 h 464"/>
                <a:gd name="T4" fmla="*/ 180 w 498"/>
                <a:gd name="T5" fmla="*/ 444 h 464"/>
                <a:gd name="T6" fmla="*/ 356 w 498"/>
                <a:gd name="T7" fmla="*/ 464 h 464"/>
                <a:gd name="T8" fmla="*/ 495 w 498"/>
                <a:gd name="T9" fmla="*/ 403 h 464"/>
                <a:gd name="T10" fmla="*/ 353 w 498"/>
                <a:gd name="T11" fmla="*/ 365 h 464"/>
                <a:gd name="T12" fmla="*/ 498 w 498"/>
                <a:gd name="T13" fmla="*/ 327 h 464"/>
                <a:gd name="T14" fmla="*/ 489 w 498"/>
                <a:gd name="T15" fmla="*/ 266 h 464"/>
                <a:gd name="T16" fmla="*/ 315 w 498"/>
                <a:gd name="T17" fmla="*/ 266 h 464"/>
                <a:gd name="T18" fmla="*/ 221 w 498"/>
                <a:gd name="T19" fmla="*/ 0 h 464"/>
                <a:gd name="T20" fmla="*/ 0 w 498"/>
                <a:gd name="T21" fmla="*/ 21 h 464"/>
                <a:gd name="T22" fmla="*/ 0 w 498"/>
                <a:gd name="T23" fmla="*/ 21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8" h="464">
                  <a:moveTo>
                    <a:pt x="0" y="21"/>
                  </a:moveTo>
                  <a:lnTo>
                    <a:pt x="98" y="349"/>
                  </a:lnTo>
                  <a:lnTo>
                    <a:pt x="180" y="444"/>
                  </a:lnTo>
                  <a:lnTo>
                    <a:pt x="356" y="464"/>
                  </a:lnTo>
                  <a:lnTo>
                    <a:pt x="495" y="403"/>
                  </a:lnTo>
                  <a:lnTo>
                    <a:pt x="353" y="365"/>
                  </a:lnTo>
                  <a:lnTo>
                    <a:pt x="498" y="327"/>
                  </a:lnTo>
                  <a:lnTo>
                    <a:pt x="489" y="266"/>
                  </a:lnTo>
                  <a:lnTo>
                    <a:pt x="315" y="266"/>
                  </a:lnTo>
                  <a:lnTo>
                    <a:pt x="221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856" y="2404"/>
              <a:ext cx="244" cy="367"/>
            </a:xfrm>
            <a:custGeom>
              <a:avLst/>
              <a:gdLst>
                <a:gd name="T0" fmla="*/ 0 w 488"/>
                <a:gd name="T1" fmla="*/ 10 h 735"/>
                <a:gd name="T2" fmla="*/ 94 w 488"/>
                <a:gd name="T3" fmla="*/ 246 h 735"/>
                <a:gd name="T4" fmla="*/ 73 w 488"/>
                <a:gd name="T5" fmla="*/ 407 h 735"/>
                <a:gd name="T6" fmla="*/ 35 w 488"/>
                <a:gd name="T7" fmla="*/ 598 h 735"/>
                <a:gd name="T8" fmla="*/ 35 w 488"/>
                <a:gd name="T9" fmla="*/ 687 h 735"/>
                <a:gd name="T10" fmla="*/ 108 w 488"/>
                <a:gd name="T11" fmla="*/ 722 h 735"/>
                <a:gd name="T12" fmla="*/ 375 w 488"/>
                <a:gd name="T13" fmla="*/ 735 h 735"/>
                <a:gd name="T14" fmla="*/ 330 w 488"/>
                <a:gd name="T15" fmla="*/ 671 h 735"/>
                <a:gd name="T16" fmla="*/ 485 w 488"/>
                <a:gd name="T17" fmla="*/ 665 h 735"/>
                <a:gd name="T18" fmla="*/ 488 w 488"/>
                <a:gd name="T19" fmla="*/ 617 h 735"/>
                <a:gd name="T20" fmla="*/ 296 w 488"/>
                <a:gd name="T21" fmla="*/ 554 h 735"/>
                <a:gd name="T22" fmla="*/ 340 w 488"/>
                <a:gd name="T23" fmla="*/ 357 h 735"/>
                <a:gd name="T24" fmla="*/ 344 w 488"/>
                <a:gd name="T25" fmla="*/ 204 h 735"/>
                <a:gd name="T26" fmla="*/ 283 w 488"/>
                <a:gd name="T27" fmla="*/ 0 h 735"/>
                <a:gd name="T28" fmla="*/ 0 w 488"/>
                <a:gd name="T29" fmla="*/ 10 h 735"/>
                <a:gd name="T30" fmla="*/ 0 w 488"/>
                <a:gd name="T31" fmla="*/ 1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8" h="735">
                  <a:moveTo>
                    <a:pt x="0" y="10"/>
                  </a:moveTo>
                  <a:lnTo>
                    <a:pt x="94" y="246"/>
                  </a:lnTo>
                  <a:lnTo>
                    <a:pt x="73" y="407"/>
                  </a:lnTo>
                  <a:lnTo>
                    <a:pt x="35" y="598"/>
                  </a:lnTo>
                  <a:lnTo>
                    <a:pt x="35" y="687"/>
                  </a:lnTo>
                  <a:lnTo>
                    <a:pt x="108" y="722"/>
                  </a:lnTo>
                  <a:lnTo>
                    <a:pt x="375" y="735"/>
                  </a:lnTo>
                  <a:lnTo>
                    <a:pt x="330" y="671"/>
                  </a:lnTo>
                  <a:lnTo>
                    <a:pt x="485" y="665"/>
                  </a:lnTo>
                  <a:lnTo>
                    <a:pt x="488" y="617"/>
                  </a:lnTo>
                  <a:lnTo>
                    <a:pt x="296" y="554"/>
                  </a:lnTo>
                  <a:lnTo>
                    <a:pt x="340" y="357"/>
                  </a:lnTo>
                  <a:lnTo>
                    <a:pt x="344" y="204"/>
                  </a:lnTo>
                  <a:lnTo>
                    <a:pt x="283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057" y="2198"/>
              <a:ext cx="303" cy="674"/>
            </a:xfrm>
            <a:custGeom>
              <a:avLst/>
              <a:gdLst>
                <a:gd name="T0" fmla="*/ 15 w 604"/>
                <a:gd name="T1" fmla="*/ 0 h 1346"/>
                <a:gd name="T2" fmla="*/ 179 w 604"/>
                <a:gd name="T3" fmla="*/ 87 h 1346"/>
                <a:gd name="T4" fmla="*/ 286 w 604"/>
                <a:gd name="T5" fmla="*/ 201 h 1346"/>
                <a:gd name="T6" fmla="*/ 353 w 604"/>
                <a:gd name="T7" fmla="*/ 405 h 1346"/>
                <a:gd name="T8" fmla="*/ 391 w 604"/>
                <a:gd name="T9" fmla="*/ 510 h 1346"/>
                <a:gd name="T10" fmla="*/ 421 w 604"/>
                <a:gd name="T11" fmla="*/ 616 h 1346"/>
                <a:gd name="T12" fmla="*/ 429 w 604"/>
                <a:gd name="T13" fmla="*/ 782 h 1346"/>
                <a:gd name="T14" fmla="*/ 339 w 604"/>
                <a:gd name="T15" fmla="*/ 978 h 1346"/>
                <a:gd name="T16" fmla="*/ 281 w 604"/>
                <a:gd name="T17" fmla="*/ 1112 h 1346"/>
                <a:gd name="T18" fmla="*/ 476 w 604"/>
                <a:gd name="T19" fmla="*/ 1191 h 1346"/>
                <a:gd name="T20" fmla="*/ 604 w 604"/>
                <a:gd name="T21" fmla="*/ 1269 h 1346"/>
                <a:gd name="T22" fmla="*/ 380 w 604"/>
                <a:gd name="T23" fmla="*/ 1260 h 1346"/>
                <a:gd name="T24" fmla="*/ 472 w 604"/>
                <a:gd name="T25" fmla="*/ 1346 h 1346"/>
                <a:gd name="T26" fmla="*/ 289 w 604"/>
                <a:gd name="T27" fmla="*/ 1310 h 1346"/>
                <a:gd name="T28" fmla="*/ 17 w 604"/>
                <a:gd name="T29" fmla="*/ 1286 h 1346"/>
                <a:gd name="T30" fmla="*/ 59 w 604"/>
                <a:gd name="T31" fmla="*/ 1238 h 1346"/>
                <a:gd name="T32" fmla="*/ 122 w 604"/>
                <a:gd name="T33" fmla="*/ 1241 h 1346"/>
                <a:gd name="T34" fmla="*/ 214 w 604"/>
                <a:gd name="T35" fmla="*/ 1206 h 1346"/>
                <a:gd name="T36" fmla="*/ 233 w 604"/>
                <a:gd name="T37" fmla="*/ 1126 h 1346"/>
                <a:gd name="T38" fmla="*/ 189 w 604"/>
                <a:gd name="T39" fmla="*/ 1057 h 1346"/>
                <a:gd name="T40" fmla="*/ 274 w 604"/>
                <a:gd name="T41" fmla="*/ 1016 h 1346"/>
                <a:gd name="T42" fmla="*/ 198 w 604"/>
                <a:gd name="T43" fmla="*/ 936 h 1346"/>
                <a:gd name="T44" fmla="*/ 304 w 604"/>
                <a:gd name="T45" fmla="*/ 908 h 1346"/>
                <a:gd name="T46" fmla="*/ 218 w 604"/>
                <a:gd name="T47" fmla="*/ 857 h 1346"/>
                <a:gd name="T48" fmla="*/ 292 w 604"/>
                <a:gd name="T49" fmla="*/ 829 h 1346"/>
                <a:gd name="T50" fmla="*/ 242 w 604"/>
                <a:gd name="T51" fmla="*/ 771 h 1346"/>
                <a:gd name="T52" fmla="*/ 309 w 604"/>
                <a:gd name="T53" fmla="*/ 723 h 1346"/>
                <a:gd name="T54" fmla="*/ 227 w 604"/>
                <a:gd name="T55" fmla="*/ 682 h 1346"/>
                <a:gd name="T56" fmla="*/ 298 w 604"/>
                <a:gd name="T57" fmla="*/ 651 h 1346"/>
                <a:gd name="T58" fmla="*/ 239 w 604"/>
                <a:gd name="T59" fmla="*/ 604 h 1346"/>
                <a:gd name="T60" fmla="*/ 312 w 604"/>
                <a:gd name="T61" fmla="*/ 561 h 1346"/>
                <a:gd name="T62" fmla="*/ 176 w 604"/>
                <a:gd name="T63" fmla="*/ 523 h 1346"/>
                <a:gd name="T64" fmla="*/ 259 w 604"/>
                <a:gd name="T65" fmla="*/ 447 h 1346"/>
                <a:gd name="T66" fmla="*/ 82 w 604"/>
                <a:gd name="T67" fmla="*/ 435 h 1346"/>
                <a:gd name="T68" fmla="*/ 254 w 604"/>
                <a:gd name="T69" fmla="*/ 354 h 1346"/>
                <a:gd name="T70" fmla="*/ 59 w 604"/>
                <a:gd name="T71" fmla="*/ 348 h 1346"/>
                <a:gd name="T72" fmla="*/ 210 w 604"/>
                <a:gd name="T73" fmla="*/ 257 h 1346"/>
                <a:gd name="T74" fmla="*/ 18 w 604"/>
                <a:gd name="T75" fmla="*/ 254 h 1346"/>
                <a:gd name="T76" fmla="*/ 155 w 604"/>
                <a:gd name="T77" fmla="*/ 184 h 1346"/>
                <a:gd name="T78" fmla="*/ 0 w 604"/>
                <a:gd name="T79" fmla="*/ 158 h 1346"/>
                <a:gd name="T80" fmla="*/ 76 w 604"/>
                <a:gd name="T81" fmla="*/ 111 h 1346"/>
                <a:gd name="T82" fmla="*/ 15 w 604"/>
                <a:gd name="T83" fmla="*/ 0 h 1346"/>
                <a:gd name="T84" fmla="*/ 15 w 604"/>
                <a:gd name="T85" fmla="*/ 0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4" h="1346">
                  <a:moveTo>
                    <a:pt x="15" y="0"/>
                  </a:moveTo>
                  <a:lnTo>
                    <a:pt x="179" y="87"/>
                  </a:lnTo>
                  <a:lnTo>
                    <a:pt x="286" y="201"/>
                  </a:lnTo>
                  <a:lnTo>
                    <a:pt x="353" y="405"/>
                  </a:lnTo>
                  <a:lnTo>
                    <a:pt x="391" y="510"/>
                  </a:lnTo>
                  <a:lnTo>
                    <a:pt x="421" y="616"/>
                  </a:lnTo>
                  <a:lnTo>
                    <a:pt x="429" y="782"/>
                  </a:lnTo>
                  <a:lnTo>
                    <a:pt x="339" y="978"/>
                  </a:lnTo>
                  <a:lnTo>
                    <a:pt x="281" y="1112"/>
                  </a:lnTo>
                  <a:lnTo>
                    <a:pt x="476" y="1191"/>
                  </a:lnTo>
                  <a:lnTo>
                    <a:pt x="604" y="1269"/>
                  </a:lnTo>
                  <a:lnTo>
                    <a:pt x="380" y="1260"/>
                  </a:lnTo>
                  <a:lnTo>
                    <a:pt x="472" y="1346"/>
                  </a:lnTo>
                  <a:lnTo>
                    <a:pt x="289" y="1310"/>
                  </a:lnTo>
                  <a:lnTo>
                    <a:pt x="17" y="1286"/>
                  </a:lnTo>
                  <a:lnTo>
                    <a:pt x="59" y="1238"/>
                  </a:lnTo>
                  <a:lnTo>
                    <a:pt x="122" y="1241"/>
                  </a:lnTo>
                  <a:lnTo>
                    <a:pt x="214" y="1206"/>
                  </a:lnTo>
                  <a:lnTo>
                    <a:pt x="233" y="1126"/>
                  </a:lnTo>
                  <a:lnTo>
                    <a:pt x="189" y="1057"/>
                  </a:lnTo>
                  <a:lnTo>
                    <a:pt x="274" y="1016"/>
                  </a:lnTo>
                  <a:lnTo>
                    <a:pt x="198" y="936"/>
                  </a:lnTo>
                  <a:lnTo>
                    <a:pt x="304" y="908"/>
                  </a:lnTo>
                  <a:lnTo>
                    <a:pt x="218" y="857"/>
                  </a:lnTo>
                  <a:lnTo>
                    <a:pt x="292" y="829"/>
                  </a:lnTo>
                  <a:lnTo>
                    <a:pt x="242" y="771"/>
                  </a:lnTo>
                  <a:lnTo>
                    <a:pt x="309" y="723"/>
                  </a:lnTo>
                  <a:lnTo>
                    <a:pt x="227" y="682"/>
                  </a:lnTo>
                  <a:lnTo>
                    <a:pt x="298" y="651"/>
                  </a:lnTo>
                  <a:lnTo>
                    <a:pt x="239" y="604"/>
                  </a:lnTo>
                  <a:lnTo>
                    <a:pt x="312" y="561"/>
                  </a:lnTo>
                  <a:lnTo>
                    <a:pt x="176" y="523"/>
                  </a:lnTo>
                  <a:lnTo>
                    <a:pt x="259" y="447"/>
                  </a:lnTo>
                  <a:lnTo>
                    <a:pt x="82" y="435"/>
                  </a:lnTo>
                  <a:lnTo>
                    <a:pt x="254" y="354"/>
                  </a:lnTo>
                  <a:lnTo>
                    <a:pt x="59" y="348"/>
                  </a:lnTo>
                  <a:lnTo>
                    <a:pt x="210" y="257"/>
                  </a:lnTo>
                  <a:lnTo>
                    <a:pt x="18" y="254"/>
                  </a:lnTo>
                  <a:lnTo>
                    <a:pt x="155" y="184"/>
                  </a:lnTo>
                  <a:lnTo>
                    <a:pt x="0" y="158"/>
                  </a:lnTo>
                  <a:lnTo>
                    <a:pt x="76" y="11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53" hidden="1"/>
            <p:cNvSpPr>
              <a:spLocks/>
            </p:cNvSpPr>
            <p:nvPr/>
          </p:nvSpPr>
          <p:spPr bwMode="auto">
            <a:xfrm>
              <a:off x="1905" y="2876"/>
              <a:ext cx="135" cy="62"/>
            </a:xfrm>
            <a:custGeom>
              <a:avLst/>
              <a:gdLst>
                <a:gd name="T0" fmla="*/ 268 w 270"/>
                <a:gd name="T1" fmla="*/ 0 h 125"/>
                <a:gd name="T2" fmla="*/ 0 w 270"/>
                <a:gd name="T3" fmla="*/ 125 h 125"/>
                <a:gd name="T4" fmla="*/ 270 w 270"/>
                <a:gd name="T5" fmla="*/ 125 h 125"/>
                <a:gd name="T6" fmla="*/ 268 w 270"/>
                <a:gd name="T7" fmla="*/ 0 h 125"/>
                <a:gd name="T8" fmla="*/ 268 w 270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25">
                  <a:moveTo>
                    <a:pt x="268" y="0"/>
                  </a:moveTo>
                  <a:lnTo>
                    <a:pt x="0" y="125"/>
                  </a:lnTo>
                  <a:lnTo>
                    <a:pt x="270" y="125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54" hidden="1"/>
            <p:cNvSpPr>
              <a:spLocks/>
            </p:cNvSpPr>
            <p:nvPr/>
          </p:nvSpPr>
          <p:spPr bwMode="auto">
            <a:xfrm>
              <a:off x="1842" y="2284"/>
              <a:ext cx="198" cy="584"/>
            </a:xfrm>
            <a:custGeom>
              <a:avLst/>
              <a:gdLst>
                <a:gd name="T0" fmla="*/ 396 w 396"/>
                <a:gd name="T1" fmla="*/ 0 h 1169"/>
                <a:gd name="T2" fmla="*/ 396 w 396"/>
                <a:gd name="T3" fmla="*/ 1097 h 1169"/>
                <a:gd name="T4" fmla="*/ 135 w 396"/>
                <a:gd name="T5" fmla="*/ 1169 h 1169"/>
                <a:gd name="T6" fmla="*/ 292 w 396"/>
                <a:gd name="T7" fmla="*/ 1024 h 1169"/>
                <a:gd name="T8" fmla="*/ 113 w 396"/>
                <a:gd name="T9" fmla="*/ 880 h 1169"/>
                <a:gd name="T10" fmla="*/ 300 w 396"/>
                <a:gd name="T11" fmla="*/ 863 h 1169"/>
                <a:gd name="T12" fmla="*/ 14 w 396"/>
                <a:gd name="T13" fmla="*/ 690 h 1169"/>
                <a:gd name="T14" fmla="*/ 268 w 396"/>
                <a:gd name="T15" fmla="*/ 682 h 1169"/>
                <a:gd name="T16" fmla="*/ 14 w 396"/>
                <a:gd name="T17" fmla="*/ 569 h 1169"/>
                <a:gd name="T18" fmla="*/ 327 w 396"/>
                <a:gd name="T19" fmla="*/ 572 h 1169"/>
                <a:gd name="T20" fmla="*/ 0 w 396"/>
                <a:gd name="T21" fmla="*/ 397 h 1169"/>
                <a:gd name="T22" fmla="*/ 320 w 396"/>
                <a:gd name="T23" fmla="*/ 391 h 1169"/>
                <a:gd name="T24" fmla="*/ 35 w 396"/>
                <a:gd name="T25" fmla="*/ 271 h 1169"/>
                <a:gd name="T26" fmla="*/ 339 w 396"/>
                <a:gd name="T27" fmla="*/ 247 h 1169"/>
                <a:gd name="T28" fmla="*/ 163 w 396"/>
                <a:gd name="T29" fmla="*/ 172 h 1169"/>
                <a:gd name="T30" fmla="*/ 323 w 396"/>
                <a:gd name="T31" fmla="*/ 90 h 1169"/>
                <a:gd name="T32" fmla="*/ 396 w 396"/>
                <a:gd name="T33" fmla="*/ 0 h 1169"/>
                <a:gd name="T34" fmla="*/ 396 w 396"/>
                <a:gd name="T35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6" h="1169">
                  <a:moveTo>
                    <a:pt x="396" y="0"/>
                  </a:moveTo>
                  <a:lnTo>
                    <a:pt x="396" y="1097"/>
                  </a:lnTo>
                  <a:lnTo>
                    <a:pt x="135" y="1169"/>
                  </a:lnTo>
                  <a:lnTo>
                    <a:pt x="292" y="1024"/>
                  </a:lnTo>
                  <a:lnTo>
                    <a:pt x="113" y="880"/>
                  </a:lnTo>
                  <a:lnTo>
                    <a:pt x="300" y="863"/>
                  </a:lnTo>
                  <a:lnTo>
                    <a:pt x="14" y="690"/>
                  </a:lnTo>
                  <a:lnTo>
                    <a:pt x="268" y="682"/>
                  </a:lnTo>
                  <a:lnTo>
                    <a:pt x="14" y="569"/>
                  </a:lnTo>
                  <a:lnTo>
                    <a:pt x="327" y="572"/>
                  </a:lnTo>
                  <a:lnTo>
                    <a:pt x="0" y="397"/>
                  </a:lnTo>
                  <a:lnTo>
                    <a:pt x="320" y="391"/>
                  </a:lnTo>
                  <a:lnTo>
                    <a:pt x="35" y="271"/>
                  </a:lnTo>
                  <a:lnTo>
                    <a:pt x="339" y="247"/>
                  </a:lnTo>
                  <a:lnTo>
                    <a:pt x="163" y="172"/>
                  </a:lnTo>
                  <a:lnTo>
                    <a:pt x="323" y="90"/>
                  </a:lnTo>
                  <a:lnTo>
                    <a:pt x="396" y="0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781" y="2934"/>
              <a:ext cx="1143" cy="189"/>
            </a:xfrm>
            <a:custGeom>
              <a:avLst/>
              <a:gdLst>
                <a:gd name="T0" fmla="*/ 2286 w 2286"/>
                <a:gd name="T1" fmla="*/ 0 h 378"/>
                <a:gd name="T2" fmla="*/ 2000 w 2286"/>
                <a:gd name="T3" fmla="*/ 145 h 378"/>
                <a:gd name="T4" fmla="*/ 1752 w 2286"/>
                <a:gd name="T5" fmla="*/ 244 h 378"/>
                <a:gd name="T6" fmla="*/ 1506 w 2286"/>
                <a:gd name="T7" fmla="*/ 327 h 378"/>
                <a:gd name="T8" fmla="*/ 1239 w 2286"/>
                <a:gd name="T9" fmla="*/ 370 h 378"/>
                <a:gd name="T10" fmla="*/ 952 w 2286"/>
                <a:gd name="T11" fmla="*/ 378 h 378"/>
                <a:gd name="T12" fmla="*/ 618 w 2286"/>
                <a:gd name="T13" fmla="*/ 370 h 378"/>
                <a:gd name="T14" fmla="*/ 404 w 2286"/>
                <a:gd name="T15" fmla="*/ 340 h 378"/>
                <a:gd name="T16" fmla="*/ 183 w 2286"/>
                <a:gd name="T17" fmla="*/ 241 h 378"/>
                <a:gd name="T18" fmla="*/ 0 w 2286"/>
                <a:gd name="T19" fmla="*/ 111 h 378"/>
                <a:gd name="T20" fmla="*/ 198 w 2286"/>
                <a:gd name="T21" fmla="*/ 18 h 378"/>
                <a:gd name="T22" fmla="*/ 238 w 2286"/>
                <a:gd name="T23" fmla="*/ 142 h 378"/>
                <a:gd name="T24" fmla="*/ 332 w 2286"/>
                <a:gd name="T25" fmla="*/ 90 h 378"/>
                <a:gd name="T26" fmla="*/ 360 w 2286"/>
                <a:gd name="T27" fmla="*/ 216 h 378"/>
                <a:gd name="T28" fmla="*/ 442 w 2286"/>
                <a:gd name="T29" fmla="*/ 128 h 378"/>
                <a:gd name="T30" fmla="*/ 519 w 2286"/>
                <a:gd name="T31" fmla="*/ 248 h 378"/>
                <a:gd name="T32" fmla="*/ 588 w 2286"/>
                <a:gd name="T33" fmla="*/ 175 h 378"/>
                <a:gd name="T34" fmla="*/ 669 w 2286"/>
                <a:gd name="T35" fmla="*/ 285 h 378"/>
                <a:gd name="T36" fmla="*/ 734 w 2286"/>
                <a:gd name="T37" fmla="*/ 192 h 378"/>
                <a:gd name="T38" fmla="*/ 822 w 2286"/>
                <a:gd name="T39" fmla="*/ 303 h 378"/>
                <a:gd name="T40" fmla="*/ 886 w 2286"/>
                <a:gd name="T41" fmla="*/ 186 h 378"/>
                <a:gd name="T42" fmla="*/ 977 w 2286"/>
                <a:gd name="T43" fmla="*/ 295 h 378"/>
                <a:gd name="T44" fmla="*/ 1038 w 2286"/>
                <a:gd name="T45" fmla="*/ 189 h 378"/>
                <a:gd name="T46" fmla="*/ 1157 w 2286"/>
                <a:gd name="T47" fmla="*/ 309 h 378"/>
                <a:gd name="T48" fmla="*/ 1201 w 2286"/>
                <a:gd name="T49" fmla="*/ 178 h 378"/>
                <a:gd name="T50" fmla="*/ 1294 w 2286"/>
                <a:gd name="T51" fmla="*/ 274 h 378"/>
                <a:gd name="T52" fmla="*/ 1341 w 2286"/>
                <a:gd name="T53" fmla="*/ 145 h 378"/>
                <a:gd name="T54" fmla="*/ 1434 w 2286"/>
                <a:gd name="T55" fmla="*/ 262 h 378"/>
                <a:gd name="T56" fmla="*/ 1487 w 2286"/>
                <a:gd name="T57" fmla="*/ 123 h 378"/>
                <a:gd name="T58" fmla="*/ 1570 w 2286"/>
                <a:gd name="T59" fmla="*/ 203 h 378"/>
                <a:gd name="T60" fmla="*/ 1650 w 2286"/>
                <a:gd name="T61" fmla="*/ 69 h 378"/>
                <a:gd name="T62" fmla="*/ 1725 w 2286"/>
                <a:gd name="T63" fmla="*/ 158 h 378"/>
                <a:gd name="T64" fmla="*/ 1786 w 2286"/>
                <a:gd name="T65" fmla="*/ 46 h 378"/>
                <a:gd name="T66" fmla="*/ 1851 w 2286"/>
                <a:gd name="T67" fmla="*/ 107 h 378"/>
                <a:gd name="T68" fmla="*/ 1949 w 2286"/>
                <a:gd name="T69" fmla="*/ 8 h 378"/>
                <a:gd name="T70" fmla="*/ 1997 w 2286"/>
                <a:gd name="T71" fmla="*/ 57 h 378"/>
                <a:gd name="T72" fmla="*/ 2072 w 2286"/>
                <a:gd name="T73" fmla="*/ 8 h 378"/>
                <a:gd name="T74" fmla="*/ 2286 w 2286"/>
                <a:gd name="T75" fmla="*/ 0 h 378"/>
                <a:gd name="T76" fmla="*/ 2286 w 2286"/>
                <a:gd name="T7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6" h="378">
                  <a:moveTo>
                    <a:pt x="2286" y="0"/>
                  </a:moveTo>
                  <a:lnTo>
                    <a:pt x="2000" y="145"/>
                  </a:lnTo>
                  <a:lnTo>
                    <a:pt x="1752" y="244"/>
                  </a:lnTo>
                  <a:lnTo>
                    <a:pt x="1506" y="327"/>
                  </a:lnTo>
                  <a:lnTo>
                    <a:pt x="1239" y="370"/>
                  </a:lnTo>
                  <a:lnTo>
                    <a:pt x="952" y="378"/>
                  </a:lnTo>
                  <a:lnTo>
                    <a:pt x="618" y="370"/>
                  </a:lnTo>
                  <a:lnTo>
                    <a:pt x="404" y="340"/>
                  </a:lnTo>
                  <a:lnTo>
                    <a:pt x="183" y="241"/>
                  </a:lnTo>
                  <a:lnTo>
                    <a:pt x="0" y="111"/>
                  </a:lnTo>
                  <a:lnTo>
                    <a:pt x="198" y="18"/>
                  </a:lnTo>
                  <a:lnTo>
                    <a:pt x="238" y="142"/>
                  </a:lnTo>
                  <a:lnTo>
                    <a:pt x="332" y="90"/>
                  </a:lnTo>
                  <a:lnTo>
                    <a:pt x="360" y="216"/>
                  </a:lnTo>
                  <a:lnTo>
                    <a:pt x="442" y="128"/>
                  </a:lnTo>
                  <a:lnTo>
                    <a:pt x="519" y="248"/>
                  </a:lnTo>
                  <a:lnTo>
                    <a:pt x="588" y="175"/>
                  </a:lnTo>
                  <a:lnTo>
                    <a:pt x="669" y="285"/>
                  </a:lnTo>
                  <a:lnTo>
                    <a:pt x="734" y="192"/>
                  </a:lnTo>
                  <a:lnTo>
                    <a:pt x="822" y="303"/>
                  </a:lnTo>
                  <a:lnTo>
                    <a:pt x="886" y="186"/>
                  </a:lnTo>
                  <a:lnTo>
                    <a:pt x="977" y="295"/>
                  </a:lnTo>
                  <a:lnTo>
                    <a:pt x="1038" y="189"/>
                  </a:lnTo>
                  <a:lnTo>
                    <a:pt x="1157" y="309"/>
                  </a:lnTo>
                  <a:lnTo>
                    <a:pt x="1201" y="178"/>
                  </a:lnTo>
                  <a:lnTo>
                    <a:pt x="1294" y="274"/>
                  </a:lnTo>
                  <a:lnTo>
                    <a:pt x="1341" y="145"/>
                  </a:lnTo>
                  <a:lnTo>
                    <a:pt x="1434" y="262"/>
                  </a:lnTo>
                  <a:lnTo>
                    <a:pt x="1487" y="123"/>
                  </a:lnTo>
                  <a:lnTo>
                    <a:pt x="1570" y="203"/>
                  </a:lnTo>
                  <a:lnTo>
                    <a:pt x="1650" y="69"/>
                  </a:lnTo>
                  <a:lnTo>
                    <a:pt x="1725" y="158"/>
                  </a:lnTo>
                  <a:lnTo>
                    <a:pt x="1786" y="46"/>
                  </a:lnTo>
                  <a:lnTo>
                    <a:pt x="1851" y="107"/>
                  </a:lnTo>
                  <a:lnTo>
                    <a:pt x="1949" y="8"/>
                  </a:lnTo>
                  <a:lnTo>
                    <a:pt x="1997" y="57"/>
                  </a:lnTo>
                  <a:lnTo>
                    <a:pt x="2072" y="8"/>
                  </a:lnTo>
                  <a:lnTo>
                    <a:pt x="2286" y="0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2032" y="2793"/>
              <a:ext cx="107" cy="75"/>
            </a:xfrm>
            <a:custGeom>
              <a:avLst/>
              <a:gdLst>
                <a:gd name="T0" fmla="*/ 0 w 214"/>
                <a:gd name="T1" fmla="*/ 48 h 149"/>
                <a:gd name="T2" fmla="*/ 16 w 214"/>
                <a:gd name="T3" fmla="*/ 149 h 149"/>
                <a:gd name="T4" fmla="*/ 214 w 214"/>
                <a:gd name="T5" fmla="*/ 0 h 149"/>
                <a:gd name="T6" fmla="*/ 0 w 214"/>
                <a:gd name="T7" fmla="*/ 48 h 149"/>
                <a:gd name="T8" fmla="*/ 0 w 214"/>
                <a:gd name="T9" fmla="*/ 4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49">
                  <a:moveTo>
                    <a:pt x="0" y="48"/>
                  </a:moveTo>
                  <a:lnTo>
                    <a:pt x="16" y="149"/>
                  </a:lnTo>
                  <a:lnTo>
                    <a:pt x="214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1789" y="2852"/>
              <a:ext cx="235" cy="147"/>
            </a:xfrm>
            <a:custGeom>
              <a:avLst/>
              <a:gdLst>
                <a:gd name="T0" fmla="*/ 471 w 471"/>
                <a:gd name="T1" fmla="*/ 0 h 294"/>
                <a:gd name="T2" fmla="*/ 169 w 471"/>
                <a:gd name="T3" fmla="*/ 105 h 294"/>
                <a:gd name="T4" fmla="*/ 0 w 471"/>
                <a:gd name="T5" fmla="*/ 294 h 294"/>
                <a:gd name="T6" fmla="*/ 471 w 471"/>
                <a:gd name="T7" fmla="*/ 0 h 294"/>
                <a:gd name="T8" fmla="*/ 471 w 471"/>
                <a:gd name="T9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294">
                  <a:moveTo>
                    <a:pt x="471" y="0"/>
                  </a:moveTo>
                  <a:lnTo>
                    <a:pt x="169" y="105"/>
                  </a:lnTo>
                  <a:lnTo>
                    <a:pt x="0" y="294"/>
                  </a:lnTo>
                  <a:lnTo>
                    <a:pt x="471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984" y="2139"/>
              <a:ext cx="178" cy="96"/>
            </a:xfrm>
            <a:custGeom>
              <a:avLst/>
              <a:gdLst>
                <a:gd name="T0" fmla="*/ 0 w 356"/>
                <a:gd name="T1" fmla="*/ 127 h 192"/>
                <a:gd name="T2" fmla="*/ 57 w 356"/>
                <a:gd name="T3" fmla="*/ 61 h 192"/>
                <a:gd name="T4" fmla="*/ 99 w 356"/>
                <a:gd name="T5" fmla="*/ 43 h 192"/>
                <a:gd name="T6" fmla="*/ 181 w 356"/>
                <a:gd name="T7" fmla="*/ 43 h 192"/>
                <a:gd name="T8" fmla="*/ 254 w 356"/>
                <a:gd name="T9" fmla="*/ 84 h 192"/>
                <a:gd name="T10" fmla="*/ 356 w 356"/>
                <a:gd name="T11" fmla="*/ 192 h 192"/>
                <a:gd name="T12" fmla="*/ 286 w 356"/>
                <a:gd name="T13" fmla="*/ 66 h 192"/>
                <a:gd name="T14" fmla="*/ 238 w 356"/>
                <a:gd name="T15" fmla="*/ 25 h 192"/>
                <a:gd name="T16" fmla="*/ 181 w 356"/>
                <a:gd name="T17" fmla="*/ 0 h 192"/>
                <a:gd name="T18" fmla="*/ 114 w 356"/>
                <a:gd name="T19" fmla="*/ 0 h 192"/>
                <a:gd name="T20" fmla="*/ 37 w 356"/>
                <a:gd name="T21" fmla="*/ 31 h 192"/>
                <a:gd name="T22" fmla="*/ 0 w 356"/>
                <a:gd name="T23" fmla="*/ 127 h 192"/>
                <a:gd name="T24" fmla="*/ 0 w 356"/>
                <a:gd name="T25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192">
                  <a:moveTo>
                    <a:pt x="0" y="127"/>
                  </a:moveTo>
                  <a:lnTo>
                    <a:pt x="57" y="61"/>
                  </a:lnTo>
                  <a:lnTo>
                    <a:pt x="99" y="43"/>
                  </a:lnTo>
                  <a:lnTo>
                    <a:pt x="181" y="43"/>
                  </a:lnTo>
                  <a:lnTo>
                    <a:pt x="254" y="84"/>
                  </a:lnTo>
                  <a:lnTo>
                    <a:pt x="356" y="192"/>
                  </a:lnTo>
                  <a:lnTo>
                    <a:pt x="286" y="66"/>
                  </a:lnTo>
                  <a:lnTo>
                    <a:pt x="238" y="25"/>
                  </a:lnTo>
                  <a:lnTo>
                    <a:pt x="181" y="0"/>
                  </a:lnTo>
                  <a:lnTo>
                    <a:pt x="114" y="0"/>
                  </a:lnTo>
                  <a:lnTo>
                    <a:pt x="37" y="31"/>
                  </a:lnTo>
                  <a:lnTo>
                    <a:pt x="0" y="127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1027" y="2096"/>
              <a:ext cx="162" cy="94"/>
            </a:xfrm>
            <a:custGeom>
              <a:avLst/>
              <a:gdLst>
                <a:gd name="T0" fmla="*/ 0 w 324"/>
                <a:gd name="T1" fmla="*/ 30 h 188"/>
                <a:gd name="T2" fmla="*/ 137 w 324"/>
                <a:gd name="T3" fmla="*/ 24 h 188"/>
                <a:gd name="T4" fmla="*/ 209 w 324"/>
                <a:gd name="T5" fmla="*/ 65 h 188"/>
                <a:gd name="T6" fmla="*/ 285 w 324"/>
                <a:gd name="T7" fmla="*/ 167 h 188"/>
                <a:gd name="T8" fmla="*/ 324 w 324"/>
                <a:gd name="T9" fmla="*/ 188 h 188"/>
                <a:gd name="T10" fmla="*/ 279 w 324"/>
                <a:gd name="T11" fmla="*/ 74 h 188"/>
                <a:gd name="T12" fmla="*/ 193 w 324"/>
                <a:gd name="T13" fmla="*/ 12 h 188"/>
                <a:gd name="T14" fmla="*/ 94 w 324"/>
                <a:gd name="T15" fmla="*/ 0 h 188"/>
                <a:gd name="T16" fmla="*/ 0 w 324"/>
                <a:gd name="T17" fmla="*/ 30 h 188"/>
                <a:gd name="T18" fmla="*/ 0 w 324"/>
                <a:gd name="T19" fmla="*/ 3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" h="188">
                  <a:moveTo>
                    <a:pt x="0" y="30"/>
                  </a:moveTo>
                  <a:lnTo>
                    <a:pt x="137" y="24"/>
                  </a:lnTo>
                  <a:lnTo>
                    <a:pt x="209" y="65"/>
                  </a:lnTo>
                  <a:lnTo>
                    <a:pt x="285" y="167"/>
                  </a:lnTo>
                  <a:lnTo>
                    <a:pt x="324" y="188"/>
                  </a:lnTo>
                  <a:lnTo>
                    <a:pt x="279" y="74"/>
                  </a:lnTo>
                  <a:lnTo>
                    <a:pt x="193" y="12"/>
                  </a:lnTo>
                  <a:lnTo>
                    <a:pt x="94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1570" y="2195"/>
              <a:ext cx="178" cy="136"/>
            </a:xfrm>
            <a:custGeom>
              <a:avLst/>
              <a:gdLst>
                <a:gd name="T0" fmla="*/ 242 w 356"/>
                <a:gd name="T1" fmla="*/ 0 h 273"/>
                <a:gd name="T2" fmla="*/ 120 w 356"/>
                <a:gd name="T3" fmla="*/ 22 h 273"/>
                <a:gd name="T4" fmla="*/ 69 w 356"/>
                <a:gd name="T5" fmla="*/ 72 h 273"/>
                <a:gd name="T6" fmla="*/ 21 w 356"/>
                <a:gd name="T7" fmla="*/ 174 h 273"/>
                <a:gd name="T8" fmla="*/ 0 w 356"/>
                <a:gd name="T9" fmla="*/ 260 h 273"/>
                <a:gd name="T10" fmla="*/ 96 w 356"/>
                <a:gd name="T11" fmla="*/ 102 h 273"/>
                <a:gd name="T12" fmla="*/ 178 w 356"/>
                <a:gd name="T13" fmla="*/ 63 h 273"/>
                <a:gd name="T14" fmla="*/ 241 w 356"/>
                <a:gd name="T15" fmla="*/ 47 h 273"/>
                <a:gd name="T16" fmla="*/ 308 w 356"/>
                <a:gd name="T17" fmla="*/ 124 h 273"/>
                <a:gd name="T18" fmla="*/ 356 w 356"/>
                <a:gd name="T19" fmla="*/ 273 h 273"/>
                <a:gd name="T20" fmla="*/ 353 w 356"/>
                <a:gd name="T21" fmla="*/ 145 h 273"/>
                <a:gd name="T22" fmla="*/ 323 w 356"/>
                <a:gd name="T23" fmla="*/ 78 h 273"/>
                <a:gd name="T24" fmla="*/ 242 w 356"/>
                <a:gd name="T25" fmla="*/ 0 h 273"/>
                <a:gd name="T26" fmla="*/ 242 w 356"/>
                <a:gd name="T27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6" h="273">
                  <a:moveTo>
                    <a:pt x="242" y="0"/>
                  </a:moveTo>
                  <a:lnTo>
                    <a:pt x="120" y="22"/>
                  </a:lnTo>
                  <a:lnTo>
                    <a:pt x="69" y="72"/>
                  </a:lnTo>
                  <a:lnTo>
                    <a:pt x="21" y="174"/>
                  </a:lnTo>
                  <a:lnTo>
                    <a:pt x="0" y="260"/>
                  </a:lnTo>
                  <a:lnTo>
                    <a:pt x="96" y="102"/>
                  </a:lnTo>
                  <a:lnTo>
                    <a:pt x="178" y="63"/>
                  </a:lnTo>
                  <a:lnTo>
                    <a:pt x="241" y="47"/>
                  </a:lnTo>
                  <a:lnTo>
                    <a:pt x="308" y="124"/>
                  </a:lnTo>
                  <a:lnTo>
                    <a:pt x="356" y="273"/>
                  </a:lnTo>
                  <a:lnTo>
                    <a:pt x="353" y="145"/>
                  </a:lnTo>
                  <a:lnTo>
                    <a:pt x="323" y="78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5" name="Freeform 61" hidden="1"/>
            <p:cNvSpPr>
              <a:spLocks/>
            </p:cNvSpPr>
            <p:nvPr/>
          </p:nvSpPr>
          <p:spPr bwMode="auto">
            <a:xfrm>
              <a:off x="1000" y="2816"/>
              <a:ext cx="882" cy="122"/>
            </a:xfrm>
            <a:custGeom>
              <a:avLst/>
              <a:gdLst>
                <a:gd name="T0" fmla="*/ 96 w 1766"/>
                <a:gd name="T1" fmla="*/ 244 h 244"/>
                <a:gd name="T2" fmla="*/ 1113 w 1766"/>
                <a:gd name="T3" fmla="*/ 244 h 244"/>
                <a:gd name="T4" fmla="*/ 1476 w 1766"/>
                <a:gd name="T5" fmla="*/ 194 h 244"/>
                <a:gd name="T6" fmla="*/ 1766 w 1766"/>
                <a:gd name="T7" fmla="*/ 101 h 244"/>
                <a:gd name="T8" fmla="*/ 1431 w 1766"/>
                <a:gd name="T9" fmla="*/ 54 h 244"/>
                <a:gd name="T10" fmla="*/ 1384 w 1766"/>
                <a:gd name="T11" fmla="*/ 107 h 244"/>
                <a:gd name="T12" fmla="*/ 1298 w 1766"/>
                <a:gd name="T13" fmla="*/ 41 h 244"/>
                <a:gd name="T14" fmla="*/ 1206 w 1766"/>
                <a:gd name="T15" fmla="*/ 121 h 244"/>
                <a:gd name="T16" fmla="*/ 1113 w 1766"/>
                <a:gd name="T17" fmla="*/ 0 h 244"/>
                <a:gd name="T18" fmla="*/ 1067 w 1766"/>
                <a:gd name="T19" fmla="*/ 127 h 244"/>
                <a:gd name="T20" fmla="*/ 923 w 1766"/>
                <a:gd name="T21" fmla="*/ 28 h 244"/>
                <a:gd name="T22" fmla="*/ 857 w 1766"/>
                <a:gd name="T23" fmla="*/ 160 h 244"/>
                <a:gd name="T24" fmla="*/ 778 w 1766"/>
                <a:gd name="T25" fmla="*/ 67 h 244"/>
                <a:gd name="T26" fmla="*/ 659 w 1766"/>
                <a:gd name="T27" fmla="*/ 188 h 244"/>
                <a:gd name="T28" fmla="*/ 364 w 1766"/>
                <a:gd name="T29" fmla="*/ 98 h 244"/>
                <a:gd name="T30" fmla="*/ 0 w 1766"/>
                <a:gd name="T31" fmla="*/ 174 h 244"/>
                <a:gd name="T32" fmla="*/ 96 w 1766"/>
                <a:gd name="T33" fmla="*/ 244 h 244"/>
                <a:gd name="T34" fmla="*/ 96 w 1766"/>
                <a:gd name="T3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6" h="244">
                  <a:moveTo>
                    <a:pt x="96" y="244"/>
                  </a:moveTo>
                  <a:lnTo>
                    <a:pt x="1113" y="244"/>
                  </a:lnTo>
                  <a:lnTo>
                    <a:pt x="1476" y="194"/>
                  </a:lnTo>
                  <a:lnTo>
                    <a:pt x="1766" y="101"/>
                  </a:lnTo>
                  <a:lnTo>
                    <a:pt x="1431" y="54"/>
                  </a:lnTo>
                  <a:lnTo>
                    <a:pt x="1384" y="107"/>
                  </a:lnTo>
                  <a:lnTo>
                    <a:pt x="1298" y="41"/>
                  </a:lnTo>
                  <a:lnTo>
                    <a:pt x="1206" y="121"/>
                  </a:lnTo>
                  <a:lnTo>
                    <a:pt x="1113" y="0"/>
                  </a:lnTo>
                  <a:lnTo>
                    <a:pt x="1067" y="127"/>
                  </a:lnTo>
                  <a:lnTo>
                    <a:pt x="923" y="28"/>
                  </a:lnTo>
                  <a:lnTo>
                    <a:pt x="857" y="160"/>
                  </a:lnTo>
                  <a:lnTo>
                    <a:pt x="778" y="67"/>
                  </a:lnTo>
                  <a:lnTo>
                    <a:pt x="659" y="188"/>
                  </a:lnTo>
                  <a:lnTo>
                    <a:pt x="364" y="98"/>
                  </a:lnTo>
                  <a:lnTo>
                    <a:pt x="0" y="174"/>
                  </a:lnTo>
                  <a:lnTo>
                    <a:pt x="96" y="244"/>
                  </a:lnTo>
                  <a:lnTo>
                    <a:pt x="9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1491" y="1432"/>
              <a:ext cx="47" cy="25"/>
            </a:xfrm>
            <a:custGeom>
              <a:avLst/>
              <a:gdLst>
                <a:gd name="T0" fmla="*/ 0 w 93"/>
                <a:gd name="T1" fmla="*/ 2 h 50"/>
                <a:gd name="T2" fmla="*/ 2 w 93"/>
                <a:gd name="T3" fmla="*/ 50 h 50"/>
                <a:gd name="T4" fmla="*/ 93 w 93"/>
                <a:gd name="T5" fmla="*/ 50 h 50"/>
                <a:gd name="T6" fmla="*/ 93 w 93"/>
                <a:gd name="T7" fmla="*/ 0 h 50"/>
                <a:gd name="T8" fmla="*/ 0 w 93"/>
                <a:gd name="T9" fmla="*/ 2 h 50"/>
                <a:gd name="T10" fmla="*/ 0 w 93"/>
                <a:gd name="T11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50">
                  <a:moveTo>
                    <a:pt x="0" y="2"/>
                  </a:moveTo>
                  <a:lnTo>
                    <a:pt x="2" y="50"/>
                  </a:lnTo>
                  <a:lnTo>
                    <a:pt x="93" y="50"/>
                  </a:lnTo>
                  <a:lnTo>
                    <a:pt x="9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1552" y="1486"/>
              <a:ext cx="56" cy="42"/>
            </a:xfrm>
            <a:custGeom>
              <a:avLst/>
              <a:gdLst>
                <a:gd name="T0" fmla="*/ 31 w 111"/>
                <a:gd name="T1" fmla="*/ 35 h 83"/>
                <a:gd name="T2" fmla="*/ 0 w 111"/>
                <a:gd name="T3" fmla="*/ 83 h 83"/>
                <a:gd name="T4" fmla="*/ 63 w 111"/>
                <a:gd name="T5" fmla="*/ 67 h 83"/>
                <a:gd name="T6" fmla="*/ 111 w 111"/>
                <a:gd name="T7" fmla="*/ 0 h 83"/>
                <a:gd name="T8" fmla="*/ 31 w 111"/>
                <a:gd name="T9" fmla="*/ 35 h 83"/>
                <a:gd name="T10" fmla="*/ 31 w 111"/>
                <a:gd name="T11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3">
                  <a:moveTo>
                    <a:pt x="31" y="35"/>
                  </a:moveTo>
                  <a:lnTo>
                    <a:pt x="0" y="83"/>
                  </a:lnTo>
                  <a:lnTo>
                    <a:pt x="63" y="67"/>
                  </a:lnTo>
                  <a:lnTo>
                    <a:pt x="111" y="0"/>
                  </a:lnTo>
                  <a:lnTo>
                    <a:pt x="31" y="35"/>
                  </a:lnTo>
                  <a:lnTo>
                    <a:pt x="3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605" y="1489"/>
              <a:ext cx="43" cy="35"/>
            </a:xfrm>
            <a:custGeom>
              <a:avLst/>
              <a:gdLst>
                <a:gd name="T0" fmla="*/ 85 w 85"/>
                <a:gd name="T1" fmla="*/ 0 h 72"/>
                <a:gd name="T2" fmla="*/ 19 w 85"/>
                <a:gd name="T3" fmla="*/ 26 h 72"/>
                <a:gd name="T4" fmla="*/ 0 w 85"/>
                <a:gd name="T5" fmla="*/ 72 h 72"/>
                <a:gd name="T6" fmla="*/ 44 w 85"/>
                <a:gd name="T7" fmla="*/ 54 h 72"/>
                <a:gd name="T8" fmla="*/ 85 w 85"/>
                <a:gd name="T9" fmla="*/ 0 h 72"/>
                <a:gd name="T10" fmla="*/ 85 w 85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72">
                  <a:moveTo>
                    <a:pt x="85" y="0"/>
                  </a:moveTo>
                  <a:lnTo>
                    <a:pt x="19" y="26"/>
                  </a:lnTo>
                  <a:lnTo>
                    <a:pt x="0" y="72"/>
                  </a:lnTo>
                  <a:lnTo>
                    <a:pt x="44" y="54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1694" y="1577"/>
              <a:ext cx="301" cy="454"/>
            </a:xfrm>
            <a:custGeom>
              <a:avLst/>
              <a:gdLst>
                <a:gd name="T0" fmla="*/ 0 w 601"/>
                <a:gd name="T1" fmla="*/ 9 h 908"/>
                <a:gd name="T2" fmla="*/ 108 w 601"/>
                <a:gd name="T3" fmla="*/ 0 h 908"/>
                <a:gd name="T4" fmla="*/ 100 w 601"/>
                <a:gd name="T5" fmla="*/ 32 h 908"/>
                <a:gd name="T6" fmla="*/ 158 w 601"/>
                <a:gd name="T7" fmla="*/ 10 h 908"/>
                <a:gd name="T8" fmla="*/ 144 w 601"/>
                <a:gd name="T9" fmla="*/ 64 h 908"/>
                <a:gd name="T10" fmla="*/ 249 w 601"/>
                <a:gd name="T11" fmla="*/ 52 h 908"/>
                <a:gd name="T12" fmla="*/ 205 w 601"/>
                <a:gd name="T13" fmla="*/ 97 h 908"/>
                <a:gd name="T14" fmla="*/ 307 w 601"/>
                <a:gd name="T15" fmla="*/ 99 h 908"/>
                <a:gd name="T16" fmla="*/ 289 w 601"/>
                <a:gd name="T17" fmla="*/ 150 h 908"/>
                <a:gd name="T18" fmla="*/ 348 w 601"/>
                <a:gd name="T19" fmla="*/ 158 h 908"/>
                <a:gd name="T20" fmla="*/ 321 w 601"/>
                <a:gd name="T21" fmla="*/ 208 h 908"/>
                <a:gd name="T22" fmla="*/ 392 w 601"/>
                <a:gd name="T23" fmla="*/ 205 h 908"/>
                <a:gd name="T24" fmla="*/ 342 w 601"/>
                <a:gd name="T25" fmla="*/ 255 h 908"/>
                <a:gd name="T26" fmla="*/ 417 w 601"/>
                <a:gd name="T27" fmla="*/ 237 h 908"/>
                <a:gd name="T28" fmla="*/ 392 w 601"/>
                <a:gd name="T29" fmla="*/ 341 h 908"/>
                <a:gd name="T30" fmla="*/ 467 w 601"/>
                <a:gd name="T31" fmla="*/ 309 h 908"/>
                <a:gd name="T32" fmla="*/ 440 w 601"/>
                <a:gd name="T33" fmla="*/ 418 h 908"/>
                <a:gd name="T34" fmla="*/ 497 w 601"/>
                <a:gd name="T35" fmla="*/ 385 h 908"/>
                <a:gd name="T36" fmla="*/ 485 w 601"/>
                <a:gd name="T37" fmla="*/ 514 h 908"/>
                <a:gd name="T38" fmla="*/ 525 w 601"/>
                <a:gd name="T39" fmla="*/ 452 h 908"/>
                <a:gd name="T40" fmla="*/ 577 w 601"/>
                <a:gd name="T41" fmla="*/ 639 h 908"/>
                <a:gd name="T42" fmla="*/ 601 w 601"/>
                <a:gd name="T43" fmla="*/ 742 h 908"/>
                <a:gd name="T44" fmla="*/ 540 w 601"/>
                <a:gd name="T45" fmla="*/ 908 h 908"/>
                <a:gd name="T46" fmla="*/ 472 w 601"/>
                <a:gd name="T47" fmla="*/ 601 h 908"/>
                <a:gd name="T48" fmla="*/ 367 w 601"/>
                <a:gd name="T49" fmla="*/ 357 h 908"/>
                <a:gd name="T50" fmla="*/ 263 w 601"/>
                <a:gd name="T51" fmla="*/ 205 h 908"/>
                <a:gd name="T52" fmla="*/ 158 w 601"/>
                <a:gd name="T53" fmla="*/ 114 h 908"/>
                <a:gd name="T54" fmla="*/ 0 w 601"/>
                <a:gd name="T55" fmla="*/ 9 h 908"/>
                <a:gd name="T56" fmla="*/ 0 w 601"/>
                <a:gd name="T57" fmla="*/ 9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1" h="908">
                  <a:moveTo>
                    <a:pt x="0" y="9"/>
                  </a:moveTo>
                  <a:lnTo>
                    <a:pt x="108" y="0"/>
                  </a:lnTo>
                  <a:lnTo>
                    <a:pt x="100" y="32"/>
                  </a:lnTo>
                  <a:lnTo>
                    <a:pt x="158" y="10"/>
                  </a:lnTo>
                  <a:lnTo>
                    <a:pt x="144" y="64"/>
                  </a:lnTo>
                  <a:lnTo>
                    <a:pt x="249" y="52"/>
                  </a:lnTo>
                  <a:lnTo>
                    <a:pt x="205" y="97"/>
                  </a:lnTo>
                  <a:lnTo>
                    <a:pt x="307" y="99"/>
                  </a:lnTo>
                  <a:lnTo>
                    <a:pt x="289" y="150"/>
                  </a:lnTo>
                  <a:lnTo>
                    <a:pt x="348" y="158"/>
                  </a:lnTo>
                  <a:lnTo>
                    <a:pt x="321" y="208"/>
                  </a:lnTo>
                  <a:lnTo>
                    <a:pt x="392" y="205"/>
                  </a:lnTo>
                  <a:lnTo>
                    <a:pt x="342" y="255"/>
                  </a:lnTo>
                  <a:lnTo>
                    <a:pt x="417" y="237"/>
                  </a:lnTo>
                  <a:lnTo>
                    <a:pt x="392" y="341"/>
                  </a:lnTo>
                  <a:lnTo>
                    <a:pt x="467" y="309"/>
                  </a:lnTo>
                  <a:lnTo>
                    <a:pt x="440" y="418"/>
                  </a:lnTo>
                  <a:lnTo>
                    <a:pt x="497" y="385"/>
                  </a:lnTo>
                  <a:lnTo>
                    <a:pt x="485" y="514"/>
                  </a:lnTo>
                  <a:lnTo>
                    <a:pt x="525" y="452"/>
                  </a:lnTo>
                  <a:lnTo>
                    <a:pt x="577" y="639"/>
                  </a:lnTo>
                  <a:lnTo>
                    <a:pt x="601" y="742"/>
                  </a:lnTo>
                  <a:lnTo>
                    <a:pt x="540" y="908"/>
                  </a:lnTo>
                  <a:lnTo>
                    <a:pt x="472" y="601"/>
                  </a:lnTo>
                  <a:lnTo>
                    <a:pt x="367" y="357"/>
                  </a:lnTo>
                  <a:lnTo>
                    <a:pt x="263" y="205"/>
                  </a:lnTo>
                  <a:lnTo>
                    <a:pt x="158" y="114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1611" y="1411"/>
              <a:ext cx="252" cy="177"/>
            </a:xfrm>
            <a:custGeom>
              <a:avLst/>
              <a:gdLst>
                <a:gd name="T0" fmla="*/ 0 w 502"/>
                <a:gd name="T1" fmla="*/ 0 h 355"/>
                <a:gd name="T2" fmla="*/ 157 w 502"/>
                <a:gd name="T3" fmla="*/ 76 h 355"/>
                <a:gd name="T4" fmla="*/ 306 w 502"/>
                <a:gd name="T5" fmla="*/ 201 h 355"/>
                <a:gd name="T6" fmla="*/ 502 w 502"/>
                <a:gd name="T7" fmla="*/ 355 h 355"/>
                <a:gd name="T8" fmla="*/ 361 w 502"/>
                <a:gd name="T9" fmla="*/ 314 h 355"/>
                <a:gd name="T10" fmla="*/ 341 w 502"/>
                <a:gd name="T11" fmla="*/ 248 h 355"/>
                <a:gd name="T12" fmla="*/ 300 w 502"/>
                <a:gd name="T13" fmla="*/ 262 h 355"/>
                <a:gd name="T14" fmla="*/ 280 w 502"/>
                <a:gd name="T15" fmla="*/ 227 h 355"/>
                <a:gd name="T16" fmla="*/ 208 w 502"/>
                <a:gd name="T17" fmla="*/ 236 h 355"/>
                <a:gd name="T18" fmla="*/ 208 w 502"/>
                <a:gd name="T19" fmla="*/ 180 h 355"/>
                <a:gd name="T20" fmla="*/ 149 w 502"/>
                <a:gd name="T21" fmla="*/ 183 h 355"/>
                <a:gd name="T22" fmla="*/ 144 w 502"/>
                <a:gd name="T23" fmla="*/ 120 h 355"/>
                <a:gd name="T24" fmla="*/ 100 w 502"/>
                <a:gd name="T25" fmla="*/ 116 h 355"/>
                <a:gd name="T26" fmla="*/ 0 w 502"/>
                <a:gd name="T27" fmla="*/ 0 h 355"/>
                <a:gd name="T28" fmla="*/ 0 w 502"/>
                <a:gd name="T2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2" h="355">
                  <a:moveTo>
                    <a:pt x="0" y="0"/>
                  </a:moveTo>
                  <a:lnTo>
                    <a:pt x="157" y="76"/>
                  </a:lnTo>
                  <a:lnTo>
                    <a:pt x="306" y="201"/>
                  </a:lnTo>
                  <a:lnTo>
                    <a:pt x="502" y="355"/>
                  </a:lnTo>
                  <a:lnTo>
                    <a:pt x="361" y="314"/>
                  </a:lnTo>
                  <a:lnTo>
                    <a:pt x="341" y="248"/>
                  </a:lnTo>
                  <a:lnTo>
                    <a:pt x="300" y="262"/>
                  </a:lnTo>
                  <a:lnTo>
                    <a:pt x="280" y="227"/>
                  </a:lnTo>
                  <a:lnTo>
                    <a:pt x="208" y="236"/>
                  </a:lnTo>
                  <a:lnTo>
                    <a:pt x="208" y="180"/>
                  </a:lnTo>
                  <a:lnTo>
                    <a:pt x="149" y="183"/>
                  </a:lnTo>
                  <a:lnTo>
                    <a:pt x="144" y="120"/>
                  </a:lnTo>
                  <a:lnTo>
                    <a:pt x="100" y="1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667" y="2803"/>
              <a:ext cx="187" cy="209"/>
            </a:xfrm>
            <a:custGeom>
              <a:avLst/>
              <a:gdLst>
                <a:gd name="T0" fmla="*/ 295 w 375"/>
                <a:gd name="T1" fmla="*/ 418 h 418"/>
                <a:gd name="T2" fmla="*/ 177 w 375"/>
                <a:gd name="T3" fmla="*/ 313 h 418"/>
                <a:gd name="T4" fmla="*/ 84 w 375"/>
                <a:gd name="T5" fmla="*/ 186 h 418"/>
                <a:gd name="T6" fmla="*/ 0 w 375"/>
                <a:gd name="T7" fmla="*/ 0 h 418"/>
                <a:gd name="T8" fmla="*/ 172 w 375"/>
                <a:gd name="T9" fmla="*/ 67 h 418"/>
                <a:gd name="T10" fmla="*/ 172 w 375"/>
                <a:gd name="T11" fmla="*/ 167 h 418"/>
                <a:gd name="T12" fmla="*/ 282 w 375"/>
                <a:gd name="T13" fmla="*/ 137 h 418"/>
                <a:gd name="T14" fmla="*/ 270 w 375"/>
                <a:gd name="T15" fmla="*/ 268 h 418"/>
                <a:gd name="T16" fmla="*/ 375 w 375"/>
                <a:gd name="T17" fmla="*/ 225 h 418"/>
                <a:gd name="T18" fmla="*/ 358 w 375"/>
                <a:gd name="T19" fmla="*/ 402 h 418"/>
                <a:gd name="T20" fmla="*/ 295 w 375"/>
                <a:gd name="T21" fmla="*/ 418 h 418"/>
                <a:gd name="T22" fmla="*/ 295 w 375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418">
                  <a:moveTo>
                    <a:pt x="295" y="418"/>
                  </a:moveTo>
                  <a:lnTo>
                    <a:pt x="177" y="313"/>
                  </a:lnTo>
                  <a:lnTo>
                    <a:pt x="84" y="186"/>
                  </a:lnTo>
                  <a:lnTo>
                    <a:pt x="0" y="0"/>
                  </a:lnTo>
                  <a:lnTo>
                    <a:pt x="172" y="67"/>
                  </a:lnTo>
                  <a:lnTo>
                    <a:pt x="172" y="167"/>
                  </a:lnTo>
                  <a:lnTo>
                    <a:pt x="282" y="137"/>
                  </a:lnTo>
                  <a:lnTo>
                    <a:pt x="270" y="268"/>
                  </a:lnTo>
                  <a:lnTo>
                    <a:pt x="375" y="225"/>
                  </a:lnTo>
                  <a:lnTo>
                    <a:pt x="358" y="402"/>
                  </a:lnTo>
                  <a:lnTo>
                    <a:pt x="295" y="418"/>
                  </a:lnTo>
                  <a:lnTo>
                    <a:pt x="295" y="4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4275774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fi-FI" dirty="0" smtClean="0"/>
              <a:t>Piirretty objekti</a:t>
            </a:r>
            <a:endParaRPr lang="fi-FI" dirty="0"/>
          </a:p>
        </p:txBody>
      </p:sp>
      <p:sp>
        <p:nvSpPr>
          <p:cNvPr id="5" name="Freeform 4"/>
          <p:cNvSpPr/>
          <p:nvPr/>
        </p:nvSpPr>
        <p:spPr>
          <a:xfrm>
            <a:off x="2555776" y="2060848"/>
            <a:ext cx="3286538" cy="4108174"/>
          </a:xfrm>
          <a:custGeom>
            <a:avLst/>
            <a:gdLst>
              <a:gd name="connsiteX0" fmla="*/ 901147 w 3101008"/>
              <a:gd name="connsiteY0" fmla="*/ 1033669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715617 w 3101008"/>
              <a:gd name="connsiteY15" fmla="*/ 583096 h 3922643"/>
              <a:gd name="connsiteX16" fmla="*/ 742121 w 3101008"/>
              <a:gd name="connsiteY16" fmla="*/ 530087 h 3922643"/>
              <a:gd name="connsiteX17" fmla="*/ 795130 w 3101008"/>
              <a:gd name="connsiteY17" fmla="*/ 477078 h 3922643"/>
              <a:gd name="connsiteX18" fmla="*/ 848139 w 3101008"/>
              <a:gd name="connsiteY18" fmla="*/ 397565 h 3922643"/>
              <a:gd name="connsiteX19" fmla="*/ 901147 w 3101008"/>
              <a:gd name="connsiteY19" fmla="*/ 291548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715617 w 3101008"/>
              <a:gd name="connsiteY15" fmla="*/ 583096 h 3922643"/>
              <a:gd name="connsiteX16" fmla="*/ 742121 w 3101008"/>
              <a:gd name="connsiteY16" fmla="*/ 530087 h 3922643"/>
              <a:gd name="connsiteX17" fmla="*/ 795130 w 3101008"/>
              <a:gd name="connsiteY17" fmla="*/ 477078 h 3922643"/>
              <a:gd name="connsiteX18" fmla="*/ 848139 w 3101008"/>
              <a:gd name="connsiteY18" fmla="*/ 397565 h 3922643"/>
              <a:gd name="connsiteX19" fmla="*/ 901147 w 3101008"/>
              <a:gd name="connsiteY19" fmla="*/ 291548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715617 w 3101008"/>
              <a:gd name="connsiteY15" fmla="*/ 583096 h 3922643"/>
              <a:gd name="connsiteX16" fmla="*/ 742121 w 3101008"/>
              <a:gd name="connsiteY16" fmla="*/ 530087 h 3922643"/>
              <a:gd name="connsiteX17" fmla="*/ 795130 w 3101008"/>
              <a:gd name="connsiteY17" fmla="*/ 477078 h 3922643"/>
              <a:gd name="connsiteX18" fmla="*/ 848139 w 3101008"/>
              <a:gd name="connsiteY18" fmla="*/ 397565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715617 w 3101008"/>
              <a:gd name="connsiteY15" fmla="*/ 583096 h 3922643"/>
              <a:gd name="connsiteX16" fmla="*/ 742121 w 3101008"/>
              <a:gd name="connsiteY16" fmla="*/ 530087 h 3922643"/>
              <a:gd name="connsiteX17" fmla="*/ 795130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715617 w 3101008"/>
              <a:gd name="connsiteY15" fmla="*/ 583096 h 3922643"/>
              <a:gd name="connsiteX16" fmla="*/ 742121 w 3101008"/>
              <a:gd name="connsiteY16" fmla="*/ 530087 h 3922643"/>
              <a:gd name="connsiteX17" fmla="*/ 636104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715617 w 3101008"/>
              <a:gd name="connsiteY15" fmla="*/ 583096 h 3922643"/>
              <a:gd name="connsiteX16" fmla="*/ 397565 w 3101008"/>
              <a:gd name="connsiteY16" fmla="*/ 583095 h 3922643"/>
              <a:gd name="connsiteX17" fmla="*/ 636104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662608 w 3101008"/>
              <a:gd name="connsiteY14" fmla="*/ 795130 h 3922643"/>
              <a:gd name="connsiteX15" fmla="*/ 318052 w 3101008"/>
              <a:gd name="connsiteY15" fmla="*/ 742122 h 3922643"/>
              <a:gd name="connsiteX16" fmla="*/ 397565 w 3101008"/>
              <a:gd name="connsiteY16" fmla="*/ 583095 h 3922643"/>
              <a:gd name="connsiteX17" fmla="*/ 636104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609600 w 3101008"/>
              <a:gd name="connsiteY13" fmla="*/ 1086678 h 3922643"/>
              <a:gd name="connsiteX14" fmla="*/ 318051 w 3101008"/>
              <a:gd name="connsiteY14" fmla="*/ 980660 h 3922643"/>
              <a:gd name="connsiteX15" fmla="*/ 318052 w 3101008"/>
              <a:gd name="connsiteY15" fmla="*/ 742122 h 3922643"/>
              <a:gd name="connsiteX16" fmla="*/ 397565 w 3101008"/>
              <a:gd name="connsiteY16" fmla="*/ 583095 h 3922643"/>
              <a:gd name="connsiteX17" fmla="*/ 636104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556591 w 3101008"/>
              <a:gd name="connsiteY13" fmla="*/ 1139687 h 3922643"/>
              <a:gd name="connsiteX14" fmla="*/ 318051 w 3101008"/>
              <a:gd name="connsiteY14" fmla="*/ 980660 h 3922643"/>
              <a:gd name="connsiteX15" fmla="*/ 318052 w 3101008"/>
              <a:gd name="connsiteY15" fmla="*/ 742122 h 3922643"/>
              <a:gd name="connsiteX16" fmla="*/ 397565 w 3101008"/>
              <a:gd name="connsiteY16" fmla="*/ 583095 h 3922643"/>
              <a:gd name="connsiteX17" fmla="*/ 636104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245704 h 3922643"/>
              <a:gd name="connsiteX1" fmla="*/ 0 w 3101008"/>
              <a:gd name="connsiteY1" fmla="*/ 3922643 h 3922643"/>
              <a:gd name="connsiteX2" fmla="*/ 2173356 w 3101008"/>
              <a:gd name="connsiteY2" fmla="*/ 1351722 h 3922643"/>
              <a:gd name="connsiteX3" fmla="*/ 2040834 w 3101008"/>
              <a:gd name="connsiteY3" fmla="*/ 1378226 h 3922643"/>
              <a:gd name="connsiteX4" fmla="*/ 1961321 w 3101008"/>
              <a:gd name="connsiteY4" fmla="*/ 1457739 h 3922643"/>
              <a:gd name="connsiteX5" fmla="*/ 1855304 w 3101008"/>
              <a:gd name="connsiteY5" fmla="*/ 1510748 h 3922643"/>
              <a:gd name="connsiteX6" fmla="*/ 1616765 w 3101008"/>
              <a:gd name="connsiteY6" fmla="*/ 1484243 h 3922643"/>
              <a:gd name="connsiteX7" fmla="*/ 1537252 w 3101008"/>
              <a:gd name="connsiteY7" fmla="*/ 1457739 h 3922643"/>
              <a:gd name="connsiteX8" fmla="*/ 1325217 w 3101008"/>
              <a:gd name="connsiteY8" fmla="*/ 1404730 h 3922643"/>
              <a:gd name="connsiteX9" fmla="*/ 1219200 w 3101008"/>
              <a:gd name="connsiteY9" fmla="*/ 1351722 h 3922643"/>
              <a:gd name="connsiteX10" fmla="*/ 1007165 w 3101008"/>
              <a:gd name="connsiteY10" fmla="*/ 1298713 h 3922643"/>
              <a:gd name="connsiteX11" fmla="*/ 874643 w 3101008"/>
              <a:gd name="connsiteY11" fmla="*/ 1245704 h 3922643"/>
              <a:gd name="connsiteX12" fmla="*/ 795130 w 3101008"/>
              <a:gd name="connsiteY12" fmla="*/ 1219200 h 3922643"/>
              <a:gd name="connsiteX13" fmla="*/ 556591 w 3101008"/>
              <a:gd name="connsiteY13" fmla="*/ 1139687 h 3922643"/>
              <a:gd name="connsiteX14" fmla="*/ 318051 w 3101008"/>
              <a:gd name="connsiteY14" fmla="*/ 980660 h 3922643"/>
              <a:gd name="connsiteX15" fmla="*/ 318052 w 3101008"/>
              <a:gd name="connsiteY15" fmla="*/ 742122 h 3922643"/>
              <a:gd name="connsiteX16" fmla="*/ 397565 w 3101008"/>
              <a:gd name="connsiteY16" fmla="*/ 583095 h 3922643"/>
              <a:gd name="connsiteX17" fmla="*/ 636104 w 3101008"/>
              <a:gd name="connsiteY17" fmla="*/ 477078 h 3922643"/>
              <a:gd name="connsiteX18" fmla="*/ 662609 w 3101008"/>
              <a:gd name="connsiteY18" fmla="*/ 450574 h 3922643"/>
              <a:gd name="connsiteX19" fmla="*/ 715616 w 3101008"/>
              <a:gd name="connsiteY19" fmla="*/ 344557 h 3922643"/>
              <a:gd name="connsiteX20" fmla="*/ 954156 w 3101008"/>
              <a:gd name="connsiteY20" fmla="*/ 53009 h 3922643"/>
              <a:gd name="connsiteX21" fmla="*/ 980660 w 3101008"/>
              <a:gd name="connsiteY21" fmla="*/ 0 h 3922643"/>
              <a:gd name="connsiteX22" fmla="*/ 1272208 w 3101008"/>
              <a:gd name="connsiteY22" fmla="*/ 26504 h 3922643"/>
              <a:gd name="connsiteX23" fmla="*/ 1298713 w 3101008"/>
              <a:gd name="connsiteY23" fmla="*/ 53009 h 3922643"/>
              <a:gd name="connsiteX24" fmla="*/ 1590260 w 3101008"/>
              <a:gd name="connsiteY24" fmla="*/ 26504 h 3922643"/>
              <a:gd name="connsiteX25" fmla="*/ 2332382 w 3101008"/>
              <a:gd name="connsiteY25" fmla="*/ 53009 h 3922643"/>
              <a:gd name="connsiteX26" fmla="*/ 2438400 w 3101008"/>
              <a:gd name="connsiteY26" fmla="*/ 79513 h 3922643"/>
              <a:gd name="connsiteX27" fmla="*/ 2464904 w 3101008"/>
              <a:gd name="connsiteY27" fmla="*/ 132522 h 3922643"/>
              <a:gd name="connsiteX28" fmla="*/ 2597426 w 3101008"/>
              <a:gd name="connsiteY28" fmla="*/ 212035 h 3922643"/>
              <a:gd name="connsiteX29" fmla="*/ 2623930 w 3101008"/>
              <a:gd name="connsiteY29" fmla="*/ 265043 h 3922643"/>
              <a:gd name="connsiteX30" fmla="*/ 2650434 w 3101008"/>
              <a:gd name="connsiteY30" fmla="*/ 291548 h 3922643"/>
              <a:gd name="connsiteX31" fmla="*/ 2756452 w 3101008"/>
              <a:gd name="connsiteY31" fmla="*/ 450574 h 3922643"/>
              <a:gd name="connsiteX32" fmla="*/ 2862469 w 3101008"/>
              <a:gd name="connsiteY32" fmla="*/ 689113 h 3922643"/>
              <a:gd name="connsiteX33" fmla="*/ 2941982 w 3101008"/>
              <a:gd name="connsiteY33" fmla="*/ 795130 h 3922643"/>
              <a:gd name="connsiteX34" fmla="*/ 2968486 w 3101008"/>
              <a:gd name="connsiteY34" fmla="*/ 874643 h 3922643"/>
              <a:gd name="connsiteX35" fmla="*/ 3021495 w 3101008"/>
              <a:gd name="connsiteY35" fmla="*/ 1139687 h 3922643"/>
              <a:gd name="connsiteX36" fmla="*/ 3101008 w 3101008"/>
              <a:gd name="connsiteY36" fmla="*/ 1298713 h 3922643"/>
              <a:gd name="connsiteX37" fmla="*/ 3021495 w 3101008"/>
              <a:gd name="connsiteY37" fmla="*/ 1590261 h 3922643"/>
              <a:gd name="connsiteX38" fmla="*/ 2252869 w 3101008"/>
              <a:gd name="connsiteY38" fmla="*/ 1537252 h 3922643"/>
              <a:gd name="connsiteX39" fmla="*/ 2173356 w 3101008"/>
              <a:gd name="connsiteY39" fmla="*/ 1510748 h 3922643"/>
              <a:gd name="connsiteX40" fmla="*/ 2146852 w 3101008"/>
              <a:gd name="connsiteY40" fmla="*/ 1484243 h 3922643"/>
              <a:gd name="connsiteX41" fmla="*/ 2093843 w 3101008"/>
              <a:gd name="connsiteY41" fmla="*/ 1457739 h 3922643"/>
              <a:gd name="connsiteX42" fmla="*/ 2067339 w 3101008"/>
              <a:gd name="connsiteY42" fmla="*/ 1378226 h 3922643"/>
              <a:gd name="connsiteX0" fmla="*/ 821634 w 3101008"/>
              <a:gd name="connsiteY0" fmla="*/ 1404730 h 4081669"/>
              <a:gd name="connsiteX1" fmla="*/ 0 w 3101008"/>
              <a:gd name="connsiteY1" fmla="*/ 4081669 h 4081669"/>
              <a:gd name="connsiteX2" fmla="*/ 2173356 w 3101008"/>
              <a:gd name="connsiteY2" fmla="*/ 1510748 h 4081669"/>
              <a:gd name="connsiteX3" fmla="*/ 2040834 w 3101008"/>
              <a:gd name="connsiteY3" fmla="*/ 1537252 h 4081669"/>
              <a:gd name="connsiteX4" fmla="*/ 1961321 w 3101008"/>
              <a:gd name="connsiteY4" fmla="*/ 1616765 h 4081669"/>
              <a:gd name="connsiteX5" fmla="*/ 1855304 w 3101008"/>
              <a:gd name="connsiteY5" fmla="*/ 1669774 h 4081669"/>
              <a:gd name="connsiteX6" fmla="*/ 1616765 w 3101008"/>
              <a:gd name="connsiteY6" fmla="*/ 1643269 h 4081669"/>
              <a:gd name="connsiteX7" fmla="*/ 1537252 w 3101008"/>
              <a:gd name="connsiteY7" fmla="*/ 1616765 h 4081669"/>
              <a:gd name="connsiteX8" fmla="*/ 1325217 w 3101008"/>
              <a:gd name="connsiteY8" fmla="*/ 1563756 h 4081669"/>
              <a:gd name="connsiteX9" fmla="*/ 1219200 w 3101008"/>
              <a:gd name="connsiteY9" fmla="*/ 1510748 h 4081669"/>
              <a:gd name="connsiteX10" fmla="*/ 1007165 w 3101008"/>
              <a:gd name="connsiteY10" fmla="*/ 1457739 h 4081669"/>
              <a:gd name="connsiteX11" fmla="*/ 874643 w 3101008"/>
              <a:gd name="connsiteY11" fmla="*/ 1404730 h 4081669"/>
              <a:gd name="connsiteX12" fmla="*/ 795130 w 3101008"/>
              <a:gd name="connsiteY12" fmla="*/ 1378226 h 4081669"/>
              <a:gd name="connsiteX13" fmla="*/ 556591 w 3101008"/>
              <a:gd name="connsiteY13" fmla="*/ 1298713 h 4081669"/>
              <a:gd name="connsiteX14" fmla="*/ 318051 w 3101008"/>
              <a:gd name="connsiteY14" fmla="*/ 1139686 h 4081669"/>
              <a:gd name="connsiteX15" fmla="*/ 318052 w 3101008"/>
              <a:gd name="connsiteY15" fmla="*/ 901148 h 4081669"/>
              <a:gd name="connsiteX16" fmla="*/ 397565 w 3101008"/>
              <a:gd name="connsiteY16" fmla="*/ 742121 h 4081669"/>
              <a:gd name="connsiteX17" fmla="*/ 636104 w 3101008"/>
              <a:gd name="connsiteY17" fmla="*/ 636104 h 4081669"/>
              <a:gd name="connsiteX18" fmla="*/ 662609 w 3101008"/>
              <a:gd name="connsiteY18" fmla="*/ 609600 h 4081669"/>
              <a:gd name="connsiteX19" fmla="*/ 715616 w 3101008"/>
              <a:gd name="connsiteY19" fmla="*/ 503583 h 4081669"/>
              <a:gd name="connsiteX20" fmla="*/ 954156 w 3101008"/>
              <a:gd name="connsiteY20" fmla="*/ 212035 h 4081669"/>
              <a:gd name="connsiteX21" fmla="*/ 980660 w 3101008"/>
              <a:gd name="connsiteY21" fmla="*/ 159026 h 4081669"/>
              <a:gd name="connsiteX22" fmla="*/ 1272208 w 3101008"/>
              <a:gd name="connsiteY22" fmla="*/ 185530 h 4081669"/>
              <a:gd name="connsiteX23" fmla="*/ 1298713 w 3101008"/>
              <a:gd name="connsiteY23" fmla="*/ 0 h 4081669"/>
              <a:gd name="connsiteX24" fmla="*/ 1590260 w 3101008"/>
              <a:gd name="connsiteY24" fmla="*/ 185530 h 4081669"/>
              <a:gd name="connsiteX25" fmla="*/ 2332382 w 3101008"/>
              <a:gd name="connsiteY25" fmla="*/ 212035 h 4081669"/>
              <a:gd name="connsiteX26" fmla="*/ 2438400 w 3101008"/>
              <a:gd name="connsiteY26" fmla="*/ 238539 h 4081669"/>
              <a:gd name="connsiteX27" fmla="*/ 2464904 w 3101008"/>
              <a:gd name="connsiteY27" fmla="*/ 291548 h 4081669"/>
              <a:gd name="connsiteX28" fmla="*/ 2597426 w 3101008"/>
              <a:gd name="connsiteY28" fmla="*/ 371061 h 4081669"/>
              <a:gd name="connsiteX29" fmla="*/ 2623930 w 3101008"/>
              <a:gd name="connsiteY29" fmla="*/ 424069 h 4081669"/>
              <a:gd name="connsiteX30" fmla="*/ 2650434 w 3101008"/>
              <a:gd name="connsiteY30" fmla="*/ 450574 h 4081669"/>
              <a:gd name="connsiteX31" fmla="*/ 2756452 w 3101008"/>
              <a:gd name="connsiteY31" fmla="*/ 609600 h 4081669"/>
              <a:gd name="connsiteX32" fmla="*/ 2862469 w 3101008"/>
              <a:gd name="connsiteY32" fmla="*/ 848139 h 4081669"/>
              <a:gd name="connsiteX33" fmla="*/ 2941982 w 3101008"/>
              <a:gd name="connsiteY33" fmla="*/ 954156 h 4081669"/>
              <a:gd name="connsiteX34" fmla="*/ 2968486 w 3101008"/>
              <a:gd name="connsiteY34" fmla="*/ 1033669 h 4081669"/>
              <a:gd name="connsiteX35" fmla="*/ 3021495 w 3101008"/>
              <a:gd name="connsiteY35" fmla="*/ 1298713 h 4081669"/>
              <a:gd name="connsiteX36" fmla="*/ 3101008 w 3101008"/>
              <a:gd name="connsiteY36" fmla="*/ 1457739 h 4081669"/>
              <a:gd name="connsiteX37" fmla="*/ 3021495 w 3101008"/>
              <a:gd name="connsiteY37" fmla="*/ 1749287 h 4081669"/>
              <a:gd name="connsiteX38" fmla="*/ 2252869 w 3101008"/>
              <a:gd name="connsiteY38" fmla="*/ 1696278 h 4081669"/>
              <a:gd name="connsiteX39" fmla="*/ 2173356 w 3101008"/>
              <a:gd name="connsiteY39" fmla="*/ 1669774 h 4081669"/>
              <a:gd name="connsiteX40" fmla="*/ 2146852 w 3101008"/>
              <a:gd name="connsiteY40" fmla="*/ 1643269 h 4081669"/>
              <a:gd name="connsiteX41" fmla="*/ 2093843 w 3101008"/>
              <a:gd name="connsiteY41" fmla="*/ 1616765 h 4081669"/>
              <a:gd name="connsiteX42" fmla="*/ 2067339 w 3101008"/>
              <a:gd name="connsiteY42" fmla="*/ 1537252 h 40816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636104 w 3101008"/>
              <a:gd name="connsiteY17" fmla="*/ 638904 h 4084469"/>
              <a:gd name="connsiteX18" fmla="*/ 662609 w 3101008"/>
              <a:gd name="connsiteY18" fmla="*/ 612400 h 4084469"/>
              <a:gd name="connsiteX19" fmla="*/ 715616 w 3101008"/>
              <a:gd name="connsiteY19" fmla="*/ 506383 h 4084469"/>
              <a:gd name="connsiteX20" fmla="*/ 954156 w 3101008"/>
              <a:gd name="connsiteY20" fmla="*/ 214835 h 4084469"/>
              <a:gd name="connsiteX21" fmla="*/ 980660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636104 w 3101008"/>
              <a:gd name="connsiteY17" fmla="*/ 638904 h 4084469"/>
              <a:gd name="connsiteX18" fmla="*/ 662609 w 3101008"/>
              <a:gd name="connsiteY18" fmla="*/ 612400 h 4084469"/>
              <a:gd name="connsiteX19" fmla="*/ 715616 w 3101008"/>
              <a:gd name="connsiteY19" fmla="*/ 506383 h 4084469"/>
              <a:gd name="connsiteX20" fmla="*/ 954156 w 3101008"/>
              <a:gd name="connsiteY20" fmla="*/ 214835 h 4084469"/>
              <a:gd name="connsiteX21" fmla="*/ 768625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636104 w 3101008"/>
              <a:gd name="connsiteY17" fmla="*/ 638904 h 4084469"/>
              <a:gd name="connsiteX18" fmla="*/ 662609 w 3101008"/>
              <a:gd name="connsiteY18" fmla="*/ 612400 h 4084469"/>
              <a:gd name="connsiteX19" fmla="*/ 715616 w 3101008"/>
              <a:gd name="connsiteY19" fmla="*/ 506383 h 4084469"/>
              <a:gd name="connsiteX20" fmla="*/ 583095 w 3101008"/>
              <a:gd name="connsiteY20" fmla="*/ 294348 h 4084469"/>
              <a:gd name="connsiteX21" fmla="*/ 768625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636104 w 3101008"/>
              <a:gd name="connsiteY17" fmla="*/ 638904 h 4084469"/>
              <a:gd name="connsiteX18" fmla="*/ 662609 w 3101008"/>
              <a:gd name="connsiteY18" fmla="*/ 612400 h 4084469"/>
              <a:gd name="connsiteX19" fmla="*/ 26503 w 3101008"/>
              <a:gd name="connsiteY19" fmla="*/ 532887 h 4084469"/>
              <a:gd name="connsiteX20" fmla="*/ 583095 w 3101008"/>
              <a:gd name="connsiteY20" fmla="*/ 294348 h 4084469"/>
              <a:gd name="connsiteX21" fmla="*/ 768625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636104 w 3101008"/>
              <a:gd name="connsiteY17" fmla="*/ 638904 h 4084469"/>
              <a:gd name="connsiteX18" fmla="*/ 662609 w 3101008"/>
              <a:gd name="connsiteY18" fmla="*/ 612400 h 4084469"/>
              <a:gd name="connsiteX19" fmla="*/ 344555 w 3101008"/>
              <a:gd name="connsiteY19" fmla="*/ 479878 h 4084469"/>
              <a:gd name="connsiteX20" fmla="*/ 583095 w 3101008"/>
              <a:gd name="connsiteY20" fmla="*/ 294348 h 4084469"/>
              <a:gd name="connsiteX21" fmla="*/ 768625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636104 w 3101008"/>
              <a:gd name="connsiteY17" fmla="*/ 638904 h 4084469"/>
              <a:gd name="connsiteX18" fmla="*/ 371061 w 3101008"/>
              <a:gd name="connsiteY18" fmla="*/ 612400 h 4084469"/>
              <a:gd name="connsiteX19" fmla="*/ 344555 w 3101008"/>
              <a:gd name="connsiteY19" fmla="*/ 479878 h 4084469"/>
              <a:gd name="connsiteX20" fmla="*/ 583095 w 3101008"/>
              <a:gd name="connsiteY20" fmla="*/ 294348 h 4084469"/>
              <a:gd name="connsiteX21" fmla="*/ 768625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07530 h 4084469"/>
              <a:gd name="connsiteX1" fmla="*/ 0 w 3101008"/>
              <a:gd name="connsiteY1" fmla="*/ 4084469 h 4084469"/>
              <a:gd name="connsiteX2" fmla="*/ 2173356 w 3101008"/>
              <a:gd name="connsiteY2" fmla="*/ 1513548 h 4084469"/>
              <a:gd name="connsiteX3" fmla="*/ 2040834 w 3101008"/>
              <a:gd name="connsiteY3" fmla="*/ 1540052 h 4084469"/>
              <a:gd name="connsiteX4" fmla="*/ 1961321 w 3101008"/>
              <a:gd name="connsiteY4" fmla="*/ 1619565 h 4084469"/>
              <a:gd name="connsiteX5" fmla="*/ 1855304 w 3101008"/>
              <a:gd name="connsiteY5" fmla="*/ 1672574 h 4084469"/>
              <a:gd name="connsiteX6" fmla="*/ 1616765 w 3101008"/>
              <a:gd name="connsiteY6" fmla="*/ 1646069 h 4084469"/>
              <a:gd name="connsiteX7" fmla="*/ 1537252 w 3101008"/>
              <a:gd name="connsiteY7" fmla="*/ 1619565 h 4084469"/>
              <a:gd name="connsiteX8" fmla="*/ 1325217 w 3101008"/>
              <a:gd name="connsiteY8" fmla="*/ 1566556 h 4084469"/>
              <a:gd name="connsiteX9" fmla="*/ 1219200 w 3101008"/>
              <a:gd name="connsiteY9" fmla="*/ 1513548 h 4084469"/>
              <a:gd name="connsiteX10" fmla="*/ 1007165 w 3101008"/>
              <a:gd name="connsiteY10" fmla="*/ 1460539 h 4084469"/>
              <a:gd name="connsiteX11" fmla="*/ 874643 w 3101008"/>
              <a:gd name="connsiteY11" fmla="*/ 1407530 h 4084469"/>
              <a:gd name="connsiteX12" fmla="*/ 795130 w 3101008"/>
              <a:gd name="connsiteY12" fmla="*/ 1381026 h 4084469"/>
              <a:gd name="connsiteX13" fmla="*/ 556591 w 3101008"/>
              <a:gd name="connsiteY13" fmla="*/ 1301513 h 4084469"/>
              <a:gd name="connsiteX14" fmla="*/ 318051 w 3101008"/>
              <a:gd name="connsiteY14" fmla="*/ 1142486 h 4084469"/>
              <a:gd name="connsiteX15" fmla="*/ 318052 w 3101008"/>
              <a:gd name="connsiteY15" fmla="*/ 903948 h 4084469"/>
              <a:gd name="connsiteX16" fmla="*/ 397565 w 3101008"/>
              <a:gd name="connsiteY16" fmla="*/ 744921 h 4084469"/>
              <a:gd name="connsiteX17" fmla="*/ 397565 w 3101008"/>
              <a:gd name="connsiteY17" fmla="*/ 691912 h 4084469"/>
              <a:gd name="connsiteX18" fmla="*/ 371061 w 3101008"/>
              <a:gd name="connsiteY18" fmla="*/ 612400 h 4084469"/>
              <a:gd name="connsiteX19" fmla="*/ 344555 w 3101008"/>
              <a:gd name="connsiteY19" fmla="*/ 479878 h 4084469"/>
              <a:gd name="connsiteX20" fmla="*/ 583095 w 3101008"/>
              <a:gd name="connsiteY20" fmla="*/ 294348 h 4084469"/>
              <a:gd name="connsiteX21" fmla="*/ 768625 w 3101008"/>
              <a:gd name="connsiteY21" fmla="*/ 161826 h 4084469"/>
              <a:gd name="connsiteX22" fmla="*/ 927651 w 3101008"/>
              <a:gd name="connsiteY22" fmla="*/ 82313 h 4084469"/>
              <a:gd name="connsiteX23" fmla="*/ 1298713 w 3101008"/>
              <a:gd name="connsiteY23" fmla="*/ 2800 h 4084469"/>
              <a:gd name="connsiteX24" fmla="*/ 1590260 w 3101008"/>
              <a:gd name="connsiteY24" fmla="*/ 188330 h 4084469"/>
              <a:gd name="connsiteX25" fmla="*/ 2332382 w 3101008"/>
              <a:gd name="connsiteY25" fmla="*/ 214835 h 4084469"/>
              <a:gd name="connsiteX26" fmla="*/ 2438400 w 3101008"/>
              <a:gd name="connsiteY26" fmla="*/ 241339 h 4084469"/>
              <a:gd name="connsiteX27" fmla="*/ 2464904 w 3101008"/>
              <a:gd name="connsiteY27" fmla="*/ 294348 h 4084469"/>
              <a:gd name="connsiteX28" fmla="*/ 2597426 w 3101008"/>
              <a:gd name="connsiteY28" fmla="*/ 373861 h 4084469"/>
              <a:gd name="connsiteX29" fmla="*/ 2623930 w 3101008"/>
              <a:gd name="connsiteY29" fmla="*/ 426869 h 4084469"/>
              <a:gd name="connsiteX30" fmla="*/ 2650434 w 3101008"/>
              <a:gd name="connsiteY30" fmla="*/ 453374 h 4084469"/>
              <a:gd name="connsiteX31" fmla="*/ 2756452 w 3101008"/>
              <a:gd name="connsiteY31" fmla="*/ 612400 h 4084469"/>
              <a:gd name="connsiteX32" fmla="*/ 2862469 w 3101008"/>
              <a:gd name="connsiteY32" fmla="*/ 850939 h 4084469"/>
              <a:gd name="connsiteX33" fmla="*/ 2941982 w 3101008"/>
              <a:gd name="connsiteY33" fmla="*/ 956956 h 4084469"/>
              <a:gd name="connsiteX34" fmla="*/ 2968486 w 3101008"/>
              <a:gd name="connsiteY34" fmla="*/ 1036469 h 4084469"/>
              <a:gd name="connsiteX35" fmla="*/ 3021495 w 3101008"/>
              <a:gd name="connsiteY35" fmla="*/ 1301513 h 4084469"/>
              <a:gd name="connsiteX36" fmla="*/ 3101008 w 3101008"/>
              <a:gd name="connsiteY36" fmla="*/ 1460539 h 4084469"/>
              <a:gd name="connsiteX37" fmla="*/ 3021495 w 3101008"/>
              <a:gd name="connsiteY37" fmla="*/ 1752087 h 4084469"/>
              <a:gd name="connsiteX38" fmla="*/ 2252869 w 3101008"/>
              <a:gd name="connsiteY38" fmla="*/ 1699078 h 4084469"/>
              <a:gd name="connsiteX39" fmla="*/ 2173356 w 3101008"/>
              <a:gd name="connsiteY39" fmla="*/ 1672574 h 4084469"/>
              <a:gd name="connsiteX40" fmla="*/ 2146852 w 3101008"/>
              <a:gd name="connsiteY40" fmla="*/ 1646069 h 4084469"/>
              <a:gd name="connsiteX41" fmla="*/ 2093843 w 3101008"/>
              <a:gd name="connsiteY41" fmla="*/ 1619565 h 4084469"/>
              <a:gd name="connsiteX42" fmla="*/ 2067339 w 3101008"/>
              <a:gd name="connsiteY42" fmla="*/ 1540052 h 4084469"/>
              <a:gd name="connsiteX0" fmla="*/ 821634 w 3101008"/>
              <a:gd name="connsiteY0" fmla="*/ 1431235 h 4108174"/>
              <a:gd name="connsiteX1" fmla="*/ 0 w 3101008"/>
              <a:gd name="connsiteY1" fmla="*/ 4108174 h 4108174"/>
              <a:gd name="connsiteX2" fmla="*/ 2173356 w 3101008"/>
              <a:gd name="connsiteY2" fmla="*/ 1537253 h 4108174"/>
              <a:gd name="connsiteX3" fmla="*/ 2040834 w 3101008"/>
              <a:gd name="connsiteY3" fmla="*/ 1563757 h 4108174"/>
              <a:gd name="connsiteX4" fmla="*/ 1961321 w 3101008"/>
              <a:gd name="connsiteY4" fmla="*/ 1643270 h 4108174"/>
              <a:gd name="connsiteX5" fmla="*/ 1855304 w 3101008"/>
              <a:gd name="connsiteY5" fmla="*/ 1696279 h 4108174"/>
              <a:gd name="connsiteX6" fmla="*/ 1616765 w 3101008"/>
              <a:gd name="connsiteY6" fmla="*/ 1669774 h 4108174"/>
              <a:gd name="connsiteX7" fmla="*/ 1537252 w 3101008"/>
              <a:gd name="connsiteY7" fmla="*/ 1643270 h 4108174"/>
              <a:gd name="connsiteX8" fmla="*/ 1325217 w 3101008"/>
              <a:gd name="connsiteY8" fmla="*/ 1590261 h 4108174"/>
              <a:gd name="connsiteX9" fmla="*/ 1219200 w 3101008"/>
              <a:gd name="connsiteY9" fmla="*/ 1537253 h 4108174"/>
              <a:gd name="connsiteX10" fmla="*/ 1007165 w 3101008"/>
              <a:gd name="connsiteY10" fmla="*/ 1484244 h 4108174"/>
              <a:gd name="connsiteX11" fmla="*/ 874643 w 3101008"/>
              <a:gd name="connsiteY11" fmla="*/ 1431235 h 4108174"/>
              <a:gd name="connsiteX12" fmla="*/ 795130 w 3101008"/>
              <a:gd name="connsiteY12" fmla="*/ 1404731 h 4108174"/>
              <a:gd name="connsiteX13" fmla="*/ 556591 w 3101008"/>
              <a:gd name="connsiteY13" fmla="*/ 1325218 h 4108174"/>
              <a:gd name="connsiteX14" fmla="*/ 318051 w 3101008"/>
              <a:gd name="connsiteY14" fmla="*/ 1166191 h 4108174"/>
              <a:gd name="connsiteX15" fmla="*/ 318052 w 3101008"/>
              <a:gd name="connsiteY15" fmla="*/ 927653 h 4108174"/>
              <a:gd name="connsiteX16" fmla="*/ 397565 w 3101008"/>
              <a:gd name="connsiteY16" fmla="*/ 768626 h 4108174"/>
              <a:gd name="connsiteX17" fmla="*/ 397565 w 3101008"/>
              <a:gd name="connsiteY17" fmla="*/ 715617 h 4108174"/>
              <a:gd name="connsiteX18" fmla="*/ 371061 w 3101008"/>
              <a:gd name="connsiteY18" fmla="*/ 636105 h 4108174"/>
              <a:gd name="connsiteX19" fmla="*/ 344555 w 3101008"/>
              <a:gd name="connsiteY19" fmla="*/ 503583 h 4108174"/>
              <a:gd name="connsiteX20" fmla="*/ 583095 w 3101008"/>
              <a:gd name="connsiteY20" fmla="*/ 318053 h 4108174"/>
              <a:gd name="connsiteX21" fmla="*/ 768625 w 3101008"/>
              <a:gd name="connsiteY21" fmla="*/ 185531 h 4108174"/>
              <a:gd name="connsiteX22" fmla="*/ 927651 w 3101008"/>
              <a:gd name="connsiteY22" fmla="*/ 106018 h 4108174"/>
              <a:gd name="connsiteX23" fmla="*/ 1298713 w 3101008"/>
              <a:gd name="connsiteY23" fmla="*/ 26505 h 4108174"/>
              <a:gd name="connsiteX24" fmla="*/ 1669773 w 3101008"/>
              <a:gd name="connsiteY24" fmla="*/ 0 h 4108174"/>
              <a:gd name="connsiteX25" fmla="*/ 2332382 w 3101008"/>
              <a:gd name="connsiteY25" fmla="*/ 238540 h 4108174"/>
              <a:gd name="connsiteX26" fmla="*/ 2438400 w 3101008"/>
              <a:gd name="connsiteY26" fmla="*/ 265044 h 4108174"/>
              <a:gd name="connsiteX27" fmla="*/ 2464904 w 3101008"/>
              <a:gd name="connsiteY27" fmla="*/ 318053 h 4108174"/>
              <a:gd name="connsiteX28" fmla="*/ 2597426 w 3101008"/>
              <a:gd name="connsiteY28" fmla="*/ 397566 h 4108174"/>
              <a:gd name="connsiteX29" fmla="*/ 2623930 w 3101008"/>
              <a:gd name="connsiteY29" fmla="*/ 450574 h 4108174"/>
              <a:gd name="connsiteX30" fmla="*/ 2650434 w 3101008"/>
              <a:gd name="connsiteY30" fmla="*/ 477079 h 4108174"/>
              <a:gd name="connsiteX31" fmla="*/ 2756452 w 3101008"/>
              <a:gd name="connsiteY31" fmla="*/ 636105 h 4108174"/>
              <a:gd name="connsiteX32" fmla="*/ 2862469 w 3101008"/>
              <a:gd name="connsiteY32" fmla="*/ 874644 h 4108174"/>
              <a:gd name="connsiteX33" fmla="*/ 2941982 w 3101008"/>
              <a:gd name="connsiteY33" fmla="*/ 980661 h 4108174"/>
              <a:gd name="connsiteX34" fmla="*/ 2968486 w 3101008"/>
              <a:gd name="connsiteY34" fmla="*/ 1060174 h 4108174"/>
              <a:gd name="connsiteX35" fmla="*/ 3021495 w 3101008"/>
              <a:gd name="connsiteY35" fmla="*/ 1325218 h 4108174"/>
              <a:gd name="connsiteX36" fmla="*/ 3101008 w 3101008"/>
              <a:gd name="connsiteY36" fmla="*/ 1484244 h 4108174"/>
              <a:gd name="connsiteX37" fmla="*/ 3021495 w 3101008"/>
              <a:gd name="connsiteY37" fmla="*/ 1775792 h 4108174"/>
              <a:gd name="connsiteX38" fmla="*/ 2252869 w 3101008"/>
              <a:gd name="connsiteY38" fmla="*/ 1722783 h 4108174"/>
              <a:gd name="connsiteX39" fmla="*/ 2173356 w 3101008"/>
              <a:gd name="connsiteY39" fmla="*/ 1696279 h 4108174"/>
              <a:gd name="connsiteX40" fmla="*/ 2146852 w 3101008"/>
              <a:gd name="connsiteY40" fmla="*/ 1669774 h 4108174"/>
              <a:gd name="connsiteX41" fmla="*/ 2093843 w 3101008"/>
              <a:gd name="connsiteY41" fmla="*/ 1643270 h 4108174"/>
              <a:gd name="connsiteX42" fmla="*/ 2067339 w 3101008"/>
              <a:gd name="connsiteY42" fmla="*/ 1563757 h 4108174"/>
              <a:gd name="connsiteX0" fmla="*/ 821634 w 3101008"/>
              <a:gd name="connsiteY0" fmla="*/ 1431235 h 4108174"/>
              <a:gd name="connsiteX1" fmla="*/ 0 w 3101008"/>
              <a:gd name="connsiteY1" fmla="*/ 4108174 h 4108174"/>
              <a:gd name="connsiteX2" fmla="*/ 2173356 w 3101008"/>
              <a:gd name="connsiteY2" fmla="*/ 1537253 h 4108174"/>
              <a:gd name="connsiteX3" fmla="*/ 2040834 w 3101008"/>
              <a:gd name="connsiteY3" fmla="*/ 1563757 h 4108174"/>
              <a:gd name="connsiteX4" fmla="*/ 1961321 w 3101008"/>
              <a:gd name="connsiteY4" fmla="*/ 1643270 h 4108174"/>
              <a:gd name="connsiteX5" fmla="*/ 1855304 w 3101008"/>
              <a:gd name="connsiteY5" fmla="*/ 1696279 h 4108174"/>
              <a:gd name="connsiteX6" fmla="*/ 1616765 w 3101008"/>
              <a:gd name="connsiteY6" fmla="*/ 1669774 h 4108174"/>
              <a:gd name="connsiteX7" fmla="*/ 1537252 w 3101008"/>
              <a:gd name="connsiteY7" fmla="*/ 1643270 h 4108174"/>
              <a:gd name="connsiteX8" fmla="*/ 1325217 w 3101008"/>
              <a:gd name="connsiteY8" fmla="*/ 1590261 h 4108174"/>
              <a:gd name="connsiteX9" fmla="*/ 1219200 w 3101008"/>
              <a:gd name="connsiteY9" fmla="*/ 1537253 h 4108174"/>
              <a:gd name="connsiteX10" fmla="*/ 1007165 w 3101008"/>
              <a:gd name="connsiteY10" fmla="*/ 1484244 h 4108174"/>
              <a:gd name="connsiteX11" fmla="*/ 874643 w 3101008"/>
              <a:gd name="connsiteY11" fmla="*/ 1431235 h 4108174"/>
              <a:gd name="connsiteX12" fmla="*/ 795130 w 3101008"/>
              <a:gd name="connsiteY12" fmla="*/ 1404731 h 4108174"/>
              <a:gd name="connsiteX13" fmla="*/ 556591 w 3101008"/>
              <a:gd name="connsiteY13" fmla="*/ 1325218 h 4108174"/>
              <a:gd name="connsiteX14" fmla="*/ 318051 w 3101008"/>
              <a:gd name="connsiteY14" fmla="*/ 1166191 h 4108174"/>
              <a:gd name="connsiteX15" fmla="*/ 318052 w 3101008"/>
              <a:gd name="connsiteY15" fmla="*/ 927653 h 4108174"/>
              <a:gd name="connsiteX16" fmla="*/ 397565 w 3101008"/>
              <a:gd name="connsiteY16" fmla="*/ 768626 h 4108174"/>
              <a:gd name="connsiteX17" fmla="*/ 397565 w 3101008"/>
              <a:gd name="connsiteY17" fmla="*/ 715617 h 4108174"/>
              <a:gd name="connsiteX18" fmla="*/ 371061 w 3101008"/>
              <a:gd name="connsiteY18" fmla="*/ 636105 h 4108174"/>
              <a:gd name="connsiteX19" fmla="*/ 344555 w 3101008"/>
              <a:gd name="connsiteY19" fmla="*/ 503583 h 4108174"/>
              <a:gd name="connsiteX20" fmla="*/ 583095 w 3101008"/>
              <a:gd name="connsiteY20" fmla="*/ 318053 h 4108174"/>
              <a:gd name="connsiteX21" fmla="*/ 768625 w 3101008"/>
              <a:gd name="connsiteY21" fmla="*/ 185531 h 4108174"/>
              <a:gd name="connsiteX22" fmla="*/ 927651 w 3101008"/>
              <a:gd name="connsiteY22" fmla="*/ 106018 h 4108174"/>
              <a:gd name="connsiteX23" fmla="*/ 1298713 w 3101008"/>
              <a:gd name="connsiteY23" fmla="*/ 26505 h 4108174"/>
              <a:gd name="connsiteX24" fmla="*/ 1669773 w 3101008"/>
              <a:gd name="connsiteY24" fmla="*/ 0 h 4108174"/>
              <a:gd name="connsiteX25" fmla="*/ 2332382 w 3101008"/>
              <a:gd name="connsiteY25" fmla="*/ 238540 h 4108174"/>
              <a:gd name="connsiteX26" fmla="*/ 2438400 w 3101008"/>
              <a:gd name="connsiteY26" fmla="*/ 265044 h 4108174"/>
              <a:gd name="connsiteX27" fmla="*/ 2464904 w 3101008"/>
              <a:gd name="connsiteY27" fmla="*/ 318053 h 4108174"/>
              <a:gd name="connsiteX28" fmla="*/ 2597426 w 3101008"/>
              <a:gd name="connsiteY28" fmla="*/ 397566 h 4108174"/>
              <a:gd name="connsiteX29" fmla="*/ 2623930 w 3101008"/>
              <a:gd name="connsiteY29" fmla="*/ 450574 h 4108174"/>
              <a:gd name="connsiteX30" fmla="*/ 2650434 w 3101008"/>
              <a:gd name="connsiteY30" fmla="*/ 477079 h 4108174"/>
              <a:gd name="connsiteX31" fmla="*/ 2756452 w 3101008"/>
              <a:gd name="connsiteY31" fmla="*/ 636105 h 4108174"/>
              <a:gd name="connsiteX32" fmla="*/ 2862469 w 3101008"/>
              <a:gd name="connsiteY32" fmla="*/ 874644 h 4108174"/>
              <a:gd name="connsiteX33" fmla="*/ 2941982 w 3101008"/>
              <a:gd name="connsiteY33" fmla="*/ 980661 h 4108174"/>
              <a:gd name="connsiteX34" fmla="*/ 2968486 w 3101008"/>
              <a:gd name="connsiteY34" fmla="*/ 1060174 h 4108174"/>
              <a:gd name="connsiteX35" fmla="*/ 3021495 w 3101008"/>
              <a:gd name="connsiteY35" fmla="*/ 1325218 h 4108174"/>
              <a:gd name="connsiteX36" fmla="*/ 3101008 w 3101008"/>
              <a:gd name="connsiteY36" fmla="*/ 1484244 h 4108174"/>
              <a:gd name="connsiteX37" fmla="*/ 3021495 w 3101008"/>
              <a:gd name="connsiteY37" fmla="*/ 1775792 h 4108174"/>
              <a:gd name="connsiteX38" fmla="*/ 2252869 w 3101008"/>
              <a:gd name="connsiteY38" fmla="*/ 1722783 h 4108174"/>
              <a:gd name="connsiteX39" fmla="*/ 2173356 w 3101008"/>
              <a:gd name="connsiteY39" fmla="*/ 1696279 h 4108174"/>
              <a:gd name="connsiteX40" fmla="*/ 2146852 w 3101008"/>
              <a:gd name="connsiteY40" fmla="*/ 1669774 h 4108174"/>
              <a:gd name="connsiteX41" fmla="*/ 2093843 w 3101008"/>
              <a:gd name="connsiteY41" fmla="*/ 1643270 h 4108174"/>
              <a:gd name="connsiteX42" fmla="*/ 1987826 w 3101008"/>
              <a:gd name="connsiteY42" fmla="*/ 1590261 h 4108174"/>
              <a:gd name="connsiteX0" fmla="*/ 821634 w 3101008"/>
              <a:gd name="connsiteY0" fmla="*/ 1431235 h 4108174"/>
              <a:gd name="connsiteX1" fmla="*/ 0 w 3101008"/>
              <a:gd name="connsiteY1" fmla="*/ 4108174 h 4108174"/>
              <a:gd name="connsiteX2" fmla="*/ 2173356 w 3101008"/>
              <a:gd name="connsiteY2" fmla="*/ 1643270 h 4108174"/>
              <a:gd name="connsiteX3" fmla="*/ 2040834 w 3101008"/>
              <a:gd name="connsiteY3" fmla="*/ 1563757 h 4108174"/>
              <a:gd name="connsiteX4" fmla="*/ 1961321 w 3101008"/>
              <a:gd name="connsiteY4" fmla="*/ 1643270 h 4108174"/>
              <a:gd name="connsiteX5" fmla="*/ 1855304 w 3101008"/>
              <a:gd name="connsiteY5" fmla="*/ 1696279 h 4108174"/>
              <a:gd name="connsiteX6" fmla="*/ 1616765 w 3101008"/>
              <a:gd name="connsiteY6" fmla="*/ 1669774 h 4108174"/>
              <a:gd name="connsiteX7" fmla="*/ 1537252 w 3101008"/>
              <a:gd name="connsiteY7" fmla="*/ 1643270 h 4108174"/>
              <a:gd name="connsiteX8" fmla="*/ 1325217 w 3101008"/>
              <a:gd name="connsiteY8" fmla="*/ 1590261 h 4108174"/>
              <a:gd name="connsiteX9" fmla="*/ 1219200 w 3101008"/>
              <a:gd name="connsiteY9" fmla="*/ 1537253 h 4108174"/>
              <a:gd name="connsiteX10" fmla="*/ 1007165 w 3101008"/>
              <a:gd name="connsiteY10" fmla="*/ 1484244 h 4108174"/>
              <a:gd name="connsiteX11" fmla="*/ 874643 w 3101008"/>
              <a:gd name="connsiteY11" fmla="*/ 1431235 h 4108174"/>
              <a:gd name="connsiteX12" fmla="*/ 795130 w 3101008"/>
              <a:gd name="connsiteY12" fmla="*/ 1404731 h 4108174"/>
              <a:gd name="connsiteX13" fmla="*/ 556591 w 3101008"/>
              <a:gd name="connsiteY13" fmla="*/ 1325218 h 4108174"/>
              <a:gd name="connsiteX14" fmla="*/ 318051 w 3101008"/>
              <a:gd name="connsiteY14" fmla="*/ 1166191 h 4108174"/>
              <a:gd name="connsiteX15" fmla="*/ 318052 w 3101008"/>
              <a:gd name="connsiteY15" fmla="*/ 927653 h 4108174"/>
              <a:gd name="connsiteX16" fmla="*/ 397565 w 3101008"/>
              <a:gd name="connsiteY16" fmla="*/ 768626 h 4108174"/>
              <a:gd name="connsiteX17" fmla="*/ 397565 w 3101008"/>
              <a:gd name="connsiteY17" fmla="*/ 715617 h 4108174"/>
              <a:gd name="connsiteX18" fmla="*/ 371061 w 3101008"/>
              <a:gd name="connsiteY18" fmla="*/ 636105 h 4108174"/>
              <a:gd name="connsiteX19" fmla="*/ 344555 w 3101008"/>
              <a:gd name="connsiteY19" fmla="*/ 503583 h 4108174"/>
              <a:gd name="connsiteX20" fmla="*/ 583095 w 3101008"/>
              <a:gd name="connsiteY20" fmla="*/ 318053 h 4108174"/>
              <a:gd name="connsiteX21" fmla="*/ 768625 w 3101008"/>
              <a:gd name="connsiteY21" fmla="*/ 185531 h 4108174"/>
              <a:gd name="connsiteX22" fmla="*/ 927651 w 3101008"/>
              <a:gd name="connsiteY22" fmla="*/ 106018 h 4108174"/>
              <a:gd name="connsiteX23" fmla="*/ 1298713 w 3101008"/>
              <a:gd name="connsiteY23" fmla="*/ 26505 h 4108174"/>
              <a:gd name="connsiteX24" fmla="*/ 1669773 w 3101008"/>
              <a:gd name="connsiteY24" fmla="*/ 0 h 4108174"/>
              <a:gd name="connsiteX25" fmla="*/ 2332382 w 3101008"/>
              <a:gd name="connsiteY25" fmla="*/ 238540 h 4108174"/>
              <a:gd name="connsiteX26" fmla="*/ 2438400 w 3101008"/>
              <a:gd name="connsiteY26" fmla="*/ 265044 h 4108174"/>
              <a:gd name="connsiteX27" fmla="*/ 2464904 w 3101008"/>
              <a:gd name="connsiteY27" fmla="*/ 318053 h 4108174"/>
              <a:gd name="connsiteX28" fmla="*/ 2597426 w 3101008"/>
              <a:gd name="connsiteY28" fmla="*/ 397566 h 4108174"/>
              <a:gd name="connsiteX29" fmla="*/ 2623930 w 3101008"/>
              <a:gd name="connsiteY29" fmla="*/ 450574 h 4108174"/>
              <a:gd name="connsiteX30" fmla="*/ 2650434 w 3101008"/>
              <a:gd name="connsiteY30" fmla="*/ 477079 h 4108174"/>
              <a:gd name="connsiteX31" fmla="*/ 2756452 w 3101008"/>
              <a:gd name="connsiteY31" fmla="*/ 636105 h 4108174"/>
              <a:gd name="connsiteX32" fmla="*/ 2862469 w 3101008"/>
              <a:gd name="connsiteY32" fmla="*/ 874644 h 4108174"/>
              <a:gd name="connsiteX33" fmla="*/ 2941982 w 3101008"/>
              <a:gd name="connsiteY33" fmla="*/ 980661 h 4108174"/>
              <a:gd name="connsiteX34" fmla="*/ 2968486 w 3101008"/>
              <a:gd name="connsiteY34" fmla="*/ 1060174 h 4108174"/>
              <a:gd name="connsiteX35" fmla="*/ 3021495 w 3101008"/>
              <a:gd name="connsiteY35" fmla="*/ 1325218 h 4108174"/>
              <a:gd name="connsiteX36" fmla="*/ 3101008 w 3101008"/>
              <a:gd name="connsiteY36" fmla="*/ 1484244 h 4108174"/>
              <a:gd name="connsiteX37" fmla="*/ 3021495 w 3101008"/>
              <a:gd name="connsiteY37" fmla="*/ 1775792 h 4108174"/>
              <a:gd name="connsiteX38" fmla="*/ 2252869 w 3101008"/>
              <a:gd name="connsiteY38" fmla="*/ 1722783 h 4108174"/>
              <a:gd name="connsiteX39" fmla="*/ 2173356 w 3101008"/>
              <a:gd name="connsiteY39" fmla="*/ 1696279 h 4108174"/>
              <a:gd name="connsiteX40" fmla="*/ 2146852 w 3101008"/>
              <a:gd name="connsiteY40" fmla="*/ 1669774 h 4108174"/>
              <a:gd name="connsiteX41" fmla="*/ 2093843 w 3101008"/>
              <a:gd name="connsiteY41" fmla="*/ 1643270 h 4108174"/>
              <a:gd name="connsiteX42" fmla="*/ 1987826 w 310100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756452 w 3286538"/>
              <a:gd name="connsiteY31" fmla="*/ 636105 h 4108174"/>
              <a:gd name="connsiteX32" fmla="*/ 2862469 w 3286538"/>
              <a:gd name="connsiteY32" fmla="*/ 874644 h 4108174"/>
              <a:gd name="connsiteX33" fmla="*/ 2941982 w 3286538"/>
              <a:gd name="connsiteY33" fmla="*/ 980661 h 4108174"/>
              <a:gd name="connsiteX34" fmla="*/ 2968486 w 3286538"/>
              <a:gd name="connsiteY34" fmla="*/ 1060174 h 4108174"/>
              <a:gd name="connsiteX35" fmla="*/ 3021495 w 3286538"/>
              <a:gd name="connsiteY35" fmla="*/ 132521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756452 w 3286538"/>
              <a:gd name="connsiteY31" fmla="*/ 636105 h 4108174"/>
              <a:gd name="connsiteX32" fmla="*/ 2862469 w 3286538"/>
              <a:gd name="connsiteY32" fmla="*/ 874644 h 4108174"/>
              <a:gd name="connsiteX33" fmla="*/ 2941982 w 3286538"/>
              <a:gd name="connsiteY33" fmla="*/ 980661 h 4108174"/>
              <a:gd name="connsiteX34" fmla="*/ 2968486 w 3286538"/>
              <a:gd name="connsiteY34" fmla="*/ 1060174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756452 w 3286538"/>
              <a:gd name="connsiteY31" fmla="*/ 636105 h 4108174"/>
              <a:gd name="connsiteX32" fmla="*/ 2862469 w 3286538"/>
              <a:gd name="connsiteY32" fmla="*/ 874644 h 4108174"/>
              <a:gd name="connsiteX33" fmla="*/ 2941982 w 3286538"/>
              <a:gd name="connsiteY33" fmla="*/ 980661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756452 w 3286538"/>
              <a:gd name="connsiteY31" fmla="*/ 636105 h 4108174"/>
              <a:gd name="connsiteX32" fmla="*/ 2862469 w 3286538"/>
              <a:gd name="connsiteY32" fmla="*/ 874644 h 4108174"/>
              <a:gd name="connsiteX33" fmla="*/ 2968486 w 3286538"/>
              <a:gd name="connsiteY33" fmla="*/ 848140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756452 w 3286538"/>
              <a:gd name="connsiteY31" fmla="*/ 636105 h 4108174"/>
              <a:gd name="connsiteX32" fmla="*/ 2862469 w 3286538"/>
              <a:gd name="connsiteY32" fmla="*/ 874644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756452 w 3286538"/>
              <a:gd name="connsiteY31" fmla="*/ 636105 h 4108174"/>
              <a:gd name="connsiteX32" fmla="*/ 2888973 w 3286538"/>
              <a:gd name="connsiteY32" fmla="*/ 371061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77079 h 4108174"/>
              <a:gd name="connsiteX31" fmla="*/ 2623930 w 3286538"/>
              <a:gd name="connsiteY31" fmla="*/ 318053 h 4108174"/>
              <a:gd name="connsiteX32" fmla="*/ 2888973 w 3286538"/>
              <a:gd name="connsiteY32" fmla="*/ 371061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50434 w 3286538"/>
              <a:gd name="connsiteY30" fmla="*/ 424071 h 4108174"/>
              <a:gd name="connsiteX31" fmla="*/ 2623930 w 3286538"/>
              <a:gd name="connsiteY31" fmla="*/ 318053 h 4108174"/>
              <a:gd name="connsiteX32" fmla="*/ 2888973 w 3286538"/>
              <a:gd name="connsiteY32" fmla="*/ 371061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623930 w 3286538"/>
              <a:gd name="connsiteY29" fmla="*/ 450574 h 4108174"/>
              <a:gd name="connsiteX30" fmla="*/ 2623930 w 3286538"/>
              <a:gd name="connsiteY30" fmla="*/ 344558 h 4108174"/>
              <a:gd name="connsiteX31" fmla="*/ 2623930 w 3286538"/>
              <a:gd name="connsiteY31" fmla="*/ 318053 h 4108174"/>
              <a:gd name="connsiteX32" fmla="*/ 2888973 w 3286538"/>
              <a:gd name="connsiteY32" fmla="*/ 371061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397566 h 4108174"/>
              <a:gd name="connsiteX29" fmla="*/ 2570921 w 3286538"/>
              <a:gd name="connsiteY29" fmla="*/ 291548 h 4108174"/>
              <a:gd name="connsiteX30" fmla="*/ 2623930 w 3286538"/>
              <a:gd name="connsiteY30" fmla="*/ 344558 h 4108174"/>
              <a:gd name="connsiteX31" fmla="*/ 2623930 w 3286538"/>
              <a:gd name="connsiteY31" fmla="*/ 318053 h 4108174"/>
              <a:gd name="connsiteX32" fmla="*/ 2888973 w 3286538"/>
              <a:gd name="connsiteY32" fmla="*/ 371061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  <a:gd name="connsiteX0" fmla="*/ 821634 w 3286538"/>
              <a:gd name="connsiteY0" fmla="*/ 1431235 h 4108174"/>
              <a:gd name="connsiteX1" fmla="*/ 0 w 3286538"/>
              <a:gd name="connsiteY1" fmla="*/ 4108174 h 4108174"/>
              <a:gd name="connsiteX2" fmla="*/ 2173356 w 3286538"/>
              <a:gd name="connsiteY2" fmla="*/ 1643270 h 4108174"/>
              <a:gd name="connsiteX3" fmla="*/ 2040834 w 3286538"/>
              <a:gd name="connsiteY3" fmla="*/ 1563757 h 4108174"/>
              <a:gd name="connsiteX4" fmla="*/ 1961321 w 3286538"/>
              <a:gd name="connsiteY4" fmla="*/ 1643270 h 4108174"/>
              <a:gd name="connsiteX5" fmla="*/ 1855304 w 3286538"/>
              <a:gd name="connsiteY5" fmla="*/ 1696279 h 4108174"/>
              <a:gd name="connsiteX6" fmla="*/ 1616765 w 3286538"/>
              <a:gd name="connsiteY6" fmla="*/ 1669774 h 4108174"/>
              <a:gd name="connsiteX7" fmla="*/ 1537252 w 3286538"/>
              <a:gd name="connsiteY7" fmla="*/ 1643270 h 4108174"/>
              <a:gd name="connsiteX8" fmla="*/ 1325217 w 3286538"/>
              <a:gd name="connsiteY8" fmla="*/ 1590261 h 4108174"/>
              <a:gd name="connsiteX9" fmla="*/ 1219200 w 3286538"/>
              <a:gd name="connsiteY9" fmla="*/ 1537253 h 4108174"/>
              <a:gd name="connsiteX10" fmla="*/ 1007165 w 3286538"/>
              <a:gd name="connsiteY10" fmla="*/ 1484244 h 4108174"/>
              <a:gd name="connsiteX11" fmla="*/ 874643 w 3286538"/>
              <a:gd name="connsiteY11" fmla="*/ 1431235 h 4108174"/>
              <a:gd name="connsiteX12" fmla="*/ 795130 w 3286538"/>
              <a:gd name="connsiteY12" fmla="*/ 1404731 h 4108174"/>
              <a:gd name="connsiteX13" fmla="*/ 556591 w 3286538"/>
              <a:gd name="connsiteY13" fmla="*/ 1325218 h 4108174"/>
              <a:gd name="connsiteX14" fmla="*/ 318051 w 3286538"/>
              <a:gd name="connsiteY14" fmla="*/ 1166191 h 4108174"/>
              <a:gd name="connsiteX15" fmla="*/ 318052 w 3286538"/>
              <a:gd name="connsiteY15" fmla="*/ 927653 h 4108174"/>
              <a:gd name="connsiteX16" fmla="*/ 397565 w 3286538"/>
              <a:gd name="connsiteY16" fmla="*/ 768626 h 4108174"/>
              <a:gd name="connsiteX17" fmla="*/ 397565 w 3286538"/>
              <a:gd name="connsiteY17" fmla="*/ 715617 h 4108174"/>
              <a:gd name="connsiteX18" fmla="*/ 371061 w 3286538"/>
              <a:gd name="connsiteY18" fmla="*/ 636105 h 4108174"/>
              <a:gd name="connsiteX19" fmla="*/ 344555 w 3286538"/>
              <a:gd name="connsiteY19" fmla="*/ 503583 h 4108174"/>
              <a:gd name="connsiteX20" fmla="*/ 583095 w 3286538"/>
              <a:gd name="connsiteY20" fmla="*/ 318053 h 4108174"/>
              <a:gd name="connsiteX21" fmla="*/ 768625 w 3286538"/>
              <a:gd name="connsiteY21" fmla="*/ 185531 h 4108174"/>
              <a:gd name="connsiteX22" fmla="*/ 927651 w 3286538"/>
              <a:gd name="connsiteY22" fmla="*/ 106018 h 4108174"/>
              <a:gd name="connsiteX23" fmla="*/ 1298713 w 3286538"/>
              <a:gd name="connsiteY23" fmla="*/ 26505 h 4108174"/>
              <a:gd name="connsiteX24" fmla="*/ 1669773 w 3286538"/>
              <a:gd name="connsiteY24" fmla="*/ 0 h 4108174"/>
              <a:gd name="connsiteX25" fmla="*/ 2332382 w 3286538"/>
              <a:gd name="connsiteY25" fmla="*/ 238540 h 4108174"/>
              <a:gd name="connsiteX26" fmla="*/ 2438400 w 3286538"/>
              <a:gd name="connsiteY26" fmla="*/ 265044 h 4108174"/>
              <a:gd name="connsiteX27" fmla="*/ 2464904 w 3286538"/>
              <a:gd name="connsiteY27" fmla="*/ 318053 h 4108174"/>
              <a:gd name="connsiteX28" fmla="*/ 2597426 w 3286538"/>
              <a:gd name="connsiteY28" fmla="*/ 291548 h 4108174"/>
              <a:gd name="connsiteX29" fmla="*/ 2570921 w 3286538"/>
              <a:gd name="connsiteY29" fmla="*/ 291548 h 4108174"/>
              <a:gd name="connsiteX30" fmla="*/ 2623930 w 3286538"/>
              <a:gd name="connsiteY30" fmla="*/ 344558 h 4108174"/>
              <a:gd name="connsiteX31" fmla="*/ 2623930 w 3286538"/>
              <a:gd name="connsiteY31" fmla="*/ 318053 h 4108174"/>
              <a:gd name="connsiteX32" fmla="*/ 2888973 w 3286538"/>
              <a:gd name="connsiteY32" fmla="*/ 371061 h 4108174"/>
              <a:gd name="connsiteX33" fmla="*/ 2994990 w 3286538"/>
              <a:gd name="connsiteY33" fmla="*/ 636105 h 4108174"/>
              <a:gd name="connsiteX34" fmla="*/ 3047999 w 3286538"/>
              <a:gd name="connsiteY34" fmla="*/ 927653 h 4108174"/>
              <a:gd name="connsiteX35" fmla="*/ 3180521 w 3286538"/>
              <a:gd name="connsiteY35" fmla="*/ 1139688 h 4108174"/>
              <a:gd name="connsiteX36" fmla="*/ 3286538 w 3286538"/>
              <a:gd name="connsiteY36" fmla="*/ 1457739 h 4108174"/>
              <a:gd name="connsiteX37" fmla="*/ 3021495 w 3286538"/>
              <a:gd name="connsiteY37" fmla="*/ 1775792 h 4108174"/>
              <a:gd name="connsiteX38" fmla="*/ 2252869 w 3286538"/>
              <a:gd name="connsiteY38" fmla="*/ 1722783 h 4108174"/>
              <a:gd name="connsiteX39" fmla="*/ 2173356 w 3286538"/>
              <a:gd name="connsiteY39" fmla="*/ 1696279 h 4108174"/>
              <a:gd name="connsiteX40" fmla="*/ 2146852 w 3286538"/>
              <a:gd name="connsiteY40" fmla="*/ 1669774 h 4108174"/>
              <a:gd name="connsiteX41" fmla="*/ 2093843 w 3286538"/>
              <a:gd name="connsiteY41" fmla="*/ 1643270 h 4108174"/>
              <a:gd name="connsiteX42" fmla="*/ 1987826 w 3286538"/>
              <a:gd name="connsiteY42" fmla="*/ 1590261 h 410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86538" h="4108174">
                <a:moveTo>
                  <a:pt x="821634" y="1431235"/>
                </a:moveTo>
                <a:lnTo>
                  <a:pt x="0" y="4108174"/>
                </a:lnTo>
                <a:lnTo>
                  <a:pt x="2173356" y="1643270"/>
                </a:lnTo>
                <a:cubicBezTo>
                  <a:pt x="2129182" y="1652105"/>
                  <a:pt x="2076173" y="1563757"/>
                  <a:pt x="2040834" y="1563757"/>
                </a:cubicBezTo>
                <a:cubicBezTo>
                  <a:pt x="2005495" y="1563757"/>
                  <a:pt x="1994847" y="1626507"/>
                  <a:pt x="1961321" y="1643270"/>
                </a:cubicBezTo>
                <a:lnTo>
                  <a:pt x="1855304" y="1696279"/>
                </a:lnTo>
                <a:cubicBezTo>
                  <a:pt x="1775791" y="1687444"/>
                  <a:pt x="1695679" y="1682926"/>
                  <a:pt x="1616765" y="1669774"/>
                </a:cubicBezTo>
                <a:cubicBezTo>
                  <a:pt x="1589207" y="1665181"/>
                  <a:pt x="1564206" y="1650621"/>
                  <a:pt x="1537252" y="1643270"/>
                </a:cubicBezTo>
                <a:cubicBezTo>
                  <a:pt x="1466965" y="1624101"/>
                  <a:pt x="1390379" y="1622842"/>
                  <a:pt x="1325217" y="1590261"/>
                </a:cubicBezTo>
                <a:cubicBezTo>
                  <a:pt x="1289878" y="1572592"/>
                  <a:pt x="1256683" y="1549747"/>
                  <a:pt x="1219200" y="1537253"/>
                </a:cubicBezTo>
                <a:cubicBezTo>
                  <a:pt x="1037448" y="1476668"/>
                  <a:pt x="1263023" y="1548208"/>
                  <a:pt x="1007165" y="1484244"/>
                </a:cubicBezTo>
                <a:cubicBezTo>
                  <a:pt x="889954" y="1454942"/>
                  <a:pt x="966045" y="1467796"/>
                  <a:pt x="874643" y="1431235"/>
                </a:cubicBezTo>
                <a:cubicBezTo>
                  <a:pt x="848703" y="1420859"/>
                  <a:pt x="821634" y="1413566"/>
                  <a:pt x="795130" y="1404731"/>
                </a:cubicBezTo>
                <a:cubicBezTo>
                  <a:pt x="625708" y="1291783"/>
                  <a:pt x="628143" y="1396773"/>
                  <a:pt x="556591" y="1325218"/>
                </a:cubicBezTo>
                <a:cubicBezTo>
                  <a:pt x="310982" y="1030142"/>
                  <a:pt x="357807" y="1232452"/>
                  <a:pt x="318051" y="1166191"/>
                </a:cubicBezTo>
                <a:cubicBezTo>
                  <a:pt x="278295" y="1099930"/>
                  <a:pt x="304800" y="993914"/>
                  <a:pt x="318052" y="927653"/>
                </a:cubicBezTo>
                <a:cubicBezTo>
                  <a:pt x="331304" y="861392"/>
                  <a:pt x="384313" y="803965"/>
                  <a:pt x="397565" y="768626"/>
                </a:cubicBezTo>
                <a:cubicBezTo>
                  <a:pt x="410817" y="733287"/>
                  <a:pt x="401982" y="737704"/>
                  <a:pt x="397565" y="715617"/>
                </a:cubicBezTo>
                <a:cubicBezTo>
                  <a:pt x="393148" y="693530"/>
                  <a:pt x="362226" y="644940"/>
                  <a:pt x="371061" y="636105"/>
                </a:cubicBezTo>
                <a:cubicBezTo>
                  <a:pt x="388730" y="600766"/>
                  <a:pt x="309216" y="556592"/>
                  <a:pt x="344555" y="503583"/>
                </a:cubicBezTo>
                <a:cubicBezTo>
                  <a:pt x="379894" y="450574"/>
                  <a:pt x="512417" y="371062"/>
                  <a:pt x="583095" y="318053"/>
                </a:cubicBezTo>
                <a:cubicBezTo>
                  <a:pt x="653773" y="265044"/>
                  <a:pt x="711199" y="220870"/>
                  <a:pt x="768625" y="185531"/>
                </a:cubicBezTo>
                <a:cubicBezTo>
                  <a:pt x="826051" y="150192"/>
                  <a:pt x="839303" y="132522"/>
                  <a:pt x="927651" y="106018"/>
                </a:cubicBezTo>
                <a:cubicBezTo>
                  <a:pt x="1015999" y="79514"/>
                  <a:pt x="1175026" y="44175"/>
                  <a:pt x="1298713" y="26505"/>
                </a:cubicBezTo>
                <a:cubicBezTo>
                  <a:pt x="1422400" y="8835"/>
                  <a:pt x="1572591" y="8835"/>
                  <a:pt x="1669773" y="0"/>
                </a:cubicBezTo>
                <a:cubicBezTo>
                  <a:pt x="1917147" y="8835"/>
                  <a:pt x="2204278" y="194366"/>
                  <a:pt x="2332382" y="238540"/>
                </a:cubicBezTo>
                <a:cubicBezTo>
                  <a:pt x="2460486" y="282714"/>
                  <a:pt x="2407164" y="246303"/>
                  <a:pt x="2438400" y="265044"/>
                </a:cubicBezTo>
                <a:cubicBezTo>
                  <a:pt x="2455340" y="275208"/>
                  <a:pt x="2438400" y="313636"/>
                  <a:pt x="2464904" y="318053"/>
                </a:cubicBezTo>
                <a:cubicBezTo>
                  <a:pt x="2491408" y="322470"/>
                  <a:pt x="2553252" y="265044"/>
                  <a:pt x="2597426" y="291548"/>
                </a:cubicBezTo>
                <a:cubicBezTo>
                  <a:pt x="2606261" y="309217"/>
                  <a:pt x="2566504" y="282713"/>
                  <a:pt x="2570921" y="291548"/>
                </a:cubicBezTo>
                <a:cubicBezTo>
                  <a:pt x="2575338" y="300383"/>
                  <a:pt x="2615095" y="340141"/>
                  <a:pt x="2623930" y="344558"/>
                </a:cubicBezTo>
                <a:cubicBezTo>
                  <a:pt x="2632765" y="348976"/>
                  <a:pt x="2579756" y="313636"/>
                  <a:pt x="2623930" y="318053"/>
                </a:cubicBezTo>
                <a:cubicBezTo>
                  <a:pt x="2668104" y="322470"/>
                  <a:pt x="2827130" y="318052"/>
                  <a:pt x="2888973" y="371061"/>
                </a:cubicBezTo>
                <a:cubicBezTo>
                  <a:pt x="2950816" y="424070"/>
                  <a:pt x="2968486" y="543340"/>
                  <a:pt x="2994990" y="636105"/>
                </a:cubicBezTo>
                <a:cubicBezTo>
                  <a:pt x="3021494" y="728870"/>
                  <a:pt x="3017077" y="843723"/>
                  <a:pt x="3047999" y="927653"/>
                </a:cubicBezTo>
                <a:cubicBezTo>
                  <a:pt x="3078921" y="1011584"/>
                  <a:pt x="3140764" y="1051340"/>
                  <a:pt x="3180521" y="1139688"/>
                </a:cubicBezTo>
                <a:cubicBezTo>
                  <a:pt x="3220278" y="1228036"/>
                  <a:pt x="3260034" y="1404730"/>
                  <a:pt x="3286538" y="1457739"/>
                </a:cubicBezTo>
                <a:cubicBezTo>
                  <a:pt x="3260034" y="1554922"/>
                  <a:pt x="3193773" y="1731618"/>
                  <a:pt x="3021495" y="1775792"/>
                </a:cubicBezTo>
                <a:cubicBezTo>
                  <a:pt x="2849217" y="1819966"/>
                  <a:pt x="2470006" y="1777066"/>
                  <a:pt x="2252869" y="1722783"/>
                </a:cubicBezTo>
                <a:cubicBezTo>
                  <a:pt x="2225765" y="1716007"/>
                  <a:pt x="2199860" y="1705114"/>
                  <a:pt x="2173356" y="1696279"/>
                </a:cubicBezTo>
                <a:cubicBezTo>
                  <a:pt x="2164521" y="1687444"/>
                  <a:pt x="2157248" y="1676705"/>
                  <a:pt x="2146852" y="1669774"/>
                </a:cubicBezTo>
                <a:cubicBezTo>
                  <a:pt x="2130415" y="1658816"/>
                  <a:pt x="2120347" y="1656522"/>
                  <a:pt x="2093843" y="1643270"/>
                </a:cubicBezTo>
                <a:cubicBezTo>
                  <a:pt x="2067339" y="1630018"/>
                  <a:pt x="1987826" y="1622900"/>
                  <a:pt x="1987826" y="15902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6988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/>
          <a:lstStyle/>
          <a:p>
            <a:r>
              <a:rPr lang="fi-FI" dirty="0" smtClean="0"/>
              <a:t>Piirretty objekti</a:t>
            </a:r>
            <a:endParaRPr lang="fi-FI" dirty="0"/>
          </a:p>
        </p:txBody>
      </p:sp>
      <p:sp>
        <p:nvSpPr>
          <p:cNvPr id="6" name="Rectangle 5"/>
          <p:cNvSpPr/>
          <p:nvPr/>
        </p:nvSpPr>
        <p:spPr>
          <a:xfrm>
            <a:off x="899592" y="4132927"/>
            <a:ext cx="3168352" cy="8640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thickThin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Rectangle 3"/>
          <p:cNvSpPr/>
          <p:nvPr/>
        </p:nvSpPr>
        <p:spPr>
          <a:xfrm>
            <a:off x="899592" y="2780928"/>
            <a:ext cx="3168352" cy="864096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Up-Down Arrow 1"/>
          <p:cNvSpPr/>
          <p:nvPr/>
        </p:nvSpPr>
        <p:spPr>
          <a:xfrm>
            <a:off x="2051720" y="2132856"/>
            <a:ext cx="864096" cy="36004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463082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/>
          <a:lstStyle/>
          <a:p>
            <a:r>
              <a:rPr lang="fi-FI" dirty="0" smtClean="0"/>
              <a:t>Piirtokuvan lisääminen</a:t>
            </a:r>
            <a:endParaRPr lang="fi-FI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99"/>
          <a:stretch/>
        </p:blipFill>
        <p:spPr>
          <a:xfrm flipH="1">
            <a:off x="886632" y="2204864"/>
            <a:ext cx="2533239" cy="1152128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7508">
            <a:off x="3707904" y="3211856"/>
            <a:ext cx="4446013" cy="76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9054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Kuvan muotoilu</a:t>
            </a:r>
            <a:endParaRPr lang="fi-FI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83" y="2060848"/>
            <a:ext cx="2181241" cy="30616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060848"/>
            <a:ext cx="2181241" cy="3061669"/>
          </a:xfrm>
          <a:prstGeom prst="rect">
            <a:avLst/>
          </a:prstGeom>
          <a:effectLst>
            <a:outerShdw blurRad="50800" dist="317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</p:spTree>
    <p:extLst>
      <p:ext uri="{BB962C8B-B14F-4D97-AF65-F5344CB8AC3E}">
        <p14:creationId xmlns:p14="http://schemas.microsoft.com/office/powerpoint/2010/main" val="3197476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/>
          <a:lstStyle/>
          <a:p>
            <a:r>
              <a:rPr lang="fi-FI" dirty="0" smtClean="0"/>
              <a:t>Piirtokuvan lisääminen</a:t>
            </a:r>
            <a:endParaRPr lang="fi-FI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887413" y="2205038"/>
            <a:ext cx="2532062" cy="2776537"/>
            <a:chOff x="559" y="1389"/>
            <a:chExt cx="1595" cy="1749"/>
          </a:xfrm>
          <a:solidFill>
            <a:schemeClr val="bg2">
              <a:lumMod val="90000"/>
              <a:alpha val="25000"/>
            </a:schemeClr>
          </a:solidFill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559" y="1389"/>
              <a:ext cx="1595" cy="17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59" y="1597"/>
              <a:ext cx="1481" cy="1341"/>
            </a:xfrm>
            <a:custGeom>
              <a:avLst/>
              <a:gdLst>
                <a:gd name="T0" fmla="*/ 5 w 2962"/>
                <a:gd name="T1" fmla="*/ 15 h 2681"/>
                <a:gd name="T2" fmla="*/ 2960 w 2962"/>
                <a:gd name="T3" fmla="*/ 0 h 2681"/>
                <a:gd name="T4" fmla="*/ 2962 w 2962"/>
                <a:gd name="T5" fmla="*/ 2681 h 2681"/>
                <a:gd name="T6" fmla="*/ 0 w 2962"/>
                <a:gd name="T7" fmla="*/ 2664 h 2681"/>
                <a:gd name="T8" fmla="*/ 5 w 2962"/>
                <a:gd name="T9" fmla="*/ 15 h 2681"/>
                <a:gd name="T10" fmla="*/ 5 w 2962"/>
                <a:gd name="T11" fmla="*/ 15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2" h="2681">
                  <a:moveTo>
                    <a:pt x="5" y="15"/>
                  </a:moveTo>
                  <a:lnTo>
                    <a:pt x="2960" y="0"/>
                  </a:lnTo>
                  <a:lnTo>
                    <a:pt x="2962" y="2681"/>
                  </a:lnTo>
                  <a:lnTo>
                    <a:pt x="0" y="2664"/>
                  </a:lnTo>
                  <a:lnTo>
                    <a:pt x="5" y="15"/>
                  </a:lnTo>
                  <a:lnTo>
                    <a:pt x="5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74" y="1403"/>
              <a:ext cx="1541" cy="1702"/>
            </a:xfrm>
            <a:custGeom>
              <a:avLst/>
              <a:gdLst>
                <a:gd name="T0" fmla="*/ 1682 w 3082"/>
                <a:gd name="T1" fmla="*/ 81 h 3404"/>
                <a:gd name="T2" fmla="*/ 1935 w 3082"/>
                <a:gd name="T3" fmla="*/ 0 h 3404"/>
                <a:gd name="T4" fmla="*/ 2201 w 3082"/>
                <a:gd name="T5" fmla="*/ 81 h 3404"/>
                <a:gd name="T6" fmla="*/ 2690 w 3082"/>
                <a:gd name="T7" fmla="*/ 454 h 3404"/>
                <a:gd name="T8" fmla="*/ 2983 w 3082"/>
                <a:gd name="T9" fmla="*/ 1043 h 3404"/>
                <a:gd name="T10" fmla="*/ 2857 w 3082"/>
                <a:gd name="T11" fmla="*/ 1727 h 3404"/>
                <a:gd name="T12" fmla="*/ 2236 w 3082"/>
                <a:gd name="T13" fmla="*/ 2131 h 3404"/>
                <a:gd name="T14" fmla="*/ 1904 w 3082"/>
                <a:gd name="T15" fmla="*/ 2427 h 3404"/>
                <a:gd name="T16" fmla="*/ 1388 w 3082"/>
                <a:gd name="T17" fmla="*/ 2208 h 3404"/>
                <a:gd name="T18" fmla="*/ 1236 w 3082"/>
                <a:gd name="T19" fmla="*/ 2681 h 3404"/>
                <a:gd name="T20" fmla="*/ 1016 w 3082"/>
                <a:gd name="T21" fmla="*/ 2873 h 3404"/>
                <a:gd name="T22" fmla="*/ 760 w 3082"/>
                <a:gd name="T23" fmla="*/ 1939 h 3404"/>
                <a:gd name="T24" fmla="*/ 360 w 3082"/>
                <a:gd name="T25" fmla="*/ 2327 h 3404"/>
                <a:gd name="T26" fmla="*/ 501 w 3082"/>
                <a:gd name="T27" fmla="*/ 2830 h 3404"/>
                <a:gd name="T28" fmla="*/ 1363 w 3082"/>
                <a:gd name="T29" fmla="*/ 3155 h 3404"/>
                <a:gd name="T30" fmla="*/ 1927 w 3082"/>
                <a:gd name="T31" fmla="*/ 3071 h 3404"/>
                <a:gd name="T32" fmla="*/ 3082 w 3082"/>
                <a:gd name="T33" fmla="*/ 2800 h 3404"/>
                <a:gd name="T34" fmla="*/ 2335 w 3082"/>
                <a:gd name="T35" fmla="*/ 3220 h 3404"/>
                <a:gd name="T36" fmla="*/ 1180 w 3082"/>
                <a:gd name="T37" fmla="*/ 3404 h 3404"/>
                <a:gd name="T38" fmla="*/ 414 w 3082"/>
                <a:gd name="T39" fmla="*/ 3174 h 3404"/>
                <a:gd name="T40" fmla="*/ 112 w 3082"/>
                <a:gd name="T41" fmla="*/ 2896 h 3404"/>
                <a:gd name="T42" fmla="*/ 0 w 3082"/>
                <a:gd name="T43" fmla="*/ 1992 h 3404"/>
                <a:gd name="T44" fmla="*/ 267 w 3082"/>
                <a:gd name="T45" fmla="*/ 1516 h 3404"/>
                <a:gd name="T46" fmla="*/ 752 w 3082"/>
                <a:gd name="T47" fmla="*/ 1114 h 3404"/>
                <a:gd name="T48" fmla="*/ 1562 w 3082"/>
                <a:gd name="T49" fmla="*/ 1088 h 3404"/>
                <a:gd name="T50" fmla="*/ 2337 w 3082"/>
                <a:gd name="T51" fmla="*/ 1380 h 3404"/>
                <a:gd name="T52" fmla="*/ 2650 w 3082"/>
                <a:gd name="T53" fmla="*/ 1365 h 3404"/>
                <a:gd name="T54" fmla="*/ 2685 w 3082"/>
                <a:gd name="T55" fmla="*/ 997 h 3404"/>
                <a:gd name="T56" fmla="*/ 2449 w 3082"/>
                <a:gd name="T57" fmla="*/ 557 h 3404"/>
                <a:gd name="T58" fmla="*/ 2038 w 3082"/>
                <a:gd name="T59" fmla="*/ 293 h 3404"/>
                <a:gd name="T60" fmla="*/ 1679 w 3082"/>
                <a:gd name="T61" fmla="*/ 262 h 3404"/>
                <a:gd name="T62" fmla="*/ 1840 w 3082"/>
                <a:gd name="T63" fmla="*/ 178 h 3404"/>
                <a:gd name="T64" fmla="*/ 1629 w 3082"/>
                <a:gd name="T65" fmla="*/ 151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82" h="3404">
                  <a:moveTo>
                    <a:pt x="1629" y="151"/>
                  </a:moveTo>
                  <a:lnTo>
                    <a:pt x="1682" y="81"/>
                  </a:lnTo>
                  <a:lnTo>
                    <a:pt x="1760" y="35"/>
                  </a:lnTo>
                  <a:lnTo>
                    <a:pt x="1935" y="0"/>
                  </a:lnTo>
                  <a:lnTo>
                    <a:pt x="2057" y="11"/>
                  </a:lnTo>
                  <a:lnTo>
                    <a:pt x="2201" y="81"/>
                  </a:lnTo>
                  <a:lnTo>
                    <a:pt x="2340" y="200"/>
                  </a:lnTo>
                  <a:lnTo>
                    <a:pt x="2690" y="454"/>
                  </a:lnTo>
                  <a:lnTo>
                    <a:pt x="2932" y="849"/>
                  </a:lnTo>
                  <a:lnTo>
                    <a:pt x="2983" y="1043"/>
                  </a:lnTo>
                  <a:lnTo>
                    <a:pt x="2994" y="1362"/>
                  </a:lnTo>
                  <a:lnTo>
                    <a:pt x="2857" y="1727"/>
                  </a:lnTo>
                  <a:lnTo>
                    <a:pt x="2396" y="2027"/>
                  </a:lnTo>
                  <a:lnTo>
                    <a:pt x="2236" y="2131"/>
                  </a:lnTo>
                  <a:lnTo>
                    <a:pt x="1822" y="2143"/>
                  </a:lnTo>
                  <a:lnTo>
                    <a:pt x="1904" y="2427"/>
                  </a:lnTo>
                  <a:lnTo>
                    <a:pt x="1591" y="2140"/>
                  </a:lnTo>
                  <a:lnTo>
                    <a:pt x="1388" y="2208"/>
                  </a:lnTo>
                  <a:lnTo>
                    <a:pt x="1347" y="2467"/>
                  </a:lnTo>
                  <a:lnTo>
                    <a:pt x="1236" y="2681"/>
                  </a:lnTo>
                  <a:lnTo>
                    <a:pt x="1221" y="2827"/>
                  </a:lnTo>
                  <a:lnTo>
                    <a:pt x="1016" y="2873"/>
                  </a:lnTo>
                  <a:lnTo>
                    <a:pt x="1076" y="2301"/>
                  </a:lnTo>
                  <a:lnTo>
                    <a:pt x="760" y="1939"/>
                  </a:lnTo>
                  <a:lnTo>
                    <a:pt x="436" y="2097"/>
                  </a:lnTo>
                  <a:lnTo>
                    <a:pt x="360" y="2327"/>
                  </a:lnTo>
                  <a:lnTo>
                    <a:pt x="367" y="2570"/>
                  </a:lnTo>
                  <a:lnTo>
                    <a:pt x="501" y="2830"/>
                  </a:lnTo>
                  <a:lnTo>
                    <a:pt x="947" y="3054"/>
                  </a:lnTo>
                  <a:lnTo>
                    <a:pt x="1363" y="3155"/>
                  </a:lnTo>
                  <a:lnTo>
                    <a:pt x="1576" y="3139"/>
                  </a:lnTo>
                  <a:lnTo>
                    <a:pt x="1927" y="3071"/>
                  </a:lnTo>
                  <a:lnTo>
                    <a:pt x="2404" y="3001"/>
                  </a:lnTo>
                  <a:lnTo>
                    <a:pt x="3082" y="2800"/>
                  </a:lnTo>
                  <a:lnTo>
                    <a:pt x="2895" y="2972"/>
                  </a:lnTo>
                  <a:lnTo>
                    <a:pt x="2335" y="3220"/>
                  </a:lnTo>
                  <a:lnTo>
                    <a:pt x="1659" y="3389"/>
                  </a:lnTo>
                  <a:lnTo>
                    <a:pt x="1180" y="3404"/>
                  </a:lnTo>
                  <a:lnTo>
                    <a:pt x="821" y="3313"/>
                  </a:lnTo>
                  <a:lnTo>
                    <a:pt x="414" y="3174"/>
                  </a:lnTo>
                  <a:lnTo>
                    <a:pt x="287" y="3071"/>
                  </a:lnTo>
                  <a:lnTo>
                    <a:pt x="112" y="2896"/>
                  </a:lnTo>
                  <a:lnTo>
                    <a:pt x="5" y="2508"/>
                  </a:lnTo>
                  <a:lnTo>
                    <a:pt x="0" y="1992"/>
                  </a:lnTo>
                  <a:lnTo>
                    <a:pt x="188" y="1619"/>
                  </a:lnTo>
                  <a:lnTo>
                    <a:pt x="267" y="1516"/>
                  </a:lnTo>
                  <a:lnTo>
                    <a:pt x="443" y="1335"/>
                  </a:lnTo>
                  <a:lnTo>
                    <a:pt x="752" y="1114"/>
                  </a:lnTo>
                  <a:lnTo>
                    <a:pt x="1163" y="1041"/>
                  </a:lnTo>
                  <a:lnTo>
                    <a:pt x="1562" y="1088"/>
                  </a:lnTo>
                  <a:lnTo>
                    <a:pt x="1944" y="1240"/>
                  </a:lnTo>
                  <a:lnTo>
                    <a:pt x="2337" y="1380"/>
                  </a:lnTo>
                  <a:lnTo>
                    <a:pt x="2512" y="1412"/>
                  </a:lnTo>
                  <a:lnTo>
                    <a:pt x="2650" y="1365"/>
                  </a:lnTo>
                  <a:lnTo>
                    <a:pt x="2743" y="1272"/>
                  </a:lnTo>
                  <a:lnTo>
                    <a:pt x="2685" y="997"/>
                  </a:lnTo>
                  <a:lnTo>
                    <a:pt x="2621" y="824"/>
                  </a:lnTo>
                  <a:lnTo>
                    <a:pt x="2449" y="557"/>
                  </a:lnTo>
                  <a:lnTo>
                    <a:pt x="2186" y="328"/>
                  </a:lnTo>
                  <a:lnTo>
                    <a:pt x="2038" y="293"/>
                  </a:lnTo>
                  <a:lnTo>
                    <a:pt x="1801" y="289"/>
                  </a:lnTo>
                  <a:lnTo>
                    <a:pt x="1679" y="262"/>
                  </a:lnTo>
                  <a:lnTo>
                    <a:pt x="1856" y="238"/>
                  </a:lnTo>
                  <a:lnTo>
                    <a:pt x="1840" y="178"/>
                  </a:lnTo>
                  <a:lnTo>
                    <a:pt x="1629" y="151"/>
                  </a:lnTo>
                  <a:lnTo>
                    <a:pt x="1629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559" y="1597"/>
              <a:ext cx="1307" cy="1341"/>
            </a:xfrm>
            <a:custGeom>
              <a:avLst/>
              <a:gdLst>
                <a:gd name="T0" fmla="*/ 2275 w 2613"/>
                <a:gd name="T1" fmla="*/ 0 h 2681"/>
                <a:gd name="T2" fmla="*/ 0 w 2613"/>
                <a:gd name="T3" fmla="*/ 0 h 2681"/>
                <a:gd name="T4" fmla="*/ 0 w 2613"/>
                <a:gd name="T5" fmla="*/ 2681 h 2681"/>
                <a:gd name="T6" fmla="*/ 330 w 2613"/>
                <a:gd name="T7" fmla="*/ 2681 h 2681"/>
                <a:gd name="T8" fmla="*/ 174 w 2613"/>
                <a:gd name="T9" fmla="*/ 2456 h 2681"/>
                <a:gd name="T10" fmla="*/ 97 w 2613"/>
                <a:gd name="T11" fmla="*/ 2276 h 2681"/>
                <a:gd name="T12" fmla="*/ 61 w 2613"/>
                <a:gd name="T13" fmla="*/ 2081 h 2681"/>
                <a:gd name="T14" fmla="*/ 56 w 2613"/>
                <a:gd name="T15" fmla="*/ 1817 h 2681"/>
                <a:gd name="T16" fmla="*/ 114 w 2613"/>
                <a:gd name="T17" fmla="*/ 1480 h 2681"/>
                <a:gd name="T18" fmla="*/ 193 w 2613"/>
                <a:gd name="T19" fmla="*/ 1302 h 2681"/>
                <a:gd name="T20" fmla="*/ 234 w 2613"/>
                <a:gd name="T21" fmla="*/ 1217 h 2681"/>
                <a:gd name="T22" fmla="*/ 129 w 2613"/>
                <a:gd name="T23" fmla="*/ 1184 h 2681"/>
                <a:gd name="T24" fmla="*/ 279 w 2613"/>
                <a:gd name="T25" fmla="*/ 1168 h 2681"/>
                <a:gd name="T26" fmla="*/ 339 w 2613"/>
                <a:gd name="T27" fmla="*/ 1108 h 2681"/>
                <a:gd name="T28" fmla="*/ 146 w 2613"/>
                <a:gd name="T29" fmla="*/ 1022 h 2681"/>
                <a:gd name="T30" fmla="*/ 428 w 2613"/>
                <a:gd name="T31" fmla="*/ 989 h 2681"/>
                <a:gd name="T32" fmla="*/ 140 w 2613"/>
                <a:gd name="T33" fmla="*/ 791 h 2681"/>
                <a:gd name="T34" fmla="*/ 446 w 2613"/>
                <a:gd name="T35" fmla="*/ 888 h 2681"/>
                <a:gd name="T36" fmla="*/ 134 w 2613"/>
                <a:gd name="T37" fmla="*/ 567 h 2681"/>
                <a:gd name="T38" fmla="*/ 557 w 2613"/>
                <a:gd name="T39" fmla="*/ 790 h 2681"/>
                <a:gd name="T40" fmla="*/ 137 w 2613"/>
                <a:gd name="T41" fmla="*/ 359 h 2681"/>
                <a:gd name="T42" fmla="*/ 682 w 2613"/>
                <a:gd name="T43" fmla="*/ 675 h 2681"/>
                <a:gd name="T44" fmla="*/ 279 w 2613"/>
                <a:gd name="T45" fmla="*/ 164 h 2681"/>
                <a:gd name="T46" fmla="*/ 775 w 2613"/>
                <a:gd name="T47" fmla="*/ 610 h 2681"/>
                <a:gd name="T48" fmla="*/ 516 w 2613"/>
                <a:gd name="T49" fmla="*/ 128 h 2681"/>
                <a:gd name="T50" fmla="*/ 881 w 2613"/>
                <a:gd name="T51" fmla="*/ 516 h 2681"/>
                <a:gd name="T52" fmla="*/ 741 w 2613"/>
                <a:gd name="T53" fmla="*/ 76 h 2681"/>
                <a:gd name="T54" fmla="*/ 1038 w 2613"/>
                <a:gd name="T55" fmla="*/ 504 h 2681"/>
                <a:gd name="T56" fmla="*/ 954 w 2613"/>
                <a:gd name="T57" fmla="*/ 90 h 2681"/>
                <a:gd name="T58" fmla="*/ 1119 w 2613"/>
                <a:gd name="T59" fmla="*/ 364 h 2681"/>
                <a:gd name="T60" fmla="*/ 1157 w 2613"/>
                <a:gd name="T61" fmla="*/ 65 h 2681"/>
                <a:gd name="T62" fmla="*/ 1329 w 2613"/>
                <a:gd name="T63" fmla="*/ 417 h 2681"/>
                <a:gd name="T64" fmla="*/ 1386 w 2613"/>
                <a:gd name="T65" fmla="*/ 84 h 2681"/>
                <a:gd name="T66" fmla="*/ 1463 w 2613"/>
                <a:gd name="T67" fmla="*/ 400 h 2681"/>
                <a:gd name="T68" fmla="*/ 1590 w 2613"/>
                <a:gd name="T69" fmla="*/ 79 h 2681"/>
                <a:gd name="T70" fmla="*/ 1697 w 2613"/>
                <a:gd name="T71" fmla="*/ 408 h 2681"/>
                <a:gd name="T72" fmla="*/ 1820 w 2613"/>
                <a:gd name="T73" fmla="*/ 71 h 2681"/>
                <a:gd name="T74" fmla="*/ 1861 w 2613"/>
                <a:gd name="T75" fmla="*/ 424 h 2681"/>
                <a:gd name="T76" fmla="*/ 2047 w 2613"/>
                <a:gd name="T77" fmla="*/ 116 h 2681"/>
                <a:gd name="T78" fmla="*/ 1986 w 2613"/>
                <a:gd name="T79" fmla="*/ 490 h 2681"/>
                <a:gd name="T80" fmla="*/ 2332 w 2613"/>
                <a:gd name="T81" fmla="*/ 161 h 2681"/>
                <a:gd name="T82" fmla="*/ 2172 w 2613"/>
                <a:gd name="T83" fmla="*/ 543 h 2681"/>
                <a:gd name="T84" fmla="*/ 2449 w 2613"/>
                <a:gd name="T85" fmla="*/ 277 h 2681"/>
                <a:gd name="T86" fmla="*/ 2263 w 2613"/>
                <a:gd name="T87" fmla="*/ 648 h 2681"/>
                <a:gd name="T88" fmla="*/ 2613 w 2613"/>
                <a:gd name="T89" fmla="*/ 356 h 2681"/>
                <a:gd name="T90" fmla="*/ 2513 w 2613"/>
                <a:gd name="T91" fmla="*/ 186 h 2681"/>
                <a:gd name="T92" fmla="*/ 2402 w 2613"/>
                <a:gd name="T93" fmla="*/ 76 h 2681"/>
                <a:gd name="T94" fmla="*/ 2275 w 2613"/>
                <a:gd name="T95" fmla="*/ 0 h 2681"/>
                <a:gd name="T96" fmla="*/ 2275 w 2613"/>
                <a:gd name="T97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13" h="2681">
                  <a:moveTo>
                    <a:pt x="2275" y="0"/>
                  </a:moveTo>
                  <a:lnTo>
                    <a:pt x="0" y="0"/>
                  </a:lnTo>
                  <a:lnTo>
                    <a:pt x="0" y="2681"/>
                  </a:lnTo>
                  <a:lnTo>
                    <a:pt x="330" y="2681"/>
                  </a:lnTo>
                  <a:lnTo>
                    <a:pt x="174" y="2456"/>
                  </a:lnTo>
                  <a:lnTo>
                    <a:pt x="97" y="2276"/>
                  </a:lnTo>
                  <a:lnTo>
                    <a:pt x="61" y="2081"/>
                  </a:lnTo>
                  <a:lnTo>
                    <a:pt x="56" y="1817"/>
                  </a:lnTo>
                  <a:lnTo>
                    <a:pt x="114" y="1480"/>
                  </a:lnTo>
                  <a:lnTo>
                    <a:pt x="193" y="1302"/>
                  </a:lnTo>
                  <a:lnTo>
                    <a:pt x="234" y="1217"/>
                  </a:lnTo>
                  <a:lnTo>
                    <a:pt x="129" y="1184"/>
                  </a:lnTo>
                  <a:lnTo>
                    <a:pt x="279" y="1168"/>
                  </a:lnTo>
                  <a:lnTo>
                    <a:pt x="339" y="1108"/>
                  </a:lnTo>
                  <a:lnTo>
                    <a:pt x="146" y="1022"/>
                  </a:lnTo>
                  <a:lnTo>
                    <a:pt x="428" y="989"/>
                  </a:lnTo>
                  <a:lnTo>
                    <a:pt x="140" y="791"/>
                  </a:lnTo>
                  <a:lnTo>
                    <a:pt x="446" y="888"/>
                  </a:lnTo>
                  <a:lnTo>
                    <a:pt x="134" y="567"/>
                  </a:lnTo>
                  <a:lnTo>
                    <a:pt x="557" y="790"/>
                  </a:lnTo>
                  <a:lnTo>
                    <a:pt x="137" y="359"/>
                  </a:lnTo>
                  <a:lnTo>
                    <a:pt x="682" y="675"/>
                  </a:lnTo>
                  <a:lnTo>
                    <a:pt x="279" y="164"/>
                  </a:lnTo>
                  <a:lnTo>
                    <a:pt x="775" y="610"/>
                  </a:lnTo>
                  <a:lnTo>
                    <a:pt x="516" y="128"/>
                  </a:lnTo>
                  <a:lnTo>
                    <a:pt x="881" y="516"/>
                  </a:lnTo>
                  <a:lnTo>
                    <a:pt x="741" y="76"/>
                  </a:lnTo>
                  <a:lnTo>
                    <a:pt x="1038" y="504"/>
                  </a:lnTo>
                  <a:lnTo>
                    <a:pt x="954" y="90"/>
                  </a:lnTo>
                  <a:lnTo>
                    <a:pt x="1119" y="364"/>
                  </a:lnTo>
                  <a:lnTo>
                    <a:pt x="1157" y="65"/>
                  </a:lnTo>
                  <a:lnTo>
                    <a:pt x="1329" y="417"/>
                  </a:lnTo>
                  <a:lnTo>
                    <a:pt x="1386" y="84"/>
                  </a:lnTo>
                  <a:lnTo>
                    <a:pt x="1463" y="400"/>
                  </a:lnTo>
                  <a:lnTo>
                    <a:pt x="1590" y="79"/>
                  </a:lnTo>
                  <a:lnTo>
                    <a:pt x="1697" y="408"/>
                  </a:lnTo>
                  <a:lnTo>
                    <a:pt x="1820" y="71"/>
                  </a:lnTo>
                  <a:lnTo>
                    <a:pt x="1861" y="424"/>
                  </a:lnTo>
                  <a:lnTo>
                    <a:pt x="2047" y="116"/>
                  </a:lnTo>
                  <a:lnTo>
                    <a:pt x="1986" y="490"/>
                  </a:lnTo>
                  <a:lnTo>
                    <a:pt x="2332" y="161"/>
                  </a:lnTo>
                  <a:lnTo>
                    <a:pt x="2172" y="543"/>
                  </a:lnTo>
                  <a:lnTo>
                    <a:pt x="2449" y="277"/>
                  </a:lnTo>
                  <a:lnTo>
                    <a:pt x="2263" y="648"/>
                  </a:lnTo>
                  <a:lnTo>
                    <a:pt x="2613" y="356"/>
                  </a:lnTo>
                  <a:lnTo>
                    <a:pt x="2513" y="186"/>
                  </a:lnTo>
                  <a:lnTo>
                    <a:pt x="2402" y="76"/>
                  </a:lnTo>
                  <a:lnTo>
                    <a:pt x="2275" y="0"/>
                  </a:lnTo>
                  <a:lnTo>
                    <a:pt x="22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873" y="1597"/>
              <a:ext cx="167" cy="251"/>
            </a:xfrm>
            <a:custGeom>
              <a:avLst/>
              <a:gdLst>
                <a:gd name="T0" fmla="*/ 0 w 334"/>
                <a:gd name="T1" fmla="*/ 0 h 500"/>
                <a:gd name="T2" fmla="*/ 95 w 334"/>
                <a:gd name="T3" fmla="*/ 93 h 500"/>
                <a:gd name="T4" fmla="*/ 213 w 334"/>
                <a:gd name="T5" fmla="*/ 257 h 500"/>
                <a:gd name="T6" fmla="*/ 297 w 334"/>
                <a:gd name="T7" fmla="*/ 403 h 500"/>
                <a:gd name="T8" fmla="*/ 334 w 334"/>
                <a:gd name="T9" fmla="*/ 500 h 500"/>
                <a:gd name="T10" fmla="*/ 334 w 334"/>
                <a:gd name="T11" fmla="*/ 0 h 500"/>
                <a:gd name="T12" fmla="*/ 0 w 334"/>
                <a:gd name="T13" fmla="*/ 0 h 500"/>
                <a:gd name="T14" fmla="*/ 0 w 334"/>
                <a:gd name="T15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500">
                  <a:moveTo>
                    <a:pt x="0" y="0"/>
                  </a:moveTo>
                  <a:lnTo>
                    <a:pt x="95" y="93"/>
                  </a:lnTo>
                  <a:lnTo>
                    <a:pt x="213" y="257"/>
                  </a:lnTo>
                  <a:lnTo>
                    <a:pt x="297" y="403"/>
                  </a:lnTo>
                  <a:lnTo>
                    <a:pt x="334" y="500"/>
                  </a:lnTo>
                  <a:lnTo>
                    <a:pt x="33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745" y="1803"/>
              <a:ext cx="165" cy="163"/>
            </a:xfrm>
            <a:custGeom>
              <a:avLst/>
              <a:gdLst>
                <a:gd name="T0" fmla="*/ 278 w 328"/>
                <a:gd name="T1" fmla="*/ 0 h 327"/>
                <a:gd name="T2" fmla="*/ 0 w 328"/>
                <a:gd name="T3" fmla="*/ 327 h 327"/>
                <a:gd name="T4" fmla="*/ 328 w 328"/>
                <a:gd name="T5" fmla="*/ 123 h 327"/>
                <a:gd name="T6" fmla="*/ 278 w 328"/>
                <a:gd name="T7" fmla="*/ 0 h 327"/>
                <a:gd name="T8" fmla="*/ 278 w 328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327">
                  <a:moveTo>
                    <a:pt x="278" y="0"/>
                  </a:moveTo>
                  <a:lnTo>
                    <a:pt x="0" y="327"/>
                  </a:lnTo>
                  <a:lnTo>
                    <a:pt x="328" y="123"/>
                  </a:lnTo>
                  <a:lnTo>
                    <a:pt x="278" y="0"/>
                  </a:lnTo>
                  <a:lnTo>
                    <a:pt x="2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1785" y="1901"/>
              <a:ext cx="150" cy="107"/>
            </a:xfrm>
            <a:custGeom>
              <a:avLst/>
              <a:gdLst>
                <a:gd name="T0" fmla="*/ 263 w 300"/>
                <a:gd name="T1" fmla="*/ 0 h 215"/>
                <a:gd name="T2" fmla="*/ 0 w 300"/>
                <a:gd name="T3" fmla="*/ 215 h 215"/>
                <a:gd name="T4" fmla="*/ 300 w 300"/>
                <a:gd name="T5" fmla="*/ 134 h 215"/>
                <a:gd name="T6" fmla="*/ 263 w 300"/>
                <a:gd name="T7" fmla="*/ 0 h 215"/>
                <a:gd name="T8" fmla="*/ 263 w 300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15">
                  <a:moveTo>
                    <a:pt x="263" y="0"/>
                  </a:moveTo>
                  <a:lnTo>
                    <a:pt x="0" y="215"/>
                  </a:lnTo>
                  <a:lnTo>
                    <a:pt x="300" y="134"/>
                  </a:lnTo>
                  <a:lnTo>
                    <a:pt x="263" y="0"/>
                  </a:lnTo>
                  <a:lnTo>
                    <a:pt x="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1383" y="1398"/>
              <a:ext cx="373" cy="213"/>
            </a:xfrm>
            <a:custGeom>
              <a:avLst/>
              <a:gdLst>
                <a:gd name="T0" fmla="*/ 54 w 746"/>
                <a:gd name="T1" fmla="*/ 75 h 426"/>
                <a:gd name="T2" fmla="*/ 12 w 746"/>
                <a:gd name="T3" fmla="*/ 133 h 426"/>
                <a:gd name="T4" fmla="*/ 0 w 746"/>
                <a:gd name="T5" fmla="*/ 183 h 426"/>
                <a:gd name="T6" fmla="*/ 200 w 746"/>
                <a:gd name="T7" fmla="*/ 181 h 426"/>
                <a:gd name="T8" fmla="*/ 201 w 746"/>
                <a:gd name="T9" fmla="*/ 242 h 426"/>
                <a:gd name="T10" fmla="*/ 19 w 746"/>
                <a:gd name="T11" fmla="*/ 239 h 426"/>
                <a:gd name="T12" fmla="*/ 28 w 746"/>
                <a:gd name="T13" fmla="*/ 270 h 426"/>
                <a:gd name="T14" fmla="*/ 209 w 746"/>
                <a:gd name="T15" fmla="*/ 359 h 426"/>
                <a:gd name="T16" fmla="*/ 379 w 746"/>
                <a:gd name="T17" fmla="*/ 370 h 426"/>
                <a:gd name="T18" fmla="*/ 457 w 746"/>
                <a:gd name="T19" fmla="*/ 335 h 426"/>
                <a:gd name="T20" fmla="*/ 538 w 746"/>
                <a:gd name="T21" fmla="*/ 358 h 426"/>
                <a:gd name="T22" fmla="*/ 656 w 746"/>
                <a:gd name="T23" fmla="*/ 399 h 426"/>
                <a:gd name="T24" fmla="*/ 746 w 746"/>
                <a:gd name="T25" fmla="*/ 426 h 426"/>
                <a:gd name="T26" fmla="*/ 569 w 746"/>
                <a:gd name="T27" fmla="*/ 321 h 426"/>
                <a:gd name="T28" fmla="*/ 554 w 746"/>
                <a:gd name="T29" fmla="*/ 230 h 426"/>
                <a:gd name="T30" fmla="*/ 484 w 746"/>
                <a:gd name="T31" fmla="*/ 260 h 426"/>
                <a:gd name="T32" fmla="*/ 404 w 746"/>
                <a:gd name="T33" fmla="*/ 267 h 426"/>
                <a:gd name="T34" fmla="*/ 309 w 746"/>
                <a:gd name="T35" fmla="*/ 295 h 426"/>
                <a:gd name="T36" fmla="*/ 318 w 746"/>
                <a:gd name="T37" fmla="*/ 257 h 426"/>
                <a:gd name="T38" fmla="*/ 239 w 746"/>
                <a:gd name="T39" fmla="*/ 270 h 426"/>
                <a:gd name="T40" fmla="*/ 279 w 746"/>
                <a:gd name="T41" fmla="*/ 241 h 426"/>
                <a:gd name="T42" fmla="*/ 285 w 746"/>
                <a:gd name="T43" fmla="*/ 204 h 426"/>
                <a:gd name="T44" fmla="*/ 259 w 746"/>
                <a:gd name="T45" fmla="*/ 168 h 426"/>
                <a:gd name="T46" fmla="*/ 198 w 746"/>
                <a:gd name="T47" fmla="*/ 152 h 426"/>
                <a:gd name="T48" fmla="*/ 136 w 746"/>
                <a:gd name="T49" fmla="*/ 143 h 426"/>
                <a:gd name="T50" fmla="*/ 119 w 746"/>
                <a:gd name="T51" fmla="*/ 119 h 426"/>
                <a:gd name="T52" fmla="*/ 131 w 746"/>
                <a:gd name="T53" fmla="*/ 90 h 426"/>
                <a:gd name="T54" fmla="*/ 172 w 746"/>
                <a:gd name="T55" fmla="*/ 58 h 426"/>
                <a:gd name="T56" fmla="*/ 280 w 746"/>
                <a:gd name="T57" fmla="*/ 26 h 426"/>
                <a:gd name="T58" fmla="*/ 402 w 746"/>
                <a:gd name="T59" fmla="*/ 19 h 426"/>
                <a:gd name="T60" fmla="*/ 276 w 746"/>
                <a:gd name="T61" fmla="*/ 0 h 426"/>
                <a:gd name="T62" fmla="*/ 134 w 746"/>
                <a:gd name="T63" fmla="*/ 29 h 426"/>
                <a:gd name="T64" fmla="*/ 54 w 746"/>
                <a:gd name="T65" fmla="*/ 75 h 426"/>
                <a:gd name="T66" fmla="*/ 54 w 746"/>
                <a:gd name="T67" fmla="*/ 7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6" h="426">
                  <a:moveTo>
                    <a:pt x="54" y="75"/>
                  </a:moveTo>
                  <a:lnTo>
                    <a:pt x="12" y="133"/>
                  </a:lnTo>
                  <a:lnTo>
                    <a:pt x="0" y="183"/>
                  </a:lnTo>
                  <a:lnTo>
                    <a:pt x="200" y="181"/>
                  </a:lnTo>
                  <a:lnTo>
                    <a:pt x="201" y="242"/>
                  </a:lnTo>
                  <a:lnTo>
                    <a:pt x="19" y="239"/>
                  </a:lnTo>
                  <a:lnTo>
                    <a:pt x="28" y="270"/>
                  </a:lnTo>
                  <a:lnTo>
                    <a:pt x="209" y="359"/>
                  </a:lnTo>
                  <a:lnTo>
                    <a:pt x="379" y="370"/>
                  </a:lnTo>
                  <a:lnTo>
                    <a:pt x="457" y="335"/>
                  </a:lnTo>
                  <a:lnTo>
                    <a:pt x="538" y="358"/>
                  </a:lnTo>
                  <a:lnTo>
                    <a:pt x="656" y="399"/>
                  </a:lnTo>
                  <a:lnTo>
                    <a:pt x="746" y="426"/>
                  </a:lnTo>
                  <a:lnTo>
                    <a:pt x="569" y="321"/>
                  </a:lnTo>
                  <a:lnTo>
                    <a:pt x="554" y="230"/>
                  </a:lnTo>
                  <a:lnTo>
                    <a:pt x="484" y="260"/>
                  </a:lnTo>
                  <a:lnTo>
                    <a:pt x="404" y="267"/>
                  </a:lnTo>
                  <a:lnTo>
                    <a:pt x="309" y="295"/>
                  </a:lnTo>
                  <a:lnTo>
                    <a:pt x="318" y="257"/>
                  </a:lnTo>
                  <a:lnTo>
                    <a:pt x="239" y="270"/>
                  </a:lnTo>
                  <a:lnTo>
                    <a:pt x="279" y="241"/>
                  </a:lnTo>
                  <a:lnTo>
                    <a:pt x="285" y="204"/>
                  </a:lnTo>
                  <a:lnTo>
                    <a:pt x="259" y="168"/>
                  </a:lnTo>
                  <a:lnTo>
                    <a:pt x="198" y="152"/>
                  </a:lnTo>
                  <a:lnTo>
                    <a:pt x="136" y="143"/>
                  </a:lnTo>
                  <a:lnTo>
                    <a:pt x="119" y="119"/>
                  </a:lnTo>
                  <a:lnTo>
                    <a:pt x="131" y="90"/>
                  </a:lnTo>
                  <a:lnTo>
                    <a:pt x="172" y="58"/>
                  </a:lnTo>
                  <a:lnTo>
                    <a:pt x="280" y="26"/>
                  </a:lnTo>
                  <a:lnTo>
                    <a:pt x="402" y="19"/>
                  </a:lnTo>
                  <a:lnTo>
                    <a:pt x="276" y="0"/>
                  </a:lnTo>
                  <a:lnTo>
                    <a:pt x="134" y="29"/>
                  </a:lnTo>
                  <a:lnTo>
                    <a:pt x="54" y="75"/>
                  </a:lnTo>
                  <a:lnTo>
                    <a:pt x="5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742" y="1695"/>
              <a:ext cx="1267" cy="430"/>
            </a:xfrm>
            <a:custGeom>
              <a:avLst/>
              <a:gdLst>
                <a:gd name="T0" fmla="*/ 2388 w 2534"/>
                <a:gd name="T1" fmla="*/ 0 h 859"/>
                <a:gd name="T2" fmla="*/ 2457 w 2534"/>
                <a:gd name="T3" fmla="*/ 188 h 859"/>
                <a:gd name="T4" fmla="*/ 2461 w 2534"/>
                <a:gd name="T5" fmla="*/ 388 h 859"/>
                <a:gd name="T6" fmla="*/ 2435 w 2534"/>
                <a:gd name="T7" fmla="*/ 505 h 859"/>
                <a:gd name="T8" fmla="*/ 2402 w 2534"/>
                <a:gd name="T9" fmla="*/ 652 h 859"/>
                <a:gd name="T10" fmla="*/ 2323 w 2534"/>
                <a:gd name="T11" fmla="*/ 739 h 859"/>
                <a:gd name="T12" fmla="*/ 2228 w 2534"/>
                <a:gd name="T13" fmla="*/ 794 h 859"/>
                <a:gd name="T14" fmla="*/ 2079 w 2534"/>
                <a:gd name="T15" fmla="*/ 783 h 859"/>
                <a:gd name="T16" fmla="*/ 1795 w 2534"/>
                <a:gd name="T17" fmla="*/ 710 h 859"/>
                <a:gd name="T18" fmla="*/ 1510 w 2534"/>
                <a:gd name="T19" fmla="*/ 588 h 859"/>
                <a:gd name="T20" fmla="*/ 1239 w 2534"/>
                <a:gd name="T21" fmla="*/ 487 h 859"/>
                <a:gd name="T22" fmla="*/ 1005 w 2534"/>
                <a:gd name="T23" fmla="*/ 439 h 859"/>
                <a:gd name="T24" fmla="*/ 770 w 2534"/>
                <a:gd name="T25" fmla="*/ 432 h 859"/>
                <a:gd name="T26" fmla="*/ 533 w 2534"/>
                <a:gd name="T27" fmla="*/ 484 h 859"/>
                <a:gd name="T28" fmla="*/ 372 w 2534"/>
                <a:gd name="T29" fmla="*/ 546 h 859"/>
                <a:gd name="T30" fmla="*/ 204 w 2534"/>
                <a:gd name="T31" fmla="*/ 640 h 859"/>
                <a:gd name="T32" fmla="*/ 90 w 2534"/>
                <a:gd name="T33" fmla="*/ 739 h 859"/>
                <a:gd name="T34" fmla="*/ 0 w 2534"/>
                <a:gd name="T35" fmla="*/ 849 h 859"/>
                <a:gd name="T36" fmla="*/ 156 w 2534"/>
                <a:gd name="T37" fmla="*/ 768 h 859"/>
                <a:gd name="T38" fmla="*/ 206 w 2534"/>
                <a:gd name="T39" fmla="*/ 689 h 859"/>
                <a:gd name="T40" fmla="*/ 329 w 2534"/>
                <a:gd name="T41" fmla="*/ 681 h 859"/>
                <a:gd name="T42" fmla="*/ 417 w 2534"/>
                <a:gd name="T43" fmla="*/ 573 h 859"/>
                <a:gd name="T44" fmla="*/ 533 w 2534"/>
                <a:gd name="T45" fmla="*/ 613 h 859"/>
                <a:gd name="T46" fmla="*/ 658 w 2534"/>
                <a:gd name="T47" fmla="*/ 500 h 859"/>
                <a:gd name="T48" fmla="*/ 821 w 2534"/>
                <a:gd name="T49" fmla="*/ 584 h 859"/>
                <a:gd name="T50" fmla="*/ 944 w 2534"/>
                <a:gd name="T51" fmla="*/ 482 h 859"/>
                <a:gd name="T52" fmla="*/ 1090 w 2534"/>
                <a:gd name="T53" fmla="*/ 587 h 859"/>
                <a:gd name="T54" fmla="*/ 1203 w 2534"/>
                <a:gd name="T55" fmla="*/ 518 h 859"/>
                <a:gd name="T56" fmla="*/ 1341 w 2534"/>
                <a:gd name="T57" fmla="*/ 649 h 859"/>
                <a:gd name="T58" fmla="*/ 1454 w 2534"/>
                <a:gd name="T59" fmla="*/ 613 h 859"/>
                <a:gd name="T60" fmla="*/ 1585 w 2534"/>
                <a:gd name="T61" fmla="*/ 715 h 859"/>
                <a:gd name="T62" fmla="*/ 1719 w 2534"/>
                <a:gd name="T63" fmla="*/ 704 h 859"/>
                <a:gd name="T64" fmla="*/ 1773 w 2534"/>
                <a:gd name="T65" fmla="*/ 783 h 859"/>
                <a:gd name="T66" fmla="*/ 1865 w 2534"/>
                <a:gd name="T67" fmla="*/ 759 h 859"/>
                <a:gd name="T68" fmla="*/ 1926 w 2534"/>
                <a:gd name="T69" fmla="*/ 827 h 859"/>
                <a:gd name="T70" fmla="*/ 2002 w 2534"/>
                <a:gd name="T71" fmla="*/ 795 h 859"/>
                <a:gd name="T72" fmla="*/ 2064 w 2534"/>
                <a:gd name="T73" fmla="*/ 853 h 859"/>
                <a:gd name="T74" fmla="*/ 2143 w 2534"/>
                <a:gd name="T75" fmla="*/ 820 h 859"/>
                <a:gd name="T76" fmla="*/ 2224 w 2534"/>
                <a:gd name="T77" fmla="*/ 859 h 859"/>
                <a:gd name="T78" fmla="*/ 2289 w 2534"/>
                <a:gd name="T79" fmla="*/ 827 h 859"/>
                <a:gd name="T80" fmla="*/ 2410 w 2534"/>
                <a:gd name="T81" fmla="*/ 765 h 859"/>
                <a:gd name="T82" fmla="*/ 2501 w 2534"/>
                <a:gd name="T83" fmla="*/ 652 h 859"/>
                <a:gd name="T84" fmla="*/ 2527 w 2534"/>
                <a:gd name="T85" fmla="*/ 512 h 859"/>
                <a:gd name="T86" fmla="*/ 2534 w 2534"/>
                <a:gd name="T87" fmla="*/ 351 h 859"/>
                <a:gd name="T88" fmla="*/ 2516 w 2534"/>
                <a:gd name="T89" fmla="*/ 194 h 859"/>
                <a:gd name="T90" fmla="*/ 2472 w 2534"/>
                <a:gd name="T91" fmla="*/ 106 h 859"/>
                <a:gd name="T92" fmla="*/ 2388 w 2534"/>
                <a:gd name="T93" fmla="*/ 0 h 859"/>
                <a:gd name="T94" fmla="*/ 2388 w 2534"/>
                <a:gd name="T95" fmla="*/ 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34" h="859">
                  <a:moveTo>
                    <a:pt x="2388" y="0"/>
                  </a:moveTo>
                  <a:lnTo>
                    <a:pt x="2457" y="188"/>
                  </a:lnTo>
                  <a:lnTo>
                    <a:pt x="2461" y="388"/>
                  </a:lnTo>
                  <a:lnTo>
                    <a:pt x="2435" y="505"/>
                  </a:lnTo>
                  <a:lnTo>
                    <a:pt x="2402" y="652"/>
                  </a:lnTo>
                  <a:lnTo>
                    <a:pt x="2323" y="739"/>
                  </a:lnTo>
                  <a:lnTo>
                    <a:pt x="2228" y="794"/>
                  </a:lnTo>
                  <a:lnTo>
                    <a:pt x="2079" y="783"/>
                  </a:lnTo>
                  <a:lnTo>
                    <a:pt x="1795" y="710"/>
                  </a:lnTo>
                  <a:lnTo>
                    <a:pt x="1510" y="588"/>
                  </a:lnTo>
                  <a:lnTo>
                    <a:pt x="1239" y="487"/>
                  </a:lnTo>
                  <a:lnTo>
                    <a:pt x="1005" y="439"/>
                  </a:lnTo>
                  <a:lnTo>
                    <a:pt x="770" y="432"/>
                  </a:lnTo>
                  <a:lnTo>
                    <a:pt x="533" y="484"/>
                  </a:lnTo>
                  <a:lnTo>
                    <a:pt x="372" y="546"/>
                  </a:lnTo>
                  <a:lnTo>
                    <a:pt x="204" y="640"/>
                  </a:lnTo>
                  <a:lnTo>
                    <a:pt x="90" y="739"/>
                  </a:lnTo>
                  <a:lnTo>
                    <a:pt x="0" y="849"/>
                  </a:lnTo>
                  <a:lnTo>
                    <a:pt x="156" y="768"/>
                  </a:lnTo>
                  <a:lnTo>
                    <a:pt x="206" y="689"/>
                  </a:lnTo>
                  <a:lnTo>
                    <a:pt x="329" y="681"/>
                  </a:lnTo>
                  <a:lnTo>
                    <a:pt x="417" y="573"/>
                  </a:lnTo>
                  <a:lnTo>
                    <a:pt x="533" y="613"/>
                  </a:lnTo>
                  <a:lnTo>
                    <a:pt x="658" y="500"/>
                  </a:lnTo>
                  <a:lnTo>
                    <a:pt x="821" y="584"/>
                  </a:lnTo>
                  <a:lnTo>
                    <a:pt x="944" y="482"/>
                  </a:lnTo>
                  <a:lnTo>
                    <a:pt x="1090" y="587"/>
                  </a:lnTo>
                  <a:lnTo>
                    <a:pt x="1203" y="518"/>
                  </a:lnTo>
                  <a:lnTo>
                    <a:pt x="1341" y="649"/>
                  </a:lnTo>
                  <a:lnTo>
                    <a:pt x="1454" y="613"/>
                  </a:lnTo>
                  <a:lnTo>
                    <a:pt x="1585" y="715"/>
                  </a:lnTo>
                  <a:lnTo>
                    <a:pt x="1719" y="704"/>
                  </a:lnTo>
                  <a:lnTo>
                    <a:pt x="1773" y="783"/>
                  </a:lnTo>
                  <a:lnTo>
                    <a:pt x="1865" y="759"/>
                  </a:lnTo>
                  <a:lnTo>
                    <a:pt x="1926" y="827"/>
                  </a:lnTo>
                  <a:lnTo>
                    <a:pt x="2002" y="795"/>
                  </a:lnTo>
                  <a:lnTo>
                    <a:pt x="2064" y="853"/>
                  </a:lnTo>
                  <a:lnTo>
                    <a:pt x="2143" y="820"/>
                  </a:lnTo>
                  <a:lnTo>
                    <a:pt x="2224" y="859"/>
                  </a:lnTo>
                  <a:lnTo>
                    <a:pt x="2289" y="827"/>
                  </a:lnTo>
                  <a:lnTo>
                    <a:pt x="2410" y="765"/>
                  </a:lnTo>
                  <a:lnTo>
                    <a:pt x="2501" y="652"/>
                  </a:lnTo>
                  <a:lnTo>
                    <a:pt x="2527" y="512"/>
                  </a:lnTo>
                  <a:lnTo>
                    <a:pt x="2534" y="351"/>
                  </a:lnTo>
                  <a:lnTo>
                    <a:pt x="2516" y="194"/>
                  </a:lnTo>
                  <a:lnTo>
                    <a:pt x="2472" y="106"/>
                  </a:lnTo>
                  <a:lnTo>
                    <a:pt x="2388" y="0"/>
                  </a:lnTo>
                  <a:lnTo>
                    <a:pt x="23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13"/>
            <p:cNvSpPr>
              <a:spLocks/>
            </p:cNvSpPr>
            <p:nvPr/>
          </p:nvSpPr>
          <p:spPr bwMode="auto">
            <a:xfrm>
              <a:off x="1730" y="1909"/>
              <a:ext cx="349" cy="541"/>
            </a:xfrm>
            <a:custGeom>
              <a:avLst/>
              <a:gdLst>
                <a:gd name="T0" fmla="*/ 662 w 699"/>
                <a:gd name="T1" fmla="*/ 0 h 1084"/>
                <a:gd name="T2" fmla="*/ 699 w 699"/>
                <a:gd name="T3" fmla="*/ 236 h 1084"/>
                <a:gd name="T4" fmla="*/ 688 w 699"/>
                <a:gd name="T5" fmla="*/ 379 h 1084"/>
                <a:gd name="T6" fmla="*/ 652 w 699"/>
                <a:gd name="T7" fmla="*/ 572 h 1084"/>
                <a:gd name="T8" fmla="*/ 583 w 699"/>
                <a:gd name="T9" fmla="*/ 717 h 1084"/>
                <a:gd name="T10" fmla="*/ 457 w 699"/>
                <a:gd name="T11" fmla="*/ 855 h 1084"/>
                <a:gd name="T12" fmla="*/ 286 w 699"/>
                <a:gd name="T13" fmla="*/ 968 h 1084"/>
                <a:gd name="T14" fmla="*/ 0 w 699"/>
                <a:gd name="T15" fmla="*/ 1084 h 1084"/>
                <a:gd name="T16" fmla="*/ 60 w 699"/>
                <a:gd name="T17" fmla="*/ 965 h 1084"/>
                <a:gd name="T18" fmla="*/ 96 w 699"/>
                <a:gd name="T19" fmla="*/ 802 h 1084"/>
                <a:gd name="T20" fmla="*/ 128 w 699"/>
                <a:gd name="T21" fmla="*/ 889 h 1084"/>
                <a:gd name="T22" fmla="*/ 183 w 699"/>
                <a:gd name="T23" fmla="*/ 696 h 1084"/>
                <a:gd name="T24" fmla="*/ 230 w 699"/>
                <a:gd name="T25" fmla="*/ 823 h 1084"/>
                <a:gd name="T26" fmla="*/ 257 w 699"/>
                <a:gd name="T27" fmla="*/ 638 h 1084"/>
                <a:gd name="T28" fmla="*/ 294 w 699"/>
                <a:gd name="T29" fmla="*/ 787 h 1084"/>
                <a:gd name="T30" fmla="*/ 346 w 699"/>
                <a:gd name="T31" fmla="*/ 586 h 1084"/>
                <a:gd name="T32" fmla="*/ 388 w 699"/>
                <a:gd name="T33" fmla="*/ 732 h 1084"/>
                <a:gd name="T34" fmla="*/ 407 w 699"/>
                <a:gd name="T35" fmla="*/ 539 h 1084"/>
                <a:gd name="T36" fmla="*/ 457 w 699"/>
                <a:gd name="T37" fmla="*/ 682 h 1084"/>
                <a:gd name="T38" fmla="*/ 483 w 699"/>
                <a:gd name="T39" fmla="*/ 469 h 1084"/>
                <a:gd name="T40" fmla="*/ 539 w 699"/>
                <a:gd name="T41" fmla="*/ 597 h 1084"/>
                <a:gd name="T42" fmla="*/ 539 w 699"/>
                <a:gd name="T43" fmla="*/ 382 h 1084"/>
                <a:gd name="T44" fmla="*/ 591 w 699"/>
                <a:gd name="T45" fmla="*/ 481 h 1084"/>
                <a:gd name="T46" fmla="*/ 598 w 699"/>
                <a:gd name="T47" fmla="*/ 283 h 1084"/>
                <a:gd name="T48" fmla="*/ 652 w 699"/>
                <a:gd name="T49" fmla="*/ 364 h 1084"/>
                <a:gd name="T50" fmla="*/ 641 w 699"/>
                <a:gd name="T51" fmla="*/ 189 h 1084"/>
                <a:gd name="T52" fmla="*/ 670 w 699"/>
                <a:gd name="T53" fmla="*/ 222 h 1084"/>
                <a:gd name="T54" fmla="*/ 662 w 699"/>
                <a:gd name="T55" fmla="*/ 0 h 1084"/>
                <a:gd name="T56" fmla="*/ 662 w 699"/>
                <a:gd name="T57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9" h="1084">
                  <a:moveTo>
                    <a:pt x="662" y="0"/>
                  </a:moveTo>
                  <a:lnTo>
                    <a:pt x="699" y="236"/>
                  </a:lnTo>
                  <a:lnTo>
                    <a:pt x="688" y="379"/>
                  </a:lnTo>
                  <a:lnTo>
                    <a:pt x="652" y="572"/>
                  </a:lnTo>
                  <a:lnTo>
                    <a:pt x="583" y="717"/>
                  </a:lnTo>
                  <a:lnTo>
                    <a:pt x="457" y="855"/>
                  </a:lnTo>
                  <a:lnTo>
                    <a:pt x="286" y="968"/>
                  </a:lnTo>
                  <a:lnTo>
                    <a:pt x="0" y="1084"/>
                  </a:lnTo>
                  <a:lnTo>
                    <a:pt x="60" y="965"/>
                  </a:lnTo>
                  <a:lnTo>
                    <a:pt x="96" y="802"/>
                  </a:lnTo>
                  <a:lnTo>
                    <a:pt x="128" y="889"/>
                  </a:lnTo>
                  <a:lnTo>
                    <a:pt x="183" y="696"/>
                  </a:lnTo>
                  <a:lnTo>
                    <a:pt x="230" y="823"/>
                  </a:lnTo>
                  <a:lnTo>
                    <a:pt x="257" y="638"/>
                  </a:lnTo>
                  <a:lnTo>
                    <a:pt x="294" y="787"/>
                  </a:lnTo>
                  <a:lnTo>
                    <a:pt x="346" y="586"/>
                  </a:lnTo>
                  <a:lnTo>
                    <a:pt x="388" y="732"/>
                  </a:lnTo>
                  <a:lnTo>
                    <a:pt x="407" y="539"/>
                  </a:lnTo>
                  <a:lnTo>
                    <a:pt x="457" y="682"/>
                  </a:lnTo>
                  <a:lnTo>
                    <a:pt x="483" y="469"/>
                  </a:lnTo>
                  <a:lnTo>
                    <a:pt x="539" y="597"/>
                  </a:lnTo>
                  <a:lnTo>
                    <a:pt x="539" y="382"/>
                  </a:lnTo>
                  <a:lnTo>
                    <a:pt x="591" y="481"/>
                  </a:lnTo>
                  <a:lnTo>
                    <a:pt x="598" y="283"/>
                  </a:lnTo>
                  <a:lnTo>
                    <a:pt x="652" y="364"/>
                  </a:lnTo>
                  <a:lnTo>
                    <a:pt x="641" y="189"/>
                  </a:lnTo>
                  <a:lnTo>
                    <a:pt x="670" y="222"/>
                  </a:lnTo>
                  <a:lnTo>
                    <a:pt x="662" y="0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1595" y="2234"/>
              <a:ext cx="270" cy="567"/>
            </a:xfrm>
            <a:custGeom>
              <a:avLst/>
              <a:gdLst>
                <a:gd name="T0" fmla="*/ 204 w 541"/>
                <a:gd name="T1" fmla="*/ 0 h 1134"/>
                <a:gd name="T2" fmla="*/ 276 w 541"/>
                <a:gd name="T3" fmla="*/ 194 h 1134"/>
                <a:gd name="T4" fmla="*/ 280 w 541"/>
                <a:gd name="T5" fmla="*/ 329 h 1134"/>
                <a:gd name="T6" fmla="*/ 258 w 541"/>
                <a:gd name="T7" fmla="*/ 481 h 1134"/>
                <a:gd name="T8" fmla="*/ 268 w 541"/>
                <a:gd name="T9" fmla="*/ 795 h 1134"/>
                <a:gd name="T10" fmla="*/ 302 w 541"/>
                <a:gd name="T11" fmla="*/ 849 h 1134"/>
                <a:gd name="T12" fmla="*/ 388 w 541"/>
                <a:gd name="T13" fmla="*/ 846 h 1134"/>
                <a:gd name="T14" fmla="*/ 536 w 541"/>
                <a:gd name="T15" fmla="*/ 912 h 1134"/>
                <a:gd name="T16" fmla="*/ 425 w 541"/>
                <a:gd name="T17" fmla="*/ 919 h 1134"/>
                <a:gd name="T18" fmla="*/ 541 w 541"/>
                <a:gd name="T19" fmla="*/ 1024 h 1134"/>
                <a:gd name="T20" fmla="*/ 341 w 541"/>
                <a:gd name="T21" fmla="*/ 985 h 1134"/>
                <a:gd name="T22" fmla="*/ 402 w 541"/>
                <a:gd name="T23" fmla="*/ 1069 h 1134"/>
                <a:gd name="T24" fmla="*/ 410 w 541"/>
                <a:gd name="T25" fmla="*/ 1134 h 1134"/>
                <a:gd name="T26" fmla="*/ 125 w 541"/>
                <a:gd name="T27" fmla="*/ 980 h 1134"/>
                <a:gd name="T28" fmla="*/ 52 w 541"/>
                <a:gd name="T29" fmla="*/ 839 h 1134"/>
                <a:gd name="T30" fmla="*/ 0 w 541"/>
                <a:gd name="T31" fmla="*/ 481 h 1134"/>
                <a:gd name="T32" fmla="*/ 67 w 541"/>
                <a:gd name="T33" fmla="*/ 387 h 1134"/>
                <a:gd name="T34" fmla="*/ 171 w 541"/>
                <a:gd name="T35" fmla="*/ 387 h 1134"/>
                <a:gd name="T36" fmla="*/ 75 w 541"/>
                <a:gd name="T37" fmla="*/ 248 h 1134"/>
                <a:gd name="T38" fmla="*/ 181 w 541"/>
                <a:gd name="T39" fmla="*/ 271 h 1134"/>
                <a:gd name="T40" fmla="*/ 99 w 541"/>
                <a:gd name="T41" fmla="*/ 168 h 1134"/>
                <a:gd name="T42" fmla="*/ 194 w 541"/>
                <a:gd name="T43" fmla="*/ 183 h 1134"/>
                <a:gd name="T44" fmla="*/ 146 w 541"/>
                <a:gd name="T45" fmla="*/ 52 h 1134"/>
                <a:gd name="T46" fmla="*/ 201 w 541"/>
                <a:gd name="T47" fmla="*/ 99 h 1134"/>
                <a:gd name="T48" fmla="*/ 204 w 541"/>
                <a:gd name="T49" fmla="*/ 0 h 1134"/>
                <a:gd name="T50" fmla="*/ 204 w 541"/>
                <a:gd name="T51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1" h="1134">
                  <a:moveTo>
                    <a:pt x="204" y="0"/>
                  </a:moveTo>
                  <a:lnTo>
                    <a:pt x="276" y="194"/>
                  </a:lnTo>
                  <a:lnTo>
                    <a:pt x="280" y="329"/>
                  </a:lnTo>
                  <a:lnTo>
                    <a:pt x="258" y="481"/>
                  </a:lnTo>
                  <a:lnTo>
                    <a:pt x="268" y="795"/>
                  </a:lnTo>
                  <a:lnTo>
                    <a:pt x="302" y="849"/>
                  </a:lnTo>
                  <a:lnTo>
                    <a:pt x="388" y="846"/>
                  </a:lnTo>
                  <a:lnTo>
                    <a:pt x="536" y="912"/>
                  </a:lnTo>
                  <a:lnTo>
                    <a:pt x="425" y="919"/>
                  </a:lnTo>
                  <a:lnTo>
                    <a:pt x="541" y="1024"/>
                  </a:lnTo>
                  <a:lnTo>
                    <a:pt x="341" y="985"/>
                  </a:lnTo>
                  <a:lnTo>
                    <a:pt x="402" y="1069"/>
                  </a:lnTo>
                  <a:lnTo>
                    <a:pt x="410" y="1134"/>
                  </a:lnTo>
                  <a:lnTo>
                    <a:pt x="125" y="980"/>
                  </a:lnTo>
                  <a:lnTo>
                    <a:pt x="52" y="839"/>
                  </a:lnTo>
                  <a:lnTo>
                    <a:pt x="0" y="481"/>
                  </a:lnTo>
                  <a:lnTo>
                    <a:pt x="67" y="387"/>
                  </a:lnTo>
                  <a:lnTo>
                    <a:pt x="171" y="387"/>
                  </a:lnTo>
                  <a:lnTo>
                    <a:pt x="75" y="248"/>
                  </a:lnTo>
                  <a:lnTo>
                    <a:pt x="181" y="271"/>
                  </a:lnTo>
                  <a:lnTo>
                    <a:pt x="99" y="168"/>
                  </a:lnTo>
                  <a:lnTo>
                    <a:pt x="194" y="183"/>
                  </a:lnTo>
                  <a:lnTo>
                    <a:pt x="146" y="52"/>
                  </a:lnTo>
                  <a:lnTo>
                    <a:pt x="201" y="99"/>
                  </a:lnTo>
                  <a:lnTo>
                    <a:pt x="204" y="0"/>
                  </a:lnTo>
                  <a:lnTo>
                    <a:pt x="20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1167" y="2094"/>
              <a:ext cx="455" cy="432"/>
            </a:xfrm>
            <a:custGeom>
              <a:avLst/>
              <a:gdLst>
                <a:gd name="T0" fmla="*/ 0 w 910"/>
                <a:gd name="T1" fmla="*/ 218 h 863"/>
                <a:gd name="T2" fmla="*/ 105 w 910"/>
                <a:gd name="T3" fmla="*/ 419 h 863"/>
                <a:gd name="T4" fmla="*/ 181 w 910"/>
                <a:gd name="T5" fmla="*/ 652 h 863"/>
                <a:gd name="T6" fmla="*/ 195 w 910"/>
                <a:gd name="T7" fmla="*/ 860 h 863"/>
                <a:gd name="T8" fmla="*/ 460 w 910"/>
                <a:gd name="T9" fmla="*/ 863 h 863"/>
                <a:gd name="T10" fmla="*/ 626 w 910"/>
                <a:gd name="T11" fmla="*/ 845 h 863"/>
                <a:gd name="T12" fmla="*/ 855 w 910"/>
                <a:gd name="T13" fmla="*/ 761 h 863"/>
                <a:gd name="T14" fmla="*/ 820 w 910"/>
                <a:gd name="T15" fmla="*/ 703 h 863"/>
                <a:gd name="T16" fmla="*/ 828 w 910"/>
                <a:gd name="T17" fmla="*/ 573 h 863"/>
                <a:gd name="T18" fmla="*/ 910 w 910"/>
                <a:gd name="T19" fmla="*/ 393 h 863"/>
                <a:gd name="T20" fmla="*/ 813 w 910"/>
                <a:gd name="T21" fmla="*/ 510 h 863"/>
                <a:gd name="T22" fmla="*/ 773 w 910"/>
                <a:gd name="T23" fmla="*/ 606 h 863"/>
                <a:gd name="T24" fmla="*/ 767 w 910"/>
                <a:gd name="T25" fmla="*/ 445 h 863"/>
                <a:gd name="T26" fmla="*/ 796 w 910"/>
                <a:gd name="T27" fmla="*/ 241 h 863"/>
                <a:gd name="T28" fmla="*/ 741 w 910"/>
                <a:gd name="T29" fmla="*/ 376 h 863"/>
                <a:gd name="T30" fmla="*/ 708 w 910"/>
                <a:gd name="T31" fmla="*/ 573 h 863"/>
                <a:gd name="T32" fmla="*/ 702 w 910"/>
                <a:gd name="T33" fmla="*/ 401 h 863"/>
                <a:gd name="T34" fmla="*/ 715 w 910"/>
                <a:gd name="T35" fmla="*/ 175 h 863"/>
                <a:gd name="T36" fmla="*/ 644 w 910"/>
                <a:gd name="T37" fmla="*/ 350 h 863"/>
                <a:gd name="T38" fmla="*/ 629 w 910"/>
                <a:gd name="T39" fmla="*/ 573 h 863"/>
                <a:gd name="T40" fmla="*/ 604 w 910"/>
                <a:gd name="T41" fmla="*/ 361 h 863"/>
                <a:gd name="T42" fmla="*/ 621 w 910"/>
                <a:gd name="T43" fmla="*/ 121 h 863"/>
                <a:gd name="T44" fmla="*/ 549 w 910"/>
                <a:gd name="T45" fmla="*/ 332 h 863"/>
                <a:gd name="T46" fmla="*/ 534 w 910"/>
                <a:gd name="T47" fmla="*/ 536 h 863"/>
                <a:gd name="T48" fmla="*/ 507 w 910"/>
                <a:gd name="T49" fmla="*/ 322 h 863"/>
                <a:gd name="T50" fmla="*/ 517 w 910"/>
                <a:gd name="T51" fmla="*/ 165 h 863"/>
                <a:gd name="T52" fmla="*/ 531 w 910"/>
                <a:gd name="T53" fmla="*/ 37 h 863"/>
                <a:gd name="T54" fmla="*/ 463 w 910"/>
                <a:gd name="T55" fmla="*/ 175 h 863"/>
                <a:gd name="T56" fmla="*/ 452 w 910"/>
                <a:gd name="T57" fmla="*/ 387 h 863"/>
                <a:gd name="T58" fmla="*/ 467 w 910"/>
                <a:gd name="T59" fmla="*/ 591 h 863"/>
                <a:gd name="T60" fmla="*/ 402 w 910"/>
                <a:gd name="T61" fmla="*/ 314 h 863"/>
                <a:gd name="T62" fmla="*/ 394 w 910"/>
                <a:gd name="T63" fmla="*/ 175 h 863"/>
                <a:gd name="T64" fmla="*/ 408 w 910"/>
                <a:gd name="T65" fmla="*/ 0 h 863"/>
                <a:gd name="T66" fmla="*/ 347 w 910"/>
                <a:gd name="T67" fmla="*/ 194 h 863"/>
                <a:gd name="T68" fmla="*/ 341 w 910"/>
                <a:gd name="T69" fmla="*/ 387 h 863"/>
                <a:gd name="T70" fmla="*/ 358 w 910"/>
                <a:gd name="T71" fmla="*/ 649 h 863"/>
                <a:gd name="T72" fmla="*/ 297 w 910"/>
                <a:gd name="T73" fmla="*/ 303 h 863"/>
                <a:gd name="T74" fmla="*/ 276 w 910"/>
                <a:gd name="T75" fmla="*/ 4 h 863"/>
                <a:gd name="T76" fmla="*/ 239 w 910"/>
                <a:gd name="T77" fmla="*/ 171 h 863"/>
                <a:gd name="T78" fmla="*/ 239 w 910"/>
                <a:gd name="T79" fmla="*/ 387 h 863"/>
                <a:gd name="T80" fmla="*/ 260 w 910"/>
                <a:gd name="T81" fmla="*/ 562 h 863"/>
                <a:gd name="T82" fmla="*/ 163 w 910"/>
                <a:gd name="T83" fmla="*/ 236 h 863"/>
                <a:gd name="T84" fmla="*/ 62 w 910"/>
                <a:gd name="T85" fmla="*/ 66 h 863"/>
                <a:gd name="T86" fmla="*/ 105 w 910"/>
                <a:gd name="T87" fmla="*/ 252 h 863"/>
                <a:gd name="T88" fmla="*/ 160 w 910"/>
                <a:gd name="T89" fmla="*/ 437 h 863"/>
                <a:gd name="T90" fmla="*/ 69 w 910"/>
                <a:gd name="T91" fmla="*/ 262 h 863"/>
                <a:gd name="T92" fmla="*/ 0 w 910"/>
                <a:gd name="T93" fmla="*/ 218 h 863"/>
                <a:gd name="T94" fmla="*/ 0 w 910"/>
                <a:gd name="T95" fmla="*/ 218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0" h="863">
                  <a:moveTo>
                    <a:pt x="0" y="218"/>
                  </a:moveTo>
                  <a:lnTo>
                    <a:pt x="105" y="419"/>
                  </a:lnTo>
                  <a:lnTo>
                    <a:pt x="181" y="652"/>
                  </a:lnTo>
                  <a:lnTo>
                    <a:pt x="195" y="860"/>
                  </a:lnTo>
                  <a:lnTo>
                    <a:pt x="460" y="863"/>
                  </a:lnTo>
                  <a:lnTo>
                    <a:pt x="626" y="845"/>
                  </a:lnTo>
                  <a:lnTo>
                    <a:pt x="855" y="761"/>
                  </a:lnTo>
                  <a:lnTo>
                    <a:pt x="820" y="703"/>
                  </a:lnTo>
                  <a:lnTo>
                    <a:pt x="828" y="573"/>
                  </a:lnTo>
                  <a:lnTo>
                    <a:pt x="910" y="393"/>
                  </a:lnTo>
                  <a:lnTo>
                    <a:pt x="813" y="510"/>
                  </a:lnTo>
                  <a:lnTo>
                    <a:pt x="773" y="606"/>
                  </a:lnTo>
                  <a:lnTo>
                    <a:pt x="767" y="445"/>
                  </a:lnTo>
                  <a:lnTo>
                    <a:pt x="796" y="241"/>
                  </a:lnTo>
                  <a:lnTo>
                    <a:pt x="741" y="376"/>
                  </a:lnTo>
                  <a:lnTo>
                    <a:pt x="708" y="573"/>
                  </a:lnTo>
                  <a:lnTo>
                    <a:pt x="702" y="401"/>
                  </a:lnTo>
                  <a:lnTo>
                    <a:pt x="715" y="175"/>
                  </a:lnTo>
                  <a:lnTo>
                    <a:pt x="644" y="350"/>
                  </a:lnTo>
                  <a:lnTo>
                    <a:pt x="629" y="573"/>
                  </a:lnTo>
                  <a:lnTo>
                    <a:pt x="604" y="361"/>
                  </a:lnTo>
                  <a:lnTo>
                    <a:pt x="621" y="121"/>
                  </a:lnTo>
                  <a:lnTo>
                    <a:pt x="549" y="332"/>
                  </a:lnTo>
                  <a:lnTo>
                    <a:pt x="534" y="536"/>
                  </a:lnTo>
                  <a:lnTo>
                    <a:pt x="507" y="322"/>
                  </a:lnTo>
                  <a:lnTo>
                    <a:pt x="517" y="165"/>
                  </a:lnTo>
                  <a:lnTo>
                    <a:pt x="531" y="37"/>
                  </a:lnTo>
                  <a:lnTo>
                    <a:pt x="463" y="175"/>
                  </a:lnTo>
                  <a:lnTo>
                    <a:pt x="452" y="387"/>
                  </a:lnTo>
                  <a:lnTo>
                    <a:pt x="467" y="591"/>
                  </a:lnTo>
                  <a:lnTo>
                    <a:pt x="402" y="314"/>
                  </a:lnTo>
                  <a:lnTo>
                    <a:pt x="394" y="175"/>
                  </a:lnTo>
                  <a:lnTo>
                    <a:pt x="408" y="0"/>
                  </a:lnTo>
                  <a:lnTo>
                    <a:pt x="347" y="194"/>
                  </a:lnTo>
                  <a:lnTo>
                    <a:pt x="341" y="387"/>
                  </a:lnTo>
                  <a:lnTo>
                    <a:pt x="358" y="649"/>
                  </a:lnTo>
                  <a:lnTo>
                    <a:pt x="297" y="303"/>
                  </a:lnTo>
                  <a:lnTo>
                    <a:pt x="276" y="4"/>
                  </a:lnTo>
                  <a:lnTo>
                    <a:pt x="239" y="171"/>
                  </a:lnTo>
                  <a:lnTo>
                    <a:pt x="239" y="387"/>
                  </a:lnTo>
                  <a:lnTo>
                    <a:pt x="260" y="562"/>
                  </a:lnTo>
                  <a:lnTo>
                    <a:pt x="163" y="236"/>
                  </a:lnTo>
                  <a:lnTo>
                    <a:pt x="62" y="66"/>
                  </a:lnTo>
                  <a:lnTo>
                    <a:pt x="105" y="252"/>
                  </a:lnTo>
                  <a:lnTo>
                    <a:pt x="160" y="437"/>
                  </a:lnTo>
                  <a:lnTo>
                    <a:pt x="69" y="262"/>
                  </a:lnTo>
                  <a:lnTo>
                    <a:pt x="0" y="218"/>
                  </a:ln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678" y="2120"/>
              <a:ext cx="816" cy="867"/>
            </a:xfrm>
            <a:custGeom>
              <a:avLst/>
              <a:gdLst>
                <a:gd name="T0" fmla="*/ 579 w 1633"/>
                <a:gd name="T1" fmla="*/ 0 h 1733"/>
                <a:gd name="T2" fmla="*/ 553 w 1633"/>
                <a:gd name="T3" fmla="*/ 160 h 1733"/>
                <a:gd name="T4" fmla="*/ 571 w 1633"/>
                <a:gd name="T5" fmla="*/ 298 h 1733"/>
                <a:gd name="T6" fmla="*/ 632 w 1633"/>
                <a:gd name="T7" fmla="*/ 408 h 1733"/>
                <a:gd name="T8" fmla="*/ 774 w 1633"/>
                <a:gd name="T9" fmla="*/ 626 h 1733"/>
                <a:gd name="T10" fmla="*/ 879 w 1633"/>
                <a:gd name="T11" fmla="*/ 720 h 1733"/>
                <a:gd name="T12" fmla="*/ 924 w 1633"/>
                <a:gd name="T13" fmla="*/ 804 h 1733"/>
                <a:gd name="T14" fmla="*/ 850 w 1633"/>
                <a:gd name="T15" fmla="*/ 1403 h 1733"/>
                <a:gd name="T16" fmla="*/ 777 w 1633"/>
                <a:gd name="T17" fmla="*/ 1443 h 1733"/>
                <a:gd name="T18" fmla="*/ 857 w 1633"/>
                <a:gd name="T19" fmla="*/ 889 h 1733"/>
                <a:gd name="T20" fmla="*/ 659 w 1633"/>
                <a:gd name="T21" fmla="*/ 735 h 1733"/>
                <a:gd name="T22" fmla="*/ 445 w 1633"/>
                <a:gd name="T23" fmla="*/ 615 h 1733"/>
                <a:gd name="T24" fmla="*/ 328 w 1633"/>
                <a:gd name="T25" fmla="*/ 682 h 1733"/>
                <a:gd name="T26" fmla="*/ 221 w 1633"/>
                <a:gd name="T27" fmla="*/ 814 h 1733"/>
                <a:gd name="T28" fmla="*/ 195 w 1633"/>
                <a:gd name="T29" fmla="*/ 1000 h 1733"/>
                <a:gd name="T30" fmla="*/ 209 w 1633"/>
                <a:gd name="T31" fmla="*/ 1154 h 1733"/>
                <a:gd name="T32" fmla="*/ 296 w 1633"/>
                <a:gd name="T33" fmla="*/ 1304 h 1733"/>
                <a:gd name="T34" fmla="*/ 445 w 1633"/>
                <a:gd name="T35" fmla="*/ 1443 h 1733"/>
                <a:gd name="T36" fmla="*/ 553 w 1633"/>
                <a:gd name="T37" fmla="*/ 1500 h 1733"/>
                <a:gd name="T38" fmla="*/ 745 w 1633"/>
                <a:gd name="T39" fmla="*/ 1595 h 1733"/>
                <a:gd name="T40" fmla="*/ 1073 w 1633"/>
                <a:gd name="T41" fmla="*/ 1672 h 1733"/>
                <a:gd name="T42" fmla="*/ 1286 w 1633"/>
                <a:gd name="T43" fmla="*/ 1694 h 1733"/>
                <a:gd name="T44" fmla="*/ 1633 w 1633"/>
                <a:gd name="T45" fmla="*/ 1660 h 1733"/>
                <a:gd name="T46" fmla="*/ 1283 w 1633"/>
                <a:gd name="T47" fmla="*/ 1733 h 1733"/>
                <a:gd name="T48" fmla="*/ 1031 w 1633"/>
                <a:gd name="T49" fmla="*/ 1730 h 1733"/>
                <a:gd name="T50" fmla="*/ 684 w 1633"/>
                <a:gd name="T51" fmla="*/ 1657 h 1733"/>
                <a:gd name="T52" fmla="*/ 442 w 1633"/>
                <a:gd name="T53" fmla="*/ 1540 h 1733"/>
                <a:gd name="T54" fmla="*/ 224 w 1633"/>
                <a:gd name="T55" fmla="*/ 1373 h 1733"/>
                <a:gd name="T56" fmla="*/ 72 w 1633"/>
                <a:gd name="T57" fmla="*/ 1208 h 1733"/>
                <a:gd name="T58" fmla="*/ 163 w 1633"/>
                <a:gd name="T59" fmla="*/ 1195 h 1733"/>
                <a:gd name="T60" fmla="*/ 8 w 1633"/>
                <a:gd name="T61" fmla="*/ 1044 h 1733"/>
                <a:gd name="T62" fmla="*/ 72 w 1633"/>
                <a:gd name="T63" fmla="*/ 1053 h 1733"/>
                <a:gd name="T64" fmla="*/ 0 w 1633"/>
                <a:gd name="T65" fmla="*/ 855 h 1733"/>
                <a:gd name="T66" fmla="*/ 95 w 1633"/>
                <a:gd name="T67" fmla="*/ 921 h 1733"/>
                <a:gd name="T68" fmla="*/ 29 w 1633"/>
                <a:gd name="T69" fmla="*/ 677 h 1733"/>
                <a:gd name="T70" fmla="*/ 145 w 1633"/>
                <a:gd name="T71" fmla="*/ 772 h 1733"/>
                <a:gd name="T72" fmla="*/ 92 w 1633"/>
                <a:gd name="T73" fmla="*/ 455 h 1733"/>
                <a:gd name="T74" fmla="*/ 221 w 1633"/>
                <a:gd name="T75" fmla="*/ 630 h 1733"/>
                <a:gd name="T76" fmla="*/ 213 w 1633"/>
                <a:gd name="T77" fmla="*/ 276 h 1733"/>
                <a:gd name="T78" fmla="*/ 319 w 1633"/>
                <a:gd name="T79" fmla="*/ 521 h 1733"/>
                <a:gd name="T80" fmla="*/ 337 w 1633"/>
                <a:gd name="T81" fmla="*/ 134 h 1733"/>
                <a:gd name="T82" fmla="*/ 481 w 1633"/>
                <a:gd name="T83" fmla="*/ 479 h 1733"/>
                <a:gd name="T84" fmla="*/ 498 w 1633"/>
                <a:gd name="T85" fmla="*/ 130 h 1733"/>
                <a:gd name="T86" fmla="*/ 579 w 1633"/>
                <a:gd name="T87" fmla="*/ 0 h 1733"/>
                <a:gd name="T88" fmla="*/ 579 w 1633"/>
                <a:gd name="T89" fmla="*/ 0 h 1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33" h="1733">
                  <a:moveTo>
                    <a:pt x="579" y="0"/>
                  </a:moveTo>
                  <a:lnTo>
                    <a:pt x="553" y="160"/>
                  </a:lnTo>
                  <a:lnTo>
                    <a:pt x="571" y="298"/>
                  </a:lnTo>
                  <a:lnTo>
                    <a:pt x="632" y="408"/>
                  </a:lnTo>
                  <a:lnTo>
                    <a:pt x="774" y="626"/>
                  </a:lnTo>
                  <a:lnTo>
                    <a:pt x="879" y="720"/>
                  </a:lnTo>
                  <a:lnTo>
                    <a:pt x="924" y="804"/>
                  </a:lnTo>
                  <a:lnTo>
                    <a:pt x="850" y="1403"/>
                  </a:lnTo>
                  <a:lnTo>
                    <a:pt x="777" y="1443"/>
                  </a:lnTo>
                  <a:lnTo>
                    <a:pt x="857" y="889"/>
                  </a:lnTo>
                  <a:lnTo>
                    <a:pt x="659" y="735"/>
                  </a:lnTo>
                  <a:lnTo>
                    <a:pt x="445" y="615"/>
                  </a:lnTo>
                  <a:lnTo>
                    <a:pt x="328" y="682"/>
                  </a:lnTo>
                  <a:lnTo>
                    <a:pt x="221" y="814"/>
                  </a:lnTo>
                  <a:lnTo>
                    <a:pt x="195" y="1000"/>
                  </a:lnTo>
                  <a:lnTo>
                    <a:pt x="209" y="1154"/>
                  </a:lnTo>
                  <a:lnTo>
                    <a:pt x="296" y="1304"/>
                  </a:lnTo>
                  <a:lnTo>
                    <a:pt x="445" y="1443"/>
                  </a:lnTo>
                  <a:lnTo>
                    <a:pt x="553" y="1500"/>
                  </a:lnTo>
                  <a:lnTo>
                    <a:pt x="745" y="1595"/>
                  </a:lnTo>
                  <a:lnTo>
                    <a:pt x="1073" y="1672"/>
                  </a:lnTo>
                  <a:lnTo>
                    <a:pt x="1286" y="1694"/>
                  </a:lnTo>
                  <a:lnTo>
                    <a:pt x="1633" y="1660"/>
                  </a:lnTo>
                  <a:lnTo>
                    <a:pt x="1283" y="1733"/>
                  </a:lnTo>
                  <a:lnTo>
                    <a:pt x="1031" y="1730"/>
                  </a:lnTo>
                  <a:lnTo>
                    <a:pt x="684" y="1657"/>
                  </a:lnTo>
                  <a:lnTo>
                    <a:pt x="442" y="1540"/>
                  </a:lnTo>
                  <a:lnTo>
                    <a:pt x="224" y="1373"/>
                  </a:lnTo>
                  <a:lnTo>
                    <a:pt x="72" y="1208"/>
                  </a:lnTo>
                  <a:lnTo>
                    <a:pt x="163" y="1195"/>
                  </a:lnTo>
                  <a:lnTo>
                    <a:pt x="8" y="1044"/>
                  </a:lnTo>
                  <a:lnTo>
                    <a:pt x="72" y="1053"/>
                  </a:lnTo>
                  <a:lnTo>
                    <a:pt x="0" y="855"/>
                  </a:lnTo>
                  <a:lnTo>
                    <a:pt x="95" y="921"/>
                  </a:lnTo>
                  <a:lnTo>
                    <a:pt x="29" y="677"/>
                  </a:lnTo>
                  <a:lnTo>
                    <a:pt x="145" y="772"/>
                  </a:lnTo>
                  <a:lnTo>
                    <a:pt x="92" y="455"/>
                  </a:lnTo>
                  <a:lnTo>
                    <a:pt x="221" y="630"/>
                  </a:lnTo>
                  <a:lnTo>
                    <a:pt x="213" y="276"/>
                  </a:lnTo>
                  <a:lnTo>
                    <a:pt x="319" y="521"/>
                  </a:lnTo>
                  <a:lnTo>
                    <a:pt x="337" y="134"/>
                  </a:lnTo>
                  <a:lnTo>
                    <a:pt x="481" y="479"/>
                  </a:lnTo>
                  <a:lnTo>
                    <a:pt x="498" y="130"/>
                  </a:lnTo>
                  <a:lnTo>
                    <a:pt x="579" y="0"/>
                  </a:lnTo>
                  <a:lnTo>
                    <a:pt x="5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1383" y="2491"/>
              <a:ext cx="249" cy="232"/>
            </a:xfrm>
            <a:custGeom>
              <a:avLst/>
              <a:gdLst>
                <a:gd name="T0" fmla="*/ 0 w 498"/>
                <a:gd name="T1" fmla="*/ 21 h 464"/>
                <a:gd name="T2" fmla="*/ 98 w 498"/>
                <a:gd name="T3" fmla="*/ 349 h 464"/>
                <a:gd name="T4" fmla="*/ 180 w 498"/>
                <a:gd name="T5" fmla="*/ 444 h 464"/>
                <a:gd name="T6" fmla="*/ 356 w 498"/>
                <a:gd name="T7" fmla="*/ 464 h 464"/>
                <a:gd name="T8" fmla="*/ 495 w 498"/>
                <a:gd name="T9" fmla="*/ 403 h 464"/>
                <a:gd name="T10" fmla="*/ 353 w 498"/>
                <a:gd name="T11" fmla="*/ 365 h 464"/>
                <a:gd name="T12" fmla="*/ 498 w 498"/>
                <a:gd name="T13" fmla="*/ 327 h 464"/>
                <a:gd name="T14" fmla="*/ 489 w 498"/>
                <a:gd name="T15" fmla="*/ 266 h 464"/>
                <a:gd name="T16" fmla="*/ 315 w 498"/>
                <a:gd name="T17" fmla="*/ 266 h 464"/>
                <a:gd name="T18" fmla="*/ 221 w 498"/>
                <a:gd name="T19" fmla="*/ 0 h 464"/>
                <a:gd name="T20" fmla="*/ 0 w 498"/>
                <a:gd name="T21" fmla="*/ 21 h 464"/>
                <a:gd name="T22" fmla="*/ 0 w 498"/>
                <a:gd name="T23" fmla="*/ 21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8" h="464">
                  <a:moveTo>
                    <a:pt x="0" y="21"/>
                  </a:moveTo>
                  <a:lnTo>
                    <a:pt x="98" y="349"/>
                  </a:lnTo>
                  <a:lnTo>
                    <a:pt x="180" y="444"/>
                  </a:lnTo>
                  <a:lnTo>
                    <a:pt x="356" y="464"/>
                  </a:lnTo>
                  <a:lnTo>
                    <a:pt x="495" y="403"/>
                  </a:lnTo>
                  <a:lnTo>
                    <a:pt x="353" y="365"/>
                  </a:lnTo>
                  <a:lnTo>
                    <a:pt x="498" y="327"/>
                  </a:lnTo>
                  <a:lnTo>
                    <a:pt x="489" y="266"/>
                  </a:lnTo>
                  <a:lnTo>
                    <a:pt x="315" y="266"/>
                  </a:lnTo>
                  <a:lnTo>
                    <a:pt x="221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856" y="2404"/>
              <a:ext cx="244" cy="367"/>
            </a:xfrm>
            <a:custGeom>
              <a:avLst/>
              <a:gdLst>
                <a:gd name="T0" fmla="*/ 0 w 488"/>
                <a:gd name="T1" fmla="*/ 10 h 735"/>
                <a:gd name="T2" fmla="*/ 94 w 488"/>
                <a:gd name="T3" fmla="*/ 246 h 735"/>
                <a:gd name="T4" fmla="*/ 73 w 488"/>
                <a:gd name="T5" fmla="*/ 407 h 735"/>
                <a:gd name="T6" fmla="*/ 35 w 488"/>
                <a:gd name="T7" fmla="*/ 598 h 735"/>
                <a:gd name="T8" fmla="*/ 35 w 488"/>
                <a:gd name="T9" fmla="*/ 687 h 735"/>
                <a:gd name="T10" fmla="*/ 108 w 488"/>
                <a:gd name="T11" fmla="*/ 722 h 735"/>
                <a:gd name="T12" fmla="*/ 375 w 488"/>
                <a:gd name="T13" fmla="*/ 735 h 735"/>
                <a:gd name="T14" fmla="*/ 330 w 488"/>
                <a:gd name="T15" fmla="*/ 671 h 735"/>
                <a:gd name="T16" fmla="*/ 485 w 488"/>
                <a:gd name="T17" fmla="*/ 665 h 735"/>
                <a:gd name="T18" fmla="*/ 488 w 488"/>
                <a:gd name="T19" fmla="*/ 617 h 735"/>
                <a:gd name="T20" fmla="*/ 296 w 488"/>
                <a:gd name="T21" fmla="*/ 554 h 735"/>
                <a:gd name="T22" fmla="*/ 340 w 488"/>
                <a:gd name="T23" fmla="*/ 357 h 735"/>
                <a:gd name="T24" fmla="*/ 344 w 488"/>
                <a:gd name="T25" fmla="*/ 204 h 735"/>
                <a:gd name="T26" fmla="*/ 283 w 488"/>
                <a:gd name="T27" fmla="*/ 0 h 735"/>
                <a:gd name="T28" fmla="*/ 0 w 488"/>
                <a:gd name="T29" fmla="*/ 10 h 735"/>
                <a:gd name="T30" fmla="*/ 0 w 488"/>
                <a:gd name="T31" fmla="*/ 1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8" h="735">
                  <a:moveTo>
                    <a:pt x="0" y="10"/>
                  </a:moveTo>
                  <a:lnTo>
                    <a:pt x="94" y="246"/>
                  </a:lnTo>
                  <a:lnTo>
                    <a:pt x="73" y="407"/>
                  </a:lnTo>
                  <a:lnTo>
                    <a:pt x="35" y="598"/>
                  </a:lnTo>
                  <a:lnTo>
                    <a:pt x="35" y="687"/>
                  </a:lnTo>
                  <a:lnTo>
                    <a:pt x="108" y="722"/>
                  </a:lnTo>
                  <a:lnTo>
                    <a:pt x="375" y="735"/>
                  </a:lnTo>
                  <a:lnTo>
                    <a:pt x="330" y="671"/>
                  </a:lnTo>
                  <a:lnTo>
                    <a:pt x="485" y="665"/>
                  </a:lnTo>
                  <a:lnTo>
                    <a:pt x="488" y="617"/>
                  </a:lnTo>
                  <a:lnTo>
                    <a:pt x="296" y="554"/>
                  </a:lnTo>
                  <a:lnTo>
                    <a:pt x="340" y="357"/>
                  </a:lnTo>
                  <a:lnTo>
                    <a:pt x="344" y="204"/>
                  </a:lnTo>
                  <a:lnTo>
                    <a:pt x="283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1057" y="2198"/>
              <a:ext cx="303" cy="674"/>
            </a:xfrm>
            <a:custGeom>
              <a:avLst/>
              <a:gdLst>
                <a:gd name="T0" fmla="*/ 15 w 604"/>
                <a:gd name="T1" fmla="*/ 0 h 1346"/>
                <a:gd name="T2" fmla="*/ 179 w 604"/>
                <a:gd name="T3" fmla="*/ 87 h 1346"/>
                <a:gd name="T4" fmla="*/ 286 w 604"/>
                <a:gd name="T5" fmla="*/ 201 h 1346"/>
                <a:gd name="T6" fmla="*/ 353 w 604"/>
                <a:gd name="T7" fmla="*/ 405 h 1346"/>
                <a:gd name="T8" fmla="*/ 391 w 604"/>
                <a:gd name="T9" fmla="*/ 510 h 1346"/>
                <a:gd name="T10" fmla="*/ 421 w 604"/>
                <a:gd name="T11" fmla="*/ 616 h 1346"/>
                <a:gd name="T12" fmla="*/ 429 w 604"/>
                <a:gd name="T13" fmla="*/ 782 h 1346"/>
                <a:gd name="T14" fmla="*/ 339 w 604"/>
                <a:gd name="T15" fmla="*/ 978 h 1346"/>
                <a:gd name="T16" fmla="*/ 281 w 604"/>
                <a:gd name="T17" fmla="*/ 1112 h 1346"/>
                <a:gd name="T18" fmla="*/ 476 w 604"/>
                <a:gd name="T19" fmla="*/ 1191 h 1346"/>
                <a:gd name="T20" fmla="*/ 604 w 604"/>
                <a:gd name="T21" fmla="*/ 1269 h 1346"/>
                <a:gd name="T22" fmla="*/ 380 w 604"/>
                <a:gd name="T23" fmla="*/ 1260 h 1346"/>
                <a:gd name="T24" fmla="*/ 472 w 604"/>
                <a:gd name="T25" fmla="*/ 1346 h 1346"/>
                <a:gd name="T26" fmla="*/ 289 w 604"/>
                <a:gd name="T27" fmla="*/ 1310 h 1346"/>
                <a:gd name="T28" fmla="*/ 17 w 604"/>
                <a:gd name="T29" fmla="*/ 1286 h 1346"/>
                <a:gd name="T30" fmla="*/ 59 w 604"/>
                <a:gd name="T31" fmla="*/ 1238 h 1346"/>
                <a:gd name="T32" fmla="*/ 122 w 604"/>
                <a:gd name="T33" fmla="*/ 1241 h 1346"/>
                <a:gd name="T34" fmla="*/ 214 w 604"/>
                <a:gd name="T35" fmla="*/ 1206 h 1346"/>
                <a:gd name="T36" fmla="*/ 233 w 604"/>
                <a:gd name="T37" fmla="*/ 1126 h 1346"/>
                <a:gd name="T38" fmla="*/ 189 w 604"/>
                <a:gd name="T39" fmla="*/ 1057 h 1346"/>
                <a:gd name="T40" fmla="*/ 274 w 604"/>
                <a:gd name="T41" fmla="*/ 1016 h 1346"/>
                <a:gd name="T42" fmla="*/ 198 w 604"/>
                <a:gd name="T43" fmla="*/ 936 h 1346"/>
                <a:gd name="T44" fmla="*/ 304 w 604"/>
                <a:gd name="T45" fmla="*/ 908 h 1346"/>
                <a:gd name="T46" fmla="*/ 218 w 604"/>
                <a:gd name="T47" fmla="*/ 857 h 1346"/>
                <a:gd name="T48" fmla="*/ 292 w 604"/>
                <a:gd name="T49" fmla="*/ 829 h 1346"/>
                <a:gd name="T50" fmla="*/ 242 w 604"/>
                <a:gd name="T51" fmla="*/ 771 h 1346"/>
                <a:gd name="T52" fmla="*/ 309 w 604"/>
                <a:gd name="T53" fmla="*/ 723 h 1346"/>
                <a:gd name="T54" fmla="*/ 227 w 604"/>
                <a:gd name="T55" fmla="*/ 682 h 1346"/>
                <a:gd name="T56" fmla="*/ 298 w 604"/>
                <a:gd name="T57" fmla="*/ 651 h 1346"/>
                <a:gd name="T58" fmla="*/ 239 w 604"/>
                <a:gd name="T59" fmla="*/ 604 h 1346"/>
                <a:gd name="T60" fmla="*/ 312 w 604"/>
                <a:gd name="T61" fmla="*/ 561 h 1346"/>
                <a:gd name="T62" fmla="*/ 176 w 604"/>
                <a:gd name="T63" fmla="*/ 523 h 1346"/>
                <a:gd name="T64" fmla="*/ 259 w 604"/>
                <a:gd name="T65" fmla="*/ 447 h 1346"/>
                <a:gd name="T66" fmla="*/ 82 w 604"/>
                <a:gd name="T67" fmla="*/ 435 h 1346"/>
                <a:gd name="T68" fmla="*/ 254 w 604"/>
                <a:gd name="T69" fmla="*/ 354 h 1346"/>
                <a:gd name="T70" fmla="*/ 59 w 604"/>
                <a:gd name="T71" fmla="*/ 348 h 1346"/>
                <a:gd name="T72" fmla="*/ 210 w 604"/>
                <a:gd name="T73" fmla="*/ 257 h 1346"/>
                <a:gd name="T74" fmla="*/ 18 w 604"/>
                <a:gd name="T75" fmla="*/ 254 h 1346"/>
                <a:gd name="T76" fmla="*/ 155 w 604"/>
                <a:gd name="T77" fmla="*/ 184 h 1346"/>
                <a:gd name="T78" fmla="*/ 0 w 604"/>
                <a:gd name="T79" fmla="*/ 158 h 1346"/>
                <a:gd name="T80" fmla="*/ 76 w 604"/>
                <a:gd name="T81" fmla="*/ 111 h 1346"/>
                <a:gd name="T82" fmla="*/ 15 w 604"/>
                <a:gd name="T83" fmla="*/ 0 h 1346"/>
                <a:gd name="T84" fmla="*/ 15 w 604"/>
                <a:gd name="T85" fmla="*/ 0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4" h="1346">
                  <a:moveTo>
                    <a:pt x="15" y="0"/>
                  </a:moveTo>
                  <a:lnTo>
                    <a:pt x="179" y="87"/>
                  </a:lnTo>
                  <a:lnTo>
                    <a:pt x="286" y="201"/>
                  </a:lnTo>
                  <a:lnTo>
                    <a:pt x="353" y="405"/>
                  </a:lnTo>
                  <a:lnTo>
                    <a:pt x="391" y="510"/>
                  </a:lnTo>
                  <a:lnTo>
                    <a:pt x="421" y="616"/>
                  </a:lnTo>
                  <a:lnTo>
                    <a:pt x="429" y="782"/>
                  </a:lnTo>
                  <a:lnTo>
                    <a:pt x="339" y="978"/>
                  </a:lnTo>
                  <a:lnTo>
                    <a:pt x="281" y="1112"/>
                  </a:lnTo>
                  <a:lnTo>
                    <a:pt x="476" y="1191"/>
                  </a:lnTo>
                  <a:lnTo>
                    <a:pt x="604" y="1269"/>
                  </a:lnTo>
                  <a:lnTo>
                    <a:pt x="380" y="1260"/>
                  </a:lnTo>
                  <a:lnTo>
                    <a:pt x="472" y="1346"/>
                  </a:lnTo>
                  <a:lnTo>
                    <a:pt x="289" y="1310"/>
                  </a:lnTo>
                  <a:lnTo>
                    <a:pt x="17" y="1286"/>
                  </a:lnTo>
                  <a:lnTo>
                    <a:pt x="59" y="1238"/>
                  </a:lnTo>
                  <a:lnTo>
                    <a:pt x="122" y="1241"/>
                  </a:lnTo>
                  <a:lnTo>
                    <a:pt x="214" y="1206"/>
                  </a:lnTo>
                  <a:lnTo>
                    <a:pt x="233" y="1126"/>
                  </a:lnTo>
                  <a:lnTo>
                    <a:pt x="189" y="1057"/>
                  </a:lnTo>
                  <a:lnTo>
                    <a:pt x="274" y="1016"/>
                  </a:lnTo>
                  <a:lnTo>
                    <a:pt x="198" y="936"/>
                  </a:lnTo>
                  <a:lnTo>
                    <a:pt x="304" y="908"/>
                  </a:lnTo>
                  <a:lnTo>
                    <a:pt x="218" y="857"/>
                  </a:lnTo>
                  <a:lnTo>
                    <a:pt x="292" y="829"/>
                  </a:lnTo>
                  <a:lnTo>
                    <a:pt x="242" y="771"/>
                  </a:lnTo>
                  <a:lnTo>
                    <a:pt x="309" y="723"/>
                  </a:lnTo>
                  <a:lnTo>
                    <a:pt x="227" y="682"/>
                  </a:lnTo>
                  <a:lnTo>
                    <a:pt x="298" y="651"/>
                  </a:lnTo>
                  <a:lnTo>
                    <a:pt x="239" y="604"/>
                  </a:lnTo>
                  <a:lnTo>
                    <a:pt x="312" y="561"/>
                  </a:lnTo>
                  <a:lnTo>
                    <a:pt x="176" y="523"/>
                  </a:lnTo>
                  <a:lnTo>
                    <a:pt x="259" y="447"/>
                  </a:lnTo>
                  <a:lnTo>
                    <a:pt x="82" y="435"/>
                  </a:lnTo>
                  <a:lnTo>
                    <a:pt x="254" y="354"/>
                  </a:lnTo>
                  <a:lnTo>
                    <a:pt x="59" y="348"/>
                  </a:lnTo>
                  <a:lnTo>
                    <a:pt x="210" y="257"/>
                  </a:lnTo>
                  <a:lnTo>
                    <a:pt x="18" y="254"/>
                  </a:lnTo>
                  <a:lnTo>
                    <a:pt x="155" y="184"/>
                  </a:lnTo>
                  <a:lnTo>
                    <a:pt x="0" y="158"/>
                  </a:lnTo>
                  <a:lnTo>
                    <a:pt x="76" y="11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1905" y="2876"/>
              <a:ext cx="135" cy="62"/>
            </a:xfrm>
            <a:custGeom>
              <a:avLst/>
              <a:gdLst>
                <a:gd name="T0" fmla="*/ 268 w 270"/>
                <a:gd name="T1" fmla="*/ 0 h 125"/>
                <a:gd name="T2" fmla="*/ 0 w 270"/>
                <a:gd name="T3" fmla="*/ 125 h 125"/>
                <a:gd name="T4" fmla="*/ 270 w 270"/>
                <a:gd name="T5" fmla="*/ 125 h 125"/>
                <a:gd name="T6" fmla="*/ 268 w 270"/>
                <a:gd name="T7" fmla="*/ 0 h 125"/>
                <a:gd name="T8" fmla="*/ 268 w 270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25">
                  <a:moveTo>
                    <a:pt x="268" y="0"/>
                  </a:moveTo>
                  <a:lnTo>
                    <a:pt x="0" y="125"/>
                  </a:lnTo>
                  <a:lnTo>
                    <a:pt x="270" y="125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1842" y="2284"/>
              <a:ext cx="198" cy="584"/>
            </a:xfrm>
            <a:custGeom>
              <a:avLst/>
              <a:gdLst>
                <a:gd name="T0" fmla="*/ 396 w 396"/>
                <a:gd name="T1" fmla="*/ 0 h 1169"/>
                <a:gd name="T2" fmla="*/ 396 w 396"/>
                <a:gd name="T3" fmla="*/ 1097 h 1169"/>
                <a:gd name="T4" fmla="*/ 135 w 396"/>
                <a:gd name="T5" fmla="*/ 1169 h 1169"/>
                <a:gd name="T6" fmla="*/ 292 w 396"/>
                <a:gd name="T7" fmla="*/ 1024 h 1169"/>
                <a:gd name="T8" fmla="*/ 113 w 396"/>
                <a:gd name="T9" fmla="*/ 880 h 1169"/>
                <a:gd name="T10" fmla="*/ 300 w 396"/>
                <a:gd name="T11" fmla="*/ 863 h 1169"/>
                <a:gd name="T12" fmla="*/ 14 w 396"/>
                <a:gd name="T13" fmla="*/ 690 h 1169"/>
                <a:gd name="T14" fmla="*/ 268 w 396"/>
                <a:gd name="T15" fmla="*/ 682 h 1169"/>
                <a:gd name="T16" fmla="*/ 14 w 396"/>
                <a:gd name="T17" fmla="*/ 569 h 1169"/>
                <a:gd name="T18" fmla="*/ 327 w 396"/>
                <a:gd name="T19" fmla="*/ 572 h 1169"/>
                <a:gd name="T20" fmla="*/ 0 w 396"/>
                <a:gd name="T21" fmla="*/ 397 h 1169"/>
                <a:gd name="T22" fmla="*/ 320 w 396"/>
                <a:gd name="T23" fmla="*/ 391 h 1169"/>
                <a:gd name="T24" fmla="*/ 35 w 396"/>
                <a:gd name="T25" fmla="*/ 271 h 1169"/>
                <a:gd name="T26" fmla="*/ 339 w 396"/>
                <a:gd name="T27" fmla="*/ 247 h 1169"/>
                <a:gd name="T28" fmla="*/ 163 w 396"/>
                <a:gd name="T29" fmla="*/ 172 h 1169"/>
                <a:gd name="T30" fmla="*/ 323 w 396"/>
                <a:gd name="T31" fmla="*/ 90 h 1169"/>
                <a:gd name="T32" fmla="*/ 396 w 396"/>
                <a:gd name="T33" fmla="*/ 0 h 1169"/>
                <a:gd name="T34" fmla="*/ 396 w 396"/>
                <a:gd name="T35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6" h="1169">
                  <a:moveTo>
                    <a:pt x="396" y="0"/>
                  </a:moveTo>
                  <a:lnTo>
                    <a:pt x="396" y="1097"/>
                  </a:lnTo>
                  <a:lnTo>
                    <a:pt x="135" y="1169"/>
                  </a:lnTo>
                  <a:lnTo>
                    <a:pt x="292" y="1024"/>
                  </a:lnTo>
                  <a:lnTo>
                    <a:pt x="113" y="880"/>
                  </a:lnTo>
                  <a:lnTo>
                    <a:pt x="300" y="863"/>
                  </a:lnTo>
                  <a:lnTo>
                    <a:pt x="14" y="690"/>
                  </a:lnTo>
                  <a:lnTo>
                    <a:pt x="268" y="682"/>
                  </a:lnTo>
                  <a:lnTo>
                    <a:pt x="14" y="569"/>
                  </a:lnTo>
                  <a:lnTo>
                    <a:pt x="327" y="572"/>
                  </a:lnTo>
                  <a:lnTo>
                    <a:pt x="0" y="397"/>
                  </a:lnTo>
                  <a:lnTo>
                    <a:pt x="320" y="391"/>
                  </a:lnTo>
                  <a:lnTo>
                    <a:pt x="35" y="271"/>
                  </a:lnTo>
                  <a:lnTo>
                    <a:pt x="339" y="247"/>
                  </a:lnTo>
                  <a:lnTo>
                    <a:pt x="163" y="172"/>
                  </a:lnTo>
                  <a:lnTo>
                    <a:pt x="323" y="90"/>
                  </a:lnTo>
                  <a:lnTo>
                    <a:pt x="396" y="0"/>
                  </a:lnTo>
                  <a:lnTo>
                    <a:pt x="3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781" y="2934"/>
              <a:ext cx="1143" cy="189"/>
            </a:xfrm>
            <a:custGeom>
              <a:avLst/>
              <a:gdLst>
                <a:gd name="T0" fmla="*/ 2286 w 2286"/>
                <a:gd name="T1" fmla="*/ 0 h 378"/>
                <a:gd name="T2" fmla="*/ 2000 w 2286"/>
                <a:gd name="T3" fmla="*/ 145 h 378"/>
                <a:gd name="T4" fmla="*/ 1752 w 2286"/>
                <a:gd name="T5" fmla="*/ 244 h 378"/>
                <a:gd name="T6" fmla="*/ 1506 w 2286"/>
                <a:gd name="T7" fmla="*/ 327 h 378"/>
                <a:gd name="T8" fmla="*/ 1239 w 2286"/>
                <a:gd name="T9" fmla="*/ 370 h 378"/>
                <a:gd name="T10" fmla="*/ 952 w 2286"/>
                <a:gd name="T11" fmla="*/ 378 h 378"/>
                <a:gd name="T12" fmla="*/ 618 w 2286"/>
                <a:gd name="T13" fmla="*/ 370 h 378"/>
                <a:gd name="T14" fmla="*/ 404 w 2286"/>
                <a:gd name="T15" fmla="*/ 340 h 378"/>
                <a:gd name="T16" fmla="*/ 183 w 2286"/>
                <a:gd name="T17" fmla="*/ 241 h 378"/>
                <a:gd name="T18" fmla="*/ 0 w 2286"/>
                <a:gd name="T19" fmla="*/ 111 h 378"/>
                <a:gd name="T20" fmla="*/ 198 w 2286"/>
                <a:gd name="T21" fmla="*/ 18 h 378"/>
                <a:gd name="T22" fmla="*/ 238 w 2286"/>
                <a:gd name="T23" fmla="*/ 142 h 378"/>
                <a:gd name="T24" fmla="*/ 332 w 2286"/>
                <a:gd name="T25" fmla="*/ 90 h 378"/>
                <a:gd name="T26" fmla="*/ 360 w 2286"/>
                <a:gd name="T27" fmla="*/ 216 h 378"/>
                <a:gd name="T28" fmla="*/ 442 w 2286"/>
                <a:gd name="T29" fmla="*/ 128 h 378"/>
                <a:gd name="T30" fmla="*/ 519 w 2286"/>
                <a:gd name="T31" fmla="*/ 248 h 378"/>
                <a:gd name="T32" fmla="*/ 588 w 2286"/>
                <a:gd name="T33" fmla="*/ 175 h 378"/>
                <a:gd name="T34" fmla="*/ 669 w 2286"/>
                <a:gd name="T35" fmla="*/ 285 h 378"/>
                <a:gd name="T36" fmla="*/ 734 w 2286"/>
                <a:gd name="T37" fmla="*/ 192 h 378"/>
                <a:gd name="T38" fmla="*/ 822 w 2286"/>
                <a:gd name="T39" fmla="*/ 303 h 378"/>
                <a:gd name="T40" fmla="*/ 886 w 2286"/>
                <a:gd name="T41" fmla="*/ 186 h 378"/>
                <a:gd name="T42" fmla="*/ 977 w 2286"/>
                <a:gd name="T43" fmla="*/ 295 h 378"/>
                <a:gd name="T44" fmla="*/ 1038 w 2286"/>
                <a:gd name="T45" fmla="*/ 189 h 378"/>
                <a:gd name="T46" fmla="*/ 1157 w 2286"/>
                <a:gd name="T47" fmla="*/ 309 h 378"/>
                <a:gd name="T48" fmla="*/ 1201 w 2286"/>
                <a:gd name="T49" fmla="*/ 178 h 378"/>
                <a:gd name="T50" fmla="*/ 1294 w 2286"/>
                <a:gd name="T51" fmla="*/ 274 h 378"/>
                <a:gd name="T52" fmla="*/ 1341 w 2286"/>
                <a:gd name="T53" fmla="*/ 145 h 378"/>
                <a:gd name="T54" fmla="*/ 1434 w 2286"/>
                <a:gd name="T55" fmla="*/ 262 h 378"/>
                <a:gd name="T56" fmla="*/ 1487 w 2286"/>
                <a:gd name="T57" fmla="*/ 123 h 378"/>
                <a:gd name="T58" fmla="*/ 1570 w 2286"/>
                <a:gd name="T59" fmla="*/ 203 h 378"/>
                <a:gd name="T60" fmla="*/ 1650 w 2286"/>
                <a:gd name="T61" fmla="*/ 69 h 378"/>
                <a:gd name="T62" fmla="*/ 1725 w 2286"/>
                <a:gd name="T63" fmla="*/ 158 h 378"/>
                <a:gd name="T64" fmla="*/ 1786 w 2286"/>
                <a:gd name="T65" fmla="*/ 46 h 378"/>
                <a:gd name="T66" fmla="*/ 1851 w 2286"/>
                <a:gd name="T67" fmla="*/ 107 h 378"/>
                <a:gd name="T68" fmla="*/ 1949 w 2286"/>
                <a:gd name="T69" fmla="*/ 8 h 378"/>
                <a:gd name="T70" fmla="*/ 1997 w 2286"/>
                <a:gd name="T71" fmla="*/ 57 h 378"/>
                <a:gd name="T72" fmla="*/ 2072 w 2286"/>
                <a:gd name="T73" fmla="*/ 8 h 378"/>
                <a:gd name="T74" fmla="*/ 2286 w 2286"/>
                <a:gd name="T75" fmla="*/ 0 h 378"/>
                <a:gd name="T76" fmla="*/ 2286 w 2286"/>
                <a:gd name="T7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6" h="378">
                  <a:moveTo>
                    <a:pt x="2286" y="0"/>
                  </a:moveTo>
                  <a:lnTo>
                    <a:pt x="2000" y="145"/>
                  </a:lnTo>
                  <a:lnTo>
                    <a:pt x="1752" y="244"/>
                  </a:lnTo>
                  <a:lnTo>
                    <a:pt x="1506" y="327"/>
                  </a:lnTo>
                  <a:lnTo>
                    <a:pt x="1239" y="370"/>
                  </a:lnTo>
                  <a:lnTo>
                    <a:pt x="952" y="378"/>
                  </a:lnTo>
                  <a:lnTo>
                    <a:pt x="618" y="370"/>
                  </a:lnTo>
                  <a:lnTo>
                    <a:pt x="404" y="340"/>
                  </a:lnTo>
                  <a:lnTo>
                    <a:pt x="183" y="241"/>
                  </a:lnTo>
                  <a:lnTo>
                    <a:pt x="0" y="111"/>
                  </a:lnTo>
                  <a:lnTo>
                    <a:pt x="198" y="18"/>
                  </a:lnTo>
                  <a:lnTo>
                    <a:pt x="238" y="142"/>
                  </a:lnTo>
                  <a:lnTo>
                    <a:pt x="332" y="90"/>
                  </a:lnTo>
                  <a:lnTo>
                    <a:pt x="360" y="216"/>
                  </a:lnTo>
                  <a:lnTo>
                    <a:pt x="442" y="128"/>
                  </a:lnTo>
                  <a:lnTo>
                    <a:pt x="519" y="248"/>
                  </a:lnTo>
                  <a:lnTo>
                    <a:pt x="588" y="175"/>
                  </a:lnTo>
                  <a:lnTo>
                    <a:pt x="669" y="285"/>
                  </a:lnTo>
                  <a:lnTo>
                    <a:pt x="734" y="192"/>
                  </a:lnTo>
                  <a:lnTo>
                    <a:pt x="822" y="303"/>
                  </a:lnTo>
                  <a:lnTo>
                    <a:pt x="886" y="186"/>
                  </a:lnTo>
                  <a:lnTo>
                    <a:pt x="977" y="295"/>
                  </a:lnTo>
                  <a:lnTo>
                    <a:pt x="1038" y="189"/>
                  </a:lnTo>
                  <a:lnTo>
                    <a:pt x="1157" y="309"/>
                  </a:lnTo>
                  <a:lnTo>
                    <a:pt x="1201" y="178"/>
                  </a:lnTo>
                  <a:lnTo>
                    <a:pt x="1294" y="274"/>
                  </a:lnTo>
                  <a:lnTo>
                    <a:pt x="1341" y="145"/>
                  </a:lnTo>
                  <a:lnTo>
                    <a:pt x="1434" y="262"/>
                  </a:lnTo>
                  <a:lnTo>
                    <a:pt x="1487" y="123"/>
                  </a:lnTo>
                  <a:lnTo>
                    <a:pt x="1570" y="203"/>
                  </a:lnTo>
                  <a:lnTo>
                    <a:pt x="1650" y="69"/>
                  </a:lnTo>
                  <a:lnTo>
                    <a:pt x="1725" y="158"/>
                  </a:lnTo>
                  <a:lnTo>
                    <a:pt x="1786" y="46"/>
                  </a:lnTo>
                  <a:lnTo>
                    <a:pt x="1851" y="107"/>
                  </a:lnTo>
                  <a:lnTo>
                    <a:pt x="1949" y="8"/>
                  </a:lnTo>
                  <a:lnTo>
                    <a:pt x="1997" y="57"/>
                  </a:lnTo>
                  <a:lnTo>
                    <a:pt x="2072" y="8"/>
                  </a:lnTo>
                  <a:lnTo>
                    <a:pt x="2286" y="0"/>
                  </a:lnTo>
                  <a:lnTo>
                    <a:pt x="22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2032" y="2793"/>
              <a:ext cx="107" cy="75"/>
            </a:xfrm>
            <a:custGeom>
              <a:avLst/>
              <a:gdLst>
                <a:gd name="T0" fmla="*/ 0 w 214"/>
                <a:gd name="T1" fmla="*/ 48 h 149"/>
                <a:gd name="T2" fmla="*/ 16 w 214"/>
                <a:gd name="T3" fmla="*/ 149 h 149"/>
                <a:gd name="T4" fmla="*/ 214 w 214"/>
                <a:gd name="T5" fmla="*/ 0 h 149"/>
                <a:gd name="T6" fmla="*/ 0 w 214"/>
                <a:gd name="T7" fmla="*/ 48 h 149"/>
                <a:gd name="T8" fmla="*/ 0 w 214"/>
                <a:gd name="T9" fmla="*/ 4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49">
                  <a:moveTo>
                    <a:pt x="0" y="48"/>
                  </a:moveTo>
                  <a:lnTo>
                    <a:pt x="16" y="149"/>
                  </a:lnTo>
                  <a:lnTo>
                    <a:pt x="214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1789" y="2852"/>
              <a:ext cx="235" cy="147"/>
            </a:xfrm>
            <a:custGeom>
              <a:avLst/>
              <a:gdLst>
                <a:gd name="T0" fmla="*/ 471 w 471"/>
                <a:gd name="T1" fmla="*/ 0 h 294"/>
                <a:gd name="T2" fmla="*/ 169 w 471"/>
                <a:gd name="T3" fmla="*/ 105 h 294"/>
                <a:gd name="T4" fmla="*/ 0 w 471"/>
                <a:gd name="T5" fmla="*/ 294 h 294"/>
                <a:gd name="T6" fmla="*/ 471 w 471"/>
                <a:gd name="T7" fmla="*/ 0 h 294"/>
                <a:gd name="T8" fmla="*/ 471 w 471"/>
                <a:gd name="T9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294">
                  <a:moveTo>
                    <a:pt x="471" y="0"/>
                  </a:moveTo>
                  <a:lnTo>
                    <a:pt x="169" y="105"/>
                  </a:lnTo>
                  <a:lnTo>
                    <a:pt x="0" y="294"/>
                  </a:lnTo>
                  <a:lnTo>
                    <a:pt x="471" y="0"/>
                  </a:ln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25"/>
            <p:cNvSpPr>
              <a:spLocks/>
            </p:cNvSpPr>
            <p:nvPr/>
          </p:nvSpPr>
          <p:spPr bwMode="auto">
            <a:xfrm>
              <a:off x="984" y="2139"/>
              <a:ext cx="178" cy="96"/>
            </a:xfrm>
            <a:custGeom>
              <a:avLst/>
              <a:gdLst>
                <a:gd name="T0" fmla="*/ 0 w 356"/>
                <a:gd name="T1" fmla="*/ 127 h 192"/>
                <a:gd name="T2" fmla="*/ 57 w 356"/>
                <a:gd name="T3" fmla="*/ 61 h 192"/>
                <a:gd name="T4" fmla="*/ 99 w 356"/>
                <a:gd name="T5" fmla="*/ 43 h 192"/>
                <a:gd name="T6" fmla="*/ 181 w 356"/>
                <a:gd name="T7" fmla="*/ 43 h 192"/>
                <a:gd name="T8" fmla="*/ 254 w 356"/>
                <a:gd name="T9" fmla="*/ 84 h 192"/>
                <a:gd name="T10" fmla="*/ 356 w 356"/>
                <a:gd name="T11" fmla="*/ 192 h 192"/>
                <a:gd name="T12" fmla="*/ 286 w 356"/>
                <a:gd name="T13" fmla="*/ 66 h 192"/>
                <a:gd name="T14" fmla="*/ 238 w 356"/>
                <a:gd name="T15" fmla="*/ 25 h 192"/>
                <a:gd name="T16" fmla="*/ 181 w 356"/>
                <a:gd name="T17" fmla="*/ 0 h 192"/>
                <a:gd name="T18" fmla="*/ 114 w 356"/>
                <a:gd name="T19" fmla="*/ 0 h 192"/>
                <a:gd name="T20" fmla="*/ 37 w 356"/>
                <a:gd name="T21" fmla="*/ 31 h 192"/>
                <a:gd name="T22" fmla="*/ 0 w 356"/>
                <a:gd name="T23" fmla="*/ 127 h 192"/>
                <a:gd name="T24" fmla="*/ 0 w 356"/>
                <a:gd name="T25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192">
                  <a:moveTo>
                    <a:pt x="0" y="127"/>
                  </a:moveTo>
                  <a:lnTo>
                    <a:pt x="57" y="61"/>
                  </a:lnTo>
                  <a:lnTo>
                    <a:pt x="99" y="43"/>
                  </a:lnTo>
                  <a:lnTo>
                    <a:pt x="181" y="43"/>
                  </a:lnTo>
                  <a:lnTo>
                    <a:pt x="254" y="84"/>
                  </a:lnTo>
                  <a:lnTo>
                    <a:pt x="356" y="192"/>
                  </a:lnTo>
                  <a:lnTo>
                    <a:pt x="286" y="66"/>
                  </a:lnTo>
                  <a:lnTo>
                    <a:pt x="238" y="25"/>
                  </a:lnTo>
                  <a:lnTo>
                    <a:pt x="181" y="0"/>
                  </a:lnTo>
                  <a:lnTo>
                    <a:pt x="114" y="0"/>
                  </a:lnTo>
                  <a:lnTo>
                    <a:pt x="37" y="31"/>
                  </a:lnTo>
                  <a:lnTo>
                    <a:pt x="0" y="127"/>
                  </a:lnTo>
                  <a:lnTo>
                    <a:pt x="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1027" y="2096"/>
              <a:ext cx="162" cy="94"/>
            </a:xfrm>
            <a:custGeom>
              <a:avLst/>
              <a:gdLst>
                <a:gd name="T0" fmla="*/ 0 w 324"/>
                <a:gd name="T1" fmla="*/ 30 h 188"/>
                <a:gd name="T2" fmla="*/ 137 w 324"/>
                <a:gd name="T3" fmla="*/ 24 h 188"/>
                <a:gd name="T4" fmla="*/ 209 w 324"/>
                <a:gd name="T5" fmla="*/ 65 h 188"/>
                <a:gd name="T6" fmla="*/ 285 w 324"/>
                <a:gd name="T7" fmla="*/ 167 h 188"/>
                <a:gd name="T8" fmla="*/ 324 w 324"/>
                <a:gd name="T9" fmla="*/ 188 h 188"/>
                <a:gd name="T10" fmla="*/ 279 w 324"/>
                <a:gd name="T11" fmla="*/ 74 h 188"/>
                <a:gd name="T12" fmla="*/ 193 w 324"/>
                <a:gd name="T13" fmla="*/ 12 h 188"/>
                <a:gd name="T14" fmla="*/ 94 w 324"/>
                <a:gd name="T15" fmla="*/ 0 h 188"/>
                <a:gd name="T16" fmla="*/ 0 w 324"/>
                <a:gd name="T17" fmla="*/ 30 h 188"/>
                <a:gd name="T18" fmla="*/ 0 w 324"/>
                <a:gd name="T19" fmla="*/ 3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" h="188">
                  <a:moveTo>
                    <a:pt x="0" y="30"/>
                  </a:moveTo>
                  <a:lnTo>
                    <a:pt x="137" y="24"/>
                  </a:lnTo>
                  <a:lnTo>
                    <a:pt x="209" y="65"/>
                  </a:lnTo>
                  <a:lnTo>
                    <a:pt x="285" y="167"/>
                  </a:lnTo>
                  <a:lnTo>
                    <a:pt x="324" y="188"/>
                  </a:lnTo>
                  <a:lnTo>
                    <a:pt x="279" y="74"/>
                  </a:lnTo>
                  <a:lnTo>
                    <a:pt x="193" y="12"/>
                  </a:lnTo>
                  <a:lnTo>
                    <a:pt x="94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1570" y="2195"/>
              <a:ext cx="178" cy="136"/>
            </a:xfrm>
            <a:custGeom>
              <a:avLst/>
              <a:gdLst>
                <a:gd name="T0" fmla="*/ 242 w 356"/>
                <a:gd name="T1" fmla="*/ 0 h 273"/>
                <a:gd name="T2" fmla="*/ 120 w 356"/>
                <a:gd name="T3" fmla="*/ 22 h 273"/>
                <a:gd name="T4" fmla="*/ 69 w 356"/>
                <a:gd name="T5" fmla="*/ 72 h 273"/>
                <a:gd name="T6" fmla="*/ 21 w 356"/>
                <a:gd name="T7" fmla="*/ 174 h 273"/>
                <a:gd name="T8" fmla="*/ 0 w 356"/>
                <a:gd name="T9" fmla="*/ 260 h 273"/>
                <a:gd name="T10" fmla="*/ 96 w 356"/>
                <a:gd name="T11" fmla="*/ 102 h 273"/>
                <a:gd name="T12" fmla="*/ 178 w 356"/>
                <a:gd name="T13" fmla="*/ 63 h 273"/>
                <a:gd name="T14" fmla="*/ 241 w 356"/>
                <a:gd name="T15" fmla="*/ 47 h 273"/>
                <a:gd name="T16" fmla="*/ 308 w 356"/>
                <a:gd name="T17" fmla="*/ 124 h 273"/>
                <a:gd name="T18" fmla="*/ 356 w 356"/>
                <a:gd name="T19" fmla="*/ 273 h 273"/>
                <a:gd name="T20" fmla="*/ 353 w 356"/>
                <a:gd name="T21" fmla="*/ 145 h 273"/>
                <a:gd name="T22" fmla="*/ 323 w 356"/>
                <a:gd name="T23" fmla="*/ 78 h 273"/>
                <a:gd name="T24" fmla="*/ 242 w 356"/>
                <a:gd name="T25" fmla="*/ 0 h 273"/>
                <a:gd name="T26" fmla="*/ 242 w 356"/>
                <a:gd name="T27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6" h="273">
                  <a:moveTo>
                    <a:pt x="242" y="0"/>
                  </a:moveTo>
                  <a:lnTo>
                    <a:pt x="120" y="22"/>
                  </a:lnTo>
                  <a:lnTo>
                    <a:pt x="69" y="72"/>
                  </a:lnTo>
                  <a:lnTo>
                    <a:pt x="21" y="174"/>
                  </a:lnTo>
                  <a:lnTo>
                    <a:pt x="0" y="260"/>
                  </a:lnTo>
                  <a:lnTo>
                    <a:pt x="96" y="102"/>
                  </a:lnTo>
                  <a:lnTo>
                    <a:pt x="178" y="63"/>
                  </a:lnTo>
                  <a:lnTo>
                    <a:pt x="241" y="47"/>
                  </a:lnTo>
                  <a:lnTo>
                    <a:pt x="308" y="124"/>
                  </a:lnTo>
                  <a:lnTo>
                    <a:pt x="356" y="273"/>
                  </a:lnTo>
                  <a:lnTo>
                    <a:pt x="353" y="145"/>
                  </a:lnTo>
                  <a:lnTo>
                    <a:pt x="323" y="78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8"/>
            <p:cNvSpPr>
              <a:spLocks/>
            </p:cNvSpPr>
            <p:nvPr/>
          </p:nvSpPr>
          <p:spPr bwMode="auto">
            <a:xfrm>
              <a:off x="1000" y="2816"/>
              <a:ext cx="882" cy="122"/>
            </a:xfrm>
            <a:custGeom>
              <a:avLst/>
              <a:gdLst>
                <a:gd name="T0" fmla="*/ 96 w 1766"/>
                <a:gd name="T1" fmla="*/ 244 h 244"/>
                <a:gd name="T2" fmla="*/ 1113 w 1766"/>
                <a:gd name="T3" fmla="*/ 244 h 244"/>
                <a:gd name="T4" fmla="*/ 1476 w 1766"/>
                <a:gd name="T5" fmla="*/ 194 h 244"/>
                <a:gd name="T6" fmla="*/ 1766 w 1766"/>
                <a:gd name="T7" fmla="*/ 101 h 244"/>
                <a:gd name="T8" fmla="*/ 1431 w 1766"/>
                <a:gd name="T9" fmla="*/ 54 h 244"/>
                <a:gd name="T10" fmla="*/ 1384 w 1766"/>
                <a:gd name="T11" fmla="*/ 107 h 244"/>
                <a:gd name="T12" fmla="*/ 1298 w 1766"/>
                <a:gd name="T13" fmla="*/ 41 h 244"/>
                <a:gd name="T14" fmla="*/ 1206 w 1766"/>
                <a:gd name="T15" fmla="*/ 121 h 244"/>
                <a:gd name="T16" fmla="*/ 1113 w 1766"/>
                <a:gd name="T17" fmla="*/ 0 h 244"/>
                <a:gd name="T18" fmla="*/ 1067 w 1766"/>
                <a:gd name="T19" fmla="*/ 127 h 244"/>
                <a:gd name="T20" fmla="*/ 923 w 1766"/>
                <a:gd name="T21" fmla="*/ 28 h 244"/>
                <a:gd name="T22" fmla="*/ 857 w 1766"/>
                <a:gd name="T23" fmla="*/ 160 h 244"/>
                <a:gd name="T24" fmla="*/ 778 w 1766"/>
                <a:gd name="T25" fmla="*/ 67 h 244"/>
                <a:gd name="T26" fmla="*/ 659 w 1766"/>
                <a:gd name="T27" fmla="*/ 188 h 244"/>
                <a:gd name="T28" fmla="*/ 364 w 1766"/>
                <a:gd name="T29" fmla="*/ 98 h 244"/>
                <a:gd name="T30" fmla="*/ 0 w 1766"/>
                <a:gd name="T31" fmla="*/ 174 h 244"/>
                <a:gd name="T32" fmla="*/ 96 w 1766"/>
                <a:gd name="T33" fmla="*/ 244 h 244"/>
                <a:gd name="T34" fmla="*/ 96 w 1766"/>
                <a:gd name="T3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6" h="244">
                  <a:moveTo>
                    <a:pt x="96" y="244"/>
                  </a:moveTo>
                  <a:lnTo>
                    <a:pt x="1113" y="244"/>
                  </a:lnTo>
                  <a:lnTo>
                    <a:pt x="1476" y="194"/>
                  </a:lnTo>
                  <a:lnTo>
                    <a:pt x="1766" y="101"/>
                  </a:lnTo>
                  <a:lnTo>
                    <a:pt x="1431" y="54"/>
                  </a:lnTo>
                  <a:lnTo>
                    <a:pt x="1384" y="107"/>
                  </a:lnTo>
                  <a:lnTo>
                    <a:pt x="1298" y="41"/>
                  </a:lnTo>
                  <a:lnTo>
                    <a:pt x="1206" y="121"/>
                  </a:lnTo>
                  <a:lnTo>
                    <a:pt x="1113" y="0"/>
                  </a:lnTo>
                  <a:lnTo>
                    <a:pt x="1067" y="127"/>
                  </a:lnTo>
                  <a:lnTo>
                    <a:pt x="923" y="28"/>
                  </a:lnTo>
                  <a:lnTo>
                    <a:pt x="857" y="160"/>
                  </a:lnTo>
                  <a:lnTo>
                    <a:pt x="778" y="67"/>
                  </a:lnTo>
                  <a:lnTo>
                    <a:pt x="659" y="188"/>
                  </a:lnTo>
                  <a:lnTo>
                    <a:pt x="364" y="98"/>
                  </a:lnTo>
                  <a:lnTo>
                    <a:pt x="0" y="174"/>
                  </a:lnTo>
                  <a:lnTo>
                    <a:pt x="96" y="244"/>
                  </a:lnTo>
                  <a:lnTo>
                    <a:pt x="96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1491" y="1432"/>
              <a:ext cx="47" cy="25"/>
            </a:xfrm>
            <a:custGeom>
              <a:avLst/>
              <a:gdLst>
                <a:gd name="T0" fmla="*/ 0 w 93"/>
                <a:gd name="T1" fmla="*/ 2 h 50"/>
                <a:gd name="T2" fmla="*/ 2 w 93"/>
                <a:gd name="T3" fmla="*/ 50 h 50"/>
                <a:gd name="T4" fmla="*/ 93 w 93"/>
                <a:gd name="T5" fmla="*/ 50 h 50"/>
                <a:gd name="T6" fmla="*/ 93 w 93"/>
                <a:gd name="T7" fmla="*/ 0 h 50"/>
                <a:gd name="T8" fmla="*/ 0 w 93"/>
                <a:gd name="T9" fmla="*/ 2 h 50"/>
                <a:gd name="T10" fmla="*/ 0 w 93"/>
                <a:gd name="T11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50">
                  <a:moveTo>
                    <a:pt x="0" y="2"/>
                  </a:moveTo>
                  <a:lnTo>
                    <a:pt x="2" y="50"/>
                  </a:lnTo>
                  <a:lnTo>
                    <a:pt x="93" y="50"/>
                  </a:lnTo>
                  <a:lnTo>
                    <a:pt x="9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30"/>
            <p:cNvSpPr>
              <a:spLocks/>
            </p:cNvSpPr>
            <p:nvPr/>
          </p:nvSpPr>
          <p:spPr bwMode="auto">
            <a:xfrm>
              <a:off x="1552" y="1486"/>
              <a:ext cx="56" cy="42"/>
            </a:xfrm>
            <a:custGeom>
              <a:avLst/>
              <a:gdLst>
                <a:gd name="T0" fmla="*/ 31 w 111"/>
                <a:gd name="T1" fmla="*/ 35 h 83"/>
                <a:gd name="T2" fmla="*/ 0 w 111"/>
                <a:gd name="T3" fmla="*/ 83 h 83"/>
                <a:gd name="T4" fmla="*/ 63 w 111"/>
                <a:gd name="T5" fmla="*/ 67 h 83"/>
                <a:gd name="T6" fmla="*/ 111 w 111"/>
                <a:gd name="T7" fmla="*/ 0 h 83"/>
                <a:gd name="T8" fmla="*/ 31 w 111"/>
                <a:gd name="T9" fmla="*/ 35 h 83"/>
                <a:gd name="T10" fmla="*/ 31 w 111"/>
                <a:gd name="T11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3">
                  <a:moveTo>
                    <a:pt x="31" y="35"/>
                  </a:moveTo>
                  <a:lnTo>
                    <a:pt x="0" y="83"/>
                  </a:lnTo>
                  <a:lnTo>
                    <a:pt x="63" y="67"/>
                  </a:lnTo>
                  <a:lnTo>
                    <a:pt x="111" y="0"/>
                  </a:lnTo>
                  <a:lnTo>
                    <a:pt x="31" y="35"/>
                  </a:lnTo>
                  <a:lnTo>
                    <a:pt x="31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31"/>
            <p:cNvSpPr>
              <a:spLocks/>
            </p:cNvSpPr>
            <p:nvPr/>
          </p:nvSpPr>
          <p:spPr bwMode="auto">
            <a:xfrm>
              <a:off x="1605" y="1489"/>
              <a:ext cx="43" cy="35"/>
            </a:xfrm>
            <a:custGeom>
              <a:avLst/>
              <a:gdLst>
                <a:gd name="T0" fmla="*/ 85 w 85"/>
                <a:gd name="T1" fmla="*/ 0 h 72"/>
                <a:gd name="T2" fmla="*/ 19 w 85"/>
                <a:gd name="T3" fmla="*/ 26 h 72"/>
                <a:gd name="T4" fmla="*/ 0 w 85"/>
                <a:gd name="T5" fmla="*/ 72 h 72"/>
                <a:gd name="T6" fmla="*/ 44 w 85"/>
                <a:gd name="T7" fmla="*/ 54 h 72"/>
                <a:gd name="T8" fmla="*/ 85 w 85"/>
                <a:gd name="T9" fmla="*/ 0 h 72"/>
                <a:gd name="T10" fmla="*/ 85 w 85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72">
                  <a:moveTo>
                    <a:pt x="85" y="0"/>
                  </a:moveTo>
                  <a:lnTo>
                    <a:pt x="19" y="26"/>
                  </a:lnTo>
                  <a:lnTo>
                    <a:pt x="0" y="72"/>
                  </a:lnTo>
                  <a:lnTo>
                    <a:pt x="44" y="54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32"/>
            <p:cNvSpPr>
              <a:spLocks/>
            </p:cNvSpPr>
            <p:nvPr/>
          </p:nvSpPr>
          <p:spPr bwMode="auto">
            <a:xfrm>
              <a:off x="1694" y="1577"/>
              <a:ext cx="301" cy="454"/>
            </a:xfrm>
            <a:custGeom>
              <a:avLst/>
              <a:gdLst>
                <a:gd name="T0" fmla="*/ 0 w 601"/>
                <a:gd name="T1" fmla="*/ 9 h 908"/>
                <a:gd name="T2" fmla="*/ 108 w 601"/>
                <a:gd name="T3" fmla="*/ 0 h 908"/>
                <a:gd name="T4" fmla="*/ 100 w 601"/>
                <a:gd name="T5" fmla="*/ 32 h 908"/>
                <a:gd name="T6" fmla="*/ 158 w 601"/>
                <a:gd name="T7" fmla="*/ 10 h 908"/>
                <a:gd name="T8" fmla="*/ 144 w 601"/>
                <a:gd name="T9" fmla="*/ 64 h 908"/>
                <a:gd name="T10" fmla="*/ 249 w 601"/>
                <a:gd name="T11" fmla="*/ 52 h 908"/>
                <a:gd name="T12" fmla="*/ 205 w 601"/>
                <a:gd name="T13" fmla="*/ 97 h 908"/>
                <a:gd name="T14" fmla="*/ 307 w 601"/>
                <a:gd name="T15" fmla="*/ 99 h 908"/>
                <a:gd name="T16" fmla="*/ 289 w 601"/>
                <a:gd name="T17" fmla="*/ 150 h 908"/>
                <a:gd name="T18" fmla="*/ 348 w 601"/>
                <a:gd name="T19" fmla="*/ 158 h 908"/>
                <a:gd name="T20" fmla="*/ 321 w 601"/>
                <a:gd name="T21" fmla="*/ 208 h 908"/>
                <a:gd name="T22" fmla="*/ 392 w 601"/>
                <a:gd name="T23" fmla="*/ 205 h 908"/>
                <a:gd name="T24" fmla="*/ 342 w 601"/>
                <a:gd name="T25" fmla="*/ 255 h 908"/>
                <a:gd name="T26" fmla="*/ 417 w 601"/>
                <a:gd name="T27" fmla="*/ 237 h 908"/>
                <a:gd name="T28" fmla="*/ 392 w 601"/>
                <a:gd name="T29" fmla="*/ 341 h 908"/>
                <a:gd name="T30" fmla="*/ 467 w 601"/>
                <a:gd name="T31" fmla="*/ 309 h 908"/>
                <a:gd name="T32" fmla="*/ 440 w 601"/>
                <a:gd name="T33" fmla="*/ 418 h 908"/>
                <a:gd name="T34" fmla="*/ 497 w 601"/>
                <a:gd name="T35" fmla="*/ 385 h 908"/>
                <a:gd name="T36" fmla="*/ 485 w 601"/>
                <a:gd name="T37" fmla="*/ 514 h 908"/>
                <a:gd name="T38" fmla="*/ 525 w 601"/>
                <a:gd name="T39" fmla="*/ 452 h 908"/>
                <a:gd name="T40" fmla="*/ 577 w 601"/>
                <a:gd name="T41" fmla="*/ 639 h 908"/>
                <a:gd name="T42" fmla="*/ 601 w 601"/>
                <a:gd name="T43" fmla="*/ 742 h 908"/>
                <a:gd name="T44" fmla="*/ 540 w 601"/>
                <a:gd name="T45" fmla="*/ 908 h 908"/>
                <a:gd name="T46" fmla="*/ 472 w 601"/>
                <a:gd name="T47" fmla="*/ 601 h 908"/>
                <a:gd name="T48" fmla="*/ 367 w 601"/>
                <a:gd name="T49" fmla="*/ 357 h 908"/>
                <a:gd name="T50" fmla="*/ 263 w 601"/>
                <a:gd name="T51" fmla="*/ 205 h 908"/>
                <a:gd name="T52" fmla="*/ 158 w 601"/>
                <a:gd name="T53" fmla="*/ 114 h 908"/>
                <a:gd name="T54" fmla="*/ 0 w 601"/>
                <a:gd name="T55" fmla="*/ 9 h 908"/>
                <a:gd name="T56" fmla="*/ 0 w 601"/>
                <a:gd name="T57" fmla="*/ 9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1" h="908">
                  <a:moveTo>
                    <a:pt x="0" y="9"/>
                  </a:moveTo>
                  <a:lnTo>
                    <a:pt x="108" y="0"/>
                  </a:lnTo>
                  <a:lnTo>
                    <a:pt x="100" y="32"/>
                  </a:lnTo>
                  <a:lnTo>
                    <a:pt x="158" y="10"/>
                  </a:lnTo>
                  <a:lnTo>
                    <a:pt x="144" y="64"/>
                  </a:lnTo>
                  <a:lnTo>
                    <a:pt x="249" y="52"/>
                  </a:lnTo>
                  <a:lnTo>
                    <a:pt x="205" y="97"/>
                  </a:lnTo>
                  <a:lnTo>
                    <a:pt x="307" y="99"/>
                  </a:lnTo>
                  <a:lnTo>
                    <a:pt x="289" y="150"/>
                  </a:lnTo>
                  <a:lnTo>
                    <a:pt x="348" y="158"/>
                  </a:lnTo>
                  <a:lnTo>
                    <a:pt x="321" y="208"/>
                  </a:lnTo>
                  <a:lnTo>
                    <a:pt x="392" y="205"/>
                  </a:lnTo>
                  <a:lnTo>
                    <a:pt x="342" y="255"/>
                  </a:lnTo>
                  <a:lnTo>
                    <a:pt x="417" y="237"/>
                  </a:lnTo>
                  <a:lnTo>
                    <a:pt x="392" y="341"/>
                  </a:lnTo>
                  <a:lnTo>
                    <a:pt x="467" y="309"/>
                  </a:lnTo>
                  <a:lnTo>
                    <a:pt x="440" y="418"/>
                  </a:lnTo>
                  <a:lnTo>
                    <a:pt x="497" y="385"/>
                  </a:lnTo>
                  <a:lnTo>
                    <a:pt x="485" y="514"/>
                  </a:lnTo>
                  <a:lnTo>
                    <a:pt x="525" y="452"/>
                  </a:lnTo>
                  <a:lnTo>
                    <a:pt x="577" y="639"/>
                  </a:lnTo>
                  <a:lnTo>
                    <a:pt x="601" y="742"/>
                  </a:lnTo>
                  <a:lnTo>
                    <a:pt x="540" y="908"/>
                  </a:lnTo>
                  <a:lnTo>
                    <a:pt x="472" y="601"/>
                  </a:lnTo>
                  <a:lnTo>
                    <a:pt x="367" y="357"/>
                  </a:lnTo>
                  <a:lnTo>
                    <a:pt x="263" y="205"/>
                  </a:lnTo>
                  <a:lnTo>
                    <a:pt x="158" y="114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9" name="Freeform 33"/>
            <p:cNvSpPr>
              <a:spLocks/>
            </p:cNvSpPr>
            <p:nvPr/>
          </p:nvSpPr>
          <p:spPr bwMode="auto">
            <a:xfrm>
              <a:off x="1611" y="1411"/>
              <a:ext cx="252" cy="177"/>
            </a:xfrm>
            <a:custGeom>
              <a:avLst/>
              <a:gdLst>
                <a:gd name="T0" fmla="*/ 0 w 502"/>
                <a:gd name="T1" fmla="*/ 0 h 355"/>
                <a:gd name="T2" fmla="*/ 157 w 502"/>
                <a:gd name="T3" fmla="*/ 76 h 355"/>
                <a:gd name="T4" fmla="*/ 306 w 502"/>
                <a:gd name="T5" fmla="*/ 201 h 355"/>
                <a:gd name="T6" fmla="*/ 502 w 502"/>
                <a:gd name="T7" fmla="*/ 355 h 355"/>
                <a:gd name="T8" fmla="*/ 361 w 502"/>
                <a:gd name="T9" fmla="*/ 314 h 355"/>
                <a:gd name="T10" fmla="*/ 341 w 502"/>
                <a:gd name="T11" fmla="*/ 248 h 355"/>
                <a:gd name="T12" fmla="*/ 300 w 502"/>
                <a:gd name="T13" fmla="*/ 262 h 355"/>
                <a:gd name="T14" fmla="*/ 280 w 502"/>
                <a:gd name="T15" fmla="*/ 227 h 355"/>
                <a:gd name="T16" fmla="*/ 208 w 502"/>
                <a:gd name="T17" fmla="*/ 236 h 355"/>
                <a:gd name="T18" fmla="*/ 208 w 502"/>
                <a:gd name="T19" fmla="*/ 180 h 355"/>
                <a:gd name="T20" fmla="*/ 149 w 502"/>
                <a:gd name="T21" fmla="*/ 183 h 355"/>
                <a:gd name="T22" fmla="*/ 144 w 502"/>
                <a:gd name="T23" fmla="*/ 120 h 355"/>
                <a:gd name="T24" fmla="*/ 100 w 502"/>
                <a:gd name="T25" fmla="*/ 116 h 355"/>
                <a:gd name="T26" fmla="*/ 0 w 502"/>
                <a:gd name="T27" fmla="*/ 0 h 355"/>
                <a:gd name="T28" fmla="*/ 0 w 502"/>
                <a:gd name="T2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2" h="355">
                  <a:moveTo>
                    <a:pt x="0" y="0"/>
                  </a:moveTo>
                  <a:lnTo>
                    <a:pt x="157" y="76"/>
                  </a:lnTo>
                  <a:lnTo>
                    <a:pt x="306" y="201"/>
                  </a:lnTo>
                  <a:lnTo>
                    <a:pt x="502" y="355"/>
                  </a:lnTo>
                  <a:lnTo>
                    <a:pt x="361" y="314"/>
                  </a:lnTo>
                  <a:lnTo>
                    <a:pt x="341" y="248"/>
                  </a:lnTo>
                  <a:lnTo>
                    <a:pt x="300" y="262"/>
                  </a:lnTo>
                  <a:lnTo>
                    <a:pt x="280" y="227"/>
                  </a:lnTo>
                  <a:lnTo>
                    <a:pt x="208" y="236"/>
                  </a:lnTo>
                  <a:lnTo>
                    <a:pt x="208" y="180"/>
                  </a:lnTo>
                  <a:lnTo>
                    <a:pt x="149" y="183"/>
                  </a:lnTo>
                  <a:lnTo>
                    <a:pt x="144" y="120"/>
                  </a:lnTo>
                  <a:lnTo>
                    <a:pt x="100" y="1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0" name="Freeform 34"/>
            <p:cNvSpPr>
              <a:spLocks/>
            </p:cNvSpPr>
            <p:nvPr/>
          </p:nvSpPr>
          <p:spPr bwMode="auto">
            <a:xfrm>
              <a:off x="667" y="2803"/>
              <a:ext cx="187" cy="209"/>
            </a:xfrm>
            <a:custGeom>
              <a:avLst/>
              <a:gdLst>
                <a:gd name="T0" fmla="*/ 295 w 375"/>
                <a:gd name="T1" fmla="*/ 418 h 418"/>
                <a:gd name="T2" fmla="*/ 177 w 375"/>
                <a:gd name="T3" fmla="*/ 313 h 418"/>
                <a:gd name="T4" fmla="*/ 84 w 375"/>
                <a:gd name="T5" fmla="*/ 186 h 418"/>
                <a:gd name="T6" fmla="*/ 0 w 375"/>
                <a:gd name="T7" fmla="*/ 0 h 418"/>
                <a:gd name="T8" fmla="*/ 172 w 375"/>
                <a:gd name="T9" fmla="*/ 67 h 418"/>
                <a:gd name="T10" fmla="*/ 172 w 375"/>
                <a:gd name="T11" fmla="*/ 167 h 418"/>
                <a:gd name="T12" fmla="*/ 282 w 375"/>
                <a:gd name="T13" fmla="*/ 137 h 418"/>
                <a:gd name="T14" fmla="*/ 270 w 375"/>
                <a:gd name="T15" fmla="*/ 268 h 418"/>
                <a:gd name="T16" fmla="*/ 375 w 375"/>
                <a:gd name="T17" fmla="*/ 225 h 418"/>
                <a:gd name="T18" fmla="*/ 358 w 375"/>
                <a:gd name="T19" fmla="*/ 402 h 418"/>
                <a:gd name="T20" fmla="*/ 295 w 375"/>
                <a:gd name="T21" fmla="*/ 418 h 418"/>
                <a:gd name="T22" fmla="*/ 295 w 375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418">
                  <a:moveTo>
                    <a:pt x="295" y="418"/>
                  </a:moveTo>
                  <a:lnTo>
                    <a:pt x="177" y="313"/>
                  </a:lnTo>
                  <a:lnTo>
                    <a:pt x="84" y="186"/>
                  </a:lnTo>
                  <a:lnTo>
                    <a:pt x="0" y="0"/>
                  </a:lnTo>
                  <a:lnTo>
                    <a:pt x="172" y="67"/>
                  </a:lnTo>
                  <a:lnTo>
                    <a:pt x="172" y="167"/>
                  </a:lnTo>
                  <a:lnTo>
                    <a:pt x="282" y="137"/>
                  </a:lnTo>
                  <a:lnTo>
                    <a:pt x="270" y="268"/>
                  </a:lnTo>
                  <a:lnTo>
                    <a:pt x="375" y="225"/>
                  </a:lnTo>
                  <a:lnTo>
                    <a:pt x="358" y="402"/>
                  </a:lnTo>
                  <a:lnTo>
                    <a:pt x="295" y="418"/>
                  </a:lnTo>
                  <a:lnTo>
                    <a:pt x="295" y="4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9137461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/>
          <a:lstStyle/>
          <a:p>
            <a:r>
              <a:rPr lang="fi-FI" dirty="0" smtClean="0"/>
              <a:t>Piirtokuvan lisääminen</a:t>
            </a:r>
            <a:endParaRPr lang="fi-FI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45283"/>
            <a:ext cx="1486832" cy="2086971"/>
          </a:xfrm>
          <a:prstGeom prst="rect">
            <a:avLst/>
          </a:prstGeom>
          <a:effectLst>
            <a:outerShdw blurRad="50800" dist="317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7508">
            <a:off x="3173603" y="3669658"/>
            <a:ext cx="3472852" cy="638220"/>
          </a:xfrm>
          <a:prstGeom prst="rect">
            <a:avLst/>
          </a:prstGeom>
        </p:spPr>
      </p:pic>
      <p:pic>
        <p:nvPicPr>
          <p:cNvPr id="63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97" y="2780749"/>
            <a:ext cx="2204630" cy="2416038"/>
          </a:xfrm>
        </p:spPr>
      </p:pic>
    </p:spTree>
    <p:extLst>
      <p:ext uri="{BB962C8B-B14F-4D97-AF65-F5344CB8AC3E}">
        <p14:creationId xmlns:p14="http://schemas.microsoft.com/office/powerpoint/2010/main" val="322278735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WordArt</a:t>
            </a:r>
            <a:r>
              <a:rPr lang="fi-FI" dirty="0" smtClean="0"/>
              <a:t> objekti</a:t>
            </a:r>
            <a:endParaRPr lang="fi-FI" dirty="0"/>
          </a:p>
        </p:txBody>
      </p:sp>
      <p:sp>
        <p:nvSpPr>
          <p:cNvPr id="4" name="Rectangle 3"/>
          <p:cNvSpPr/>
          <p:nvPr/>
        </p:nvSpPr>
        <p:spPr>
          <a:xfrm>
            <a:off x="1907704" y="1556792"/>
            <a:ext cx="4680000" cy="468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Pour">
              <a:avLst/>
            </a:prstTxWarp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tx1">
                    <a:alpha val="15000"/>
                  </a:schemeClr>
                </a:solidFill>
              </a:rPr>
              <a:t> </a:t>
            </a:r>
            <a:r>
              <a:rPr lang="en-US" sz="5400" dirty="0" smtClean="0">
                <a:ln w="0"/>
                <a:solidFill>
                  <a:schemeClr val="tx1">
                    <a:alpha val="15000"/>
                  </a:schemeClr>
                </a:solidFill>
              </a:rPr>
              <a:t>© Kari J Keinonen</a:t>
            </a:r>
            <a:endParaRPr lang="en-US" sz="5400" b="0" cap="none" spc="0" dirty="0">
              <a:ln w="0"/>
              <a:solidFill>
                <a:schemeClr val="tx1">
                  <a:alpha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611450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/>
          <a:lstStyle/>
          <a:p>
            <a:r>
              <a:rPr lang="fi-FI" dirty="0" smtClean="0"/>
              <a:t>Kaavat kaavaeditorilla</a:t>
            </a:r>
            <a:endParaRPr lang="fi-F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89448" y="3138784"/>
                <a:ext cx="3266728" cy="9220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2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fi-FI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sz="28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i-FI" sz="28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fi-FI" sz="28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fi-FI" sz="28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i-FI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i-FI" sz="280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fi-FI" sz="28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i-FI" sz="280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fi-FI" sz="2800" i="1" smtClean="0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fi-FI" sz="28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i-FI" sz="28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fi-FI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448" y="3138784"/>
                <a:ext cx="3266728" cy="9220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437139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Kaava</a:t>
            </a:r>
            <a:endParaRPr lang="fi-F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23728" y="1772816"/>
                <a:ext cx="4092211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i-FI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i-FI" sz="36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fi-FI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772816"/>
                <a:ext cx="4092211" cy="6193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740866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723146"/>
              </p:ext>
            </p:extLst>
          </p:nvPr>
        </p:nvGraphicFramePr>
        <p:xfrm>
          <a:off x="457200" y="2204864"/>
          <a:ext cx="8229600" cy="252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>
                  <a:extLst>
                    <a:ext uri="{9D8B030D-6E8A-4147-A177-3AD203B41FA5}">
                      <a16:colId xmlns:a16="http://schemas.microsoft.com/office/drawing/2014/main" val="1157725586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387314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2448823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011665338"/>
                    </a:ext>
                  </a:extLst>
                </a:gridCol>
                <a:gridCol w="946448">
                  <a:extLst>
                    <a:ext uri="{9D8B030D-6E8A-4147-A177-3AD203B41FA5}">
                      <a16:colId xmlns:a16="http://schemas.microsoft.com/office/drawing/2014/main" val="1633654953"/>
                    </a:ext>
                  </a:extLst>
                </a:gridCol>
              </a:tblGrid>
              <a:tr h="505879">
                <a:tc>
                  <a:txBody>
                    <a:bodyPr/>
                    <a:lstStyle/>
                    <a:p>
                      <a:r>
                        <a:rPr lang="fi-FI" dirty="0" smtClean="0"/>
                        <a:t>Tuotetunnus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Tuote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Varastossa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Ostohinta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Alv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159485"/>
                  </a:ext>
                </a:extLst>
              </a:tr>
              <a:tr h="505879">
                <a:tc>
                  <a:txBody>
                    <a:bodyPr/>
                    <a:lstStyle/>
                    <a:p>
                      <a:r>
                        <a:rPr lang="fi-FI" dirty="0" smtClean="0"/>
                        <a:t>KK7658997M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Matkaletku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14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19,90 €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65135"/>
                  </a:ext>
                </a:extLst>
              </a:tr>
              <a:tr h="505879">
                <a:tc>
                  <a:txBody>
                    <a:bodyPr/>
                    <a:lstStyle/>
                    <a:p>
                      <a:r>
                        <a:rPr lang="fi-FI" dirty="0" smtClean="0"/>
                        <a:t>KK7658757L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Matkakassi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11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12,90 €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358716"/>
                  </a:ext>
                </a:extLst>
              </a:tr>
              <a:tr h="505879">
                <a:tc>
                  <a:txBody>
                    <a:bodyPr/>
                    <a:lstStyle/>
                    <a:p>
                      <a:r>
                        <a:rPr lang="fi-FI" dirty="0" smtClean="0"/>
                        <a:t>KK76588456H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Matkametku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12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9,90 €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87786"/>
                  </a:ext>
                </a:extLst>
              </a:tr>
              <a:tr h="505879">
                <a:tc>
                  <a:txBody>
                    <a:bodyPr/>
                    <a:lstStyle/>
                    <a:p>
                      <a:r>
                        <a:rPr lang="fi-FI" dirty="0" smtClean="0"/>
                        <a:t>KK76580654R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Matkareppu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9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6,90 €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9938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Taulukko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229937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Excel taulukko</a:t>
            </a:r>
            <a:endParaRPr lang="fi-FI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101071"/>
              </p:ext>
            </p:extLst>
          </p:nvPr>
        </p:nvGraphicFramePr>
        <p:xfrm>
          <a:off x="2627784" y="2348880"/>
          <a:ext cx="3015864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Worksheet" r:id="rId3" imgW="2543059" imgH="1457376" progId="Excel.Sheet.12">
                  <p:embed/>
                </p:oleObj>
              </mc:Choice>
              <mc:Fallback>
                <p:oleObj name="Worksheet" r:id="rId3" imgW="2543059" imgH="145737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2348880"/>
                        <a:ext cx="3015864" cy="1728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552594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Kaaviot</a:t>
            </a:r>
            <a:endParaRPr lang="fi-FI" dirty="0"/>
          </a:p>
        </p:txBody>
      </p:sp>
      <p:graphicFrame>
        <p:nvGraphicFramePr>
          <p:cNvPr id="12" name="Kaavio 6"/>
          <p:cNvGraphicFramePr/>
          <p:nvPr>
            <p:extLst>
              <p:ext uri="{D42A27DB-BD31-4B8C-83A1-F6EECF244321}">
                <p14:modId xmlns:p14="http://schemas.microsoft.com/office/powerpoint/2010/main" val="16467507"/>
              </p:ext>
            </p:extLst>
          </p:nvPr>
        </p:nvGraphicFramePr>
        <p:xfrm>
          <a:off x="1475656" y="170080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1460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series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096295"/>
              </p:ext>
            </p:extLst>
          </p:nvPr>
        </p:nvGraphicFramePr>
        <p:xfrm>
          <a:off x="1043608" y="1700808"/>
          <a:ext cx="6923112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SmartArt</a:t>
            </a:r>
            <a:r>
              <a:rPr lang="fi-FI" dirty="0" smtClean="0"/>
              <a:t> objekti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48204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1143000"/>
          </a:xfrm>
        </p:spPr>
        <p:txBody>
          <a:bodyPr/>
          <a:lstStyle/>
          <a:p>
            <a:r>
              <a:rPr lang="fi-FI" dirty="0" smtClean="0"/>
              <a:t>Ääni ja videot kalvolla</a:t>
            </a:r>
            <a:endParaRPr lang="fi-FI" dirty="0"/>
          </a:p>
        </p:txBody>
      </p:sp>
      <p:pic>
        <p:nvPicPr>
          <p:cNvPr id="4" name="taput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11960" y="1772816"/>
            <a:ext cx="609600" cy="609600"/>
          </a:xfrm>
          <a:prstGeom prst="rect">
            <a:avLst/>
          </a:prstGeom>
        </p:spPr>
      </p:pic>
      <p:pic>
        <p:nvPicPr>
          <p:cNvPr id="5" name="nJ1dwkJPZUY"/>
          <p:cNvPicPr>
            <a:picLocks noRot="1" noChangeAspect="1"/>
          </p:cNvPicPr>
          <p:nvPr>
            <a:videoFile r:link="rId3"/>
          </p:nvPr>
        </p:nvPicPr>
        <p:blipFill>
          <a:blip r:embed="rId6"/>
          <a:stretch>
            <a:fillRect/>
          </a:stretch>
        </p:blipFill>
        <p:spPr>
          <a:xfrm>
            <a:off x="2504797" y="2737594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39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JK">
      <a:majorFont>
        <a:latin typeface="Verdana"/>
        <a:ea typeface=""/>
        <a:cs typeface=""/>
      </a:majorFont>
      <a:minorFont>
        <a:latin typeface="Garamond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816</TotalTime>
  <Words>116</Words>
  <Application>Microsoft Office PowerPoint</Application>
  <PresentationFormat>On-screen Show (4:3)</PresentationFormat>
  <Paragraphs>56</Paragraphs>
  <Slides>19</Slides>
  <Notes>0</Notes>
  <HiddenSlides>0</HiddenSlides>
  <MMClips>2</MMClips>
  <ScaleCrop>false</ScaleCrop>
  <HeadingPairs>
    <vt:vector size="10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  <vt:variant>
        <vt:lpstr>Custom Shows</vt:lpstr>
      </vt:variant>
      <vt:variant>
        <vt:i4>1</vt:i4>
      </vt:variant>
    </vt:vector>
  </HeadingPairs>
  <TitlesOfParts>
    <vt:vector size="27" baseType="lpstr">
      <vt:lpstr>Cambria Math</vt:lpstr>
      <vt:lpstr>Garamond</vt:lpstr>
      <vt:lpstr>Verdana</vt:lpstr>
      <vt:lpstr>Wingdings 2</vt:lpstr>
      <vt:lpstr>Wingdings 3</vt:lpstr>
      <vt:lpstr>Concourse</vt:lpstr>
      <vt:lpstr>Worksheet</vt:lpstr>
      <vt:lpstr>Esitys</vt:lpstr>
      <vt:lpstr>Sisällön syöttäminen</vt:lpstr>
      <vt:lpstr>Kuvan lisääminen</vt:lpstr>
      <vt:lpstr>Piirtokuvan lisääminen</vt:lpstr>
      <vt:lpstr>Piirtokuvan lisääminen</vt:lpstr>
      <vt:lpstr>Piirretty objekti</vt:lpstr>
      <vt:lpstr>Piirretty objekti</vt:lpstr>
      <vt:lpstr>Piirtokuvan lisääminen</vt:lpstr>
      <vt:lpstr>Kuvan muotoilu</vt:lpstr>
      <vt:lpstr>Piirtokuvan lisääminen</vt:lpstr>
      <vt:lpstr>Piirtokuvan lisääminen</vt:lpstr>
      <vt:lpstr>WordArt objekti</vt:lpstr>
      <vt:lpstr>Kaavat kaavaeditorilla</vt:lpstr>
      <vt:lpstr>Kaava</vt:lpstr>
      <vt:lpstr>Taulukko</vt:lpstr>
      <vt:lpstr>Excel taulukko</vt:lpstr>
      <vt:lpstr>Kaaviot</vt:lpstr>
      <vt:lpstr>SmartArt objekti</vt:lpstr>
      <vt:lpstr>Ääni ja videot kalvolla</vt:lpstr>
      <vt:lpstr>Kuvat PowerPointissa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J Keinonen</dc:creator>
  <cp:lastModifiedBy>Kari J Keinonen</cp:lastModifiedBy>
  <cp:revision>41</cp:revision>
  <dcterms:created xsi:type="dcterms:W3CDTF">2010-06-14T07:55:02Z</dcterms:created>
  <dcterms:modified xsi:type="dcterms:W3CDTF">2015-10-19T17:27:02Z</dcterms:modified>
</cp:coreProperties>
</file>