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3225" autoAdjust="0"/>
  </p:normalViewPr>
  <p:slideViewPr>
    <p:cSldViewPr>
      <p:cViewPr varScale="1">
        <p:scale>
          <a:sx n="71" d="100"/>
          <a:sy n="71" d="100"/>
        </p:scale>
        <p:origin x="121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rnanet-koulutus.fi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hyperlink" Target="mailto:kari.keinonen@ornanet-koulutus.fi?subject=Palaut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7" Type="http://schemas.openxmlformats.org/officeDocument/2006/relationships/oleObject" Target="file:///C:\PowerPoint-2016-ab-s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hyperlink" Target="file:///C:\PowerPoint-2016-ab-s-aputiedostot\Polkupy&#246;r&#228;.pptx" TargetMode="External"/><Relationship Id="rId5" Type="http://schemas.openxmlformats.org/officeDocument/2006/relationships/hyperlink" Target="http://www.tunturi.fi/" TargetMode="Externa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4" name="Toimintopainike: Seuraava 3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475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  <p:sp>
        <p:nvSpPr>
          <p:cNvPr id="7" name="Toimintopainike: Seuraava 6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oimintopainike: Edellinen 7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oimintopainike: Koti 8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</a:t>
            </a:r>
            <a:r>
              <a:rPr lang="fi-FI" b="1" i="1" dirty="0" smtClean="0">
                <a:latin typeface="Arial"/>
                <a:hlinkClick r:id="rId3"/>
              </a:rPr>
              <a:t>hyperlinkki</a:t>
            </a:r>
            <a:r>
              <a:rPr lang="fi-FI" b="1" i="1" dirty="0" smtClean="0">
                <a:latin typeface="Arial"/>
              </a:rPr>
              <a:t>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</a:t>
            </a:r>
            <a:r>
              <a:rPr lang="fi-FI" b="1" i="1" baseline="0" dirty="0" smtClean="0">
                <a:latin typeface="Arial"/>
                <a:hlinkClick r:id="rId4"/>
              </a:rPr>
              <a:t>hyperlinkki</a:t>
            </a:r>
            <a:r>
              <a:rPr lang="fi-FI" b="1" i="1" baseline="0" dirty="0" smtClean="0">
                <a:latin typeface="Arial"/>
              </a:rPr>
              <a:t> jolla voit lähettää sähköpostia kirjoittajalla.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9309176" y="1643050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500562" y="6250801"/>
            <a:ext cx="1071570" cy="2857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865 0.03472 C -0.59618 -0.05648 -0.41372 -0.14745 -0.27865 -0.15185 C -0.14358 -0.15625 -0.01198 -0.01852 0.03142 0.0081 " pathEditMode="relative" ptsTypes="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825 0 L -1.96875 -0.17847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875 -0.17848 C -1.69792 -0.20301 -1.42691 -0.22732 -1.22865 -0.1919 C -1.03039 -0.15649 -0.84862 -0.00533 -0.77865 0.03472 " pathEditMode="relative" ptsTypes="a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052726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oimintopainike: Seuraava 1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Edellinen 1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oimintopainike: Koti 1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699296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Worksheet" r:id="rId3" imgW="2543059" imgH="1457376" progId="Excel.Sheet.12">
                  <p:link updateAutomatic="1"/>
                </p:oleObj>
              </mc:Choice>
              <mc:Fallback>
                <p:oleObj name="Worksheet" r:id="rId3" imgW="2543059" imgH="145737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oimintopainike: Seuraava 7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Edellinen 10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oimintopainike: Koti 11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329401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oimintopainike: Edellinen 5">
            <a:hlinkClick r:id="" action="ppaction://hlinkshowjump?jump=previousslide" highlightClick="1"/>
          </p:cNvPr>
          <p:cNvSpPr/>
          <p:nvPr/>
        </p:nvSpPr>
        <p:spPr>
          <a:xfrm>
            <a:off x="827584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Koti 12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oimintopainike: Mukautettu 13">
            <a:hlinkClick r:id="rId5" highlightClick="1"/>
          </p:cNvPr>
          <p:cNvSpPr/>
          <p:nvPr/>
        </p:nvSpPr>
        <p:spPr>
          <a:xfrm>
            <a:off x="3549296" y="6286520"/>
            <a:ext cx="1728192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15" name="Toimintopainike: Mukautettu 14">
            <a:hlinkClick r:id="rId6" action="ppaction://hlinkpres?slideindex=1&amp;slidetitle=" highlightClick="1"/>
          </p:cNvPr>
          <p:cNvSpPr/>
          <p:nvPr/>
        </p:nvSpPr>
        <p:spPr>
          <a:xfrm>
            <a:off x="7544352" y="6286520"/>
            <a:ext cx="1102920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 smtClean="0"/>
              <a:t>Filo</a:t>
            </a:r>
            <a:endParaRPr lang="fi-FI" dirty="0"/>
          </a:p>
        </p:txBody>
      </p:sp>
      <p:graphicFrame>
        <p:nvGraphicFramePr>
          <p:cNvPr id="7" name="Objekti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595165"/>
              </p:ext>
            </p:extLst>
          </p:nvPr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Presentation" r:id="rId7" imgW="4570530" imgH="3427653" progId="PowerPoint.Show.12">
                  <p:link updateAutomatic="1"/>
                </p:oleObj>
              </mc:Choice>
              <mc:Fallback>
                <p:oleObj name="Presentation" r:id="rId7" imgW="4570530" imgH="3427653" progId="PowerPoint.Show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500562" y="6250801"/>
            <a:ext cx="1071570" cy="2857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322095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Karin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1169</TotalTime>
  <Words>133</Words>
  <Application>Microsoft Office PowerPoint</Application>
  <PresentationFormat>On-screen Show (4:3)</PresentationFormat>
  <Paragraphs>31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file:///C:\PowerPoint-2016-ab-s-aputiedostot\Polkupyörä.pptx</vt:lpstr>
      <vt:lpstr>Esitys 3</vt:lpstr>
      <vt:lpstr>Tekstin lisääminen</vt:lpstr>
      <vt:lpstr>Jäsennys-näkymä</vt:lpstr>
      <vt:lpstr>Diojen lajittelu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J Keinonen</cp:lastModifiedBy>
  <cp:revision>106</cp:revision>
  <cp:lastPrinted>2015-10-16T13:17:18Z</cp:lastPrinted>
  <dcterms:created xsi:type="dcterms:W3CDTF">2008-06-09T18:47:54Z</dcterms:created>
  <dcterms:modified xsi:type="dcterms:W3CDTF">2015-10-19T16:33:30Z</dcterms:modified>
</cp:coreProperties>
</file>