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</p:sldIdLst>
  <p:sldSz cx="9144000" cy="6858000" type="screen4x3"/>
  <p:notesSz cx="7104063" cy="102346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369" autoAdjust="0"/>
  </p:normalViewPr>
  <p:slideViewPr>
    <p:cSldViewPr>
      <p:cViewPr varScale="1">
        <p:scale>
          <a:sx n="70" d="100"/>
          <a:sy n="70" d="100"/>
        </p:scale>
        <p:origin x="11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308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6033F6F-83CC-4462-85C3-064F69D403B8}" type="datetimeFigureOut">
              <a:rPr lang="fi-FI" smtClean="0"/>
              <a:pPr/>
              <a:t>19.10.2015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74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147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BFB2-12E0-401D-8087-AA2E06F479CF}" type="datetimeFigureOut">
              <a:rPr lang="fi-FI" smtClean="0"/>
              <a:pPr/>
              <a:t>19.10.2015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648F-8BD4-4F59-98A4-CD88591F0A8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Tuloslaskelma.xlsx!Alkusivut!R1C1:R7C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file:///C:\PowerPoint-2016-ab-s-aputiedostot\Tuloslaskelma.xlsx!Alkusivut!R1S1:R7S3" TargetMode="Externa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3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ransition advTm="475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Tekstin lisääminen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Teksti tuodaan jäsennyksestä (.</a:t>
            </a:r>
            <a:r>
              <a:rPr lang="fi-FI" b="1" i="1" baseline="0" dirty="0" err="1" smtClean="0">
                <a:latin typeface="Arial"/>
              </a:rPr>
              <a:t>rtf</a:t>
            </a:r>
            <a:r>
              <a:rPr lang="fi-FI" b="1" i="1" baseline="0" dirty="0" smtClean="0">
                <a:latin typeface="Arial"/>
              </a:rPr>
              <a:t>) Lisää -valikon Diat jäsennyksestä -komennolla</a:t>
            </a:r>
          </a:p>
          <a:p>
            <a:pPr marR="0" lvl="1"/>
            <a:r>
              <a:rPr lang="fi-FI" b="1" baseline="0" dirty="0" smtClean="0">
                <a:latin typeface="Arial"/>
              </a:rPr>
              <a:t>Edellytys tuomiselle on, että jäsennyksessä on käytetty hierarkkisia tekstityylejä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Tätä tekstiä on helppo käsitellä Jäsennys-näkymässä.</a:t>
            </a:r>
          </a:p>
        </p:txBody>
      </p:sp>
    </p:spTree>
  </p:cSld>
  <p:clrMapOvr>
    <a:masterClrMapping/>
  </p:clrMapOvr>
  <p:transition advTm="4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Jäsennys-näkymä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Jäsennysnäkymässä voit käsitellä dian sisältöä kalvo kerrallaan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Jäsennystasoja voidaan muuttaa Jäsennys-työkalurivin Pienennä sisennystä tai Suurenna sisennystä painikkeilla (kuva alla)</a:t>
            </a:r>
          </a:p>
          <a:p>
            <a:pPr marR="0" lvl="1"/>
            <a:r>
              <a:rPr lang="fi-FI" b="1" baseline="0" dirty="0" smtClean="0">
                <a:latin typeface="Arial"/>
              </a:rPr>
              <a:t>Tuo esiin Näytä -valikon Mukauta -alivalikon Jäsennys -työkalurivi</a:t>
            </a:r>
          </a:p>
        </p:txBody>
      </p:sp>
    </p:spTree>
    <p:custDataLst>
      <p:tags r:id="rId1"/>
    </p:custDataLst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Diojen lajittelu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Dioja järjestystä voidaan Jäsennysnäkymässä muuttaa hiirellä vetämällä</a:t>
            </a:r>
          </a:p>
          <a:p>
            <a:pPr marR="0" lvl="1"/>
            <a:r>
              <a:rPr lang="fi-FI" b="1" baseline="0" dirty="0" smtClean="0">
                <a:latin typeface="Arial"/>
              </a:rPr>
              <a:t>Diojen järjestystä voidaan muuttaa hiirellä vetämällä myös Dialajittelunäkymässä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Dioja poistetaan näkymässä valitsemalla dia ja painamalla </a:t>
            </a:r>
            <a:r>
              <a:rPr lang="fi-FI" b="1" i="1" baseline="0" dirty="0" err="1" smtClean="0">
                <a:latin typeface="Arial"/>
              </a:rPr>
              <a:t>Delete-näppäintä</a:t>
            </a:r>
            <a:endParaRPr lang="fi-FI" b="1" i="1" baseline="0" dirty="0" smtClean="0">
              <a:latin typeface="Arial"/>
            </a:endParaRPr>
          </a:p>
          <a:p>
            <a:pPr marR="0" lvl="0"/>
            <a:r>
              <a:rPr lang="fi-FI" b="1" i="1" dirty="0" smtClean="0">
                <a:latin typeface="Arial"/>
              </a:rPr>
              <a:t>Tässä on hyperlinkki eräälle Internet-sivustolle.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Tässä hyperlinkki jolla voit lähettää sähköpostia kirjoittajalla.</a:t>
            </a:r>
          </a:p>
        </p:txBody>
      </p:sp>
    </p:spTree>
    <p:custDataLst>
      <p:tags r:id="rId1"/>
    </p:custDataLst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4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188376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Presentation" r:id="rId3" imgW="4570564" imgH="3427449" progId="PowerPoint.Show.12">
                  <p:link updateAutomatic="1"/>
                </p:oleObj>
              </mc:Choice>
              <mc:Fallback>
                <p:oleObj name="Presentation" r:id="rId3" imgW="4570564" imgH="3427449" progId="PowerPoint.Show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2094489"/>
              </p:ext>
            </p:extLst>
          </p:nvPr>
        </p:nvGraphicFramePr>
        <p:xfrm>
          <a:off x="2865438" y="2609850"/>
          <a:ext cx="312578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Worksheet" r:id="rId3" imgW="2543059" imgH="1457376" progId="Excel.Sheet.12">
                  <p:link updateAutomatic="1"/>
                </p:oleObj>
              </mc:Choice>
              <mc:Fallback>
                <p:oleObj name="Worksheet" r:id="rId3" imgW="2543059" imgH="145737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2609850"/>
                        <a:ext cx="312578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546388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Presentation" r:id="rId3" imgW="4570564" imgH="3427449" progId="PowerPoint.Show.12">
                  <p:link updateAutomatic="1"/>
                </p:oleObj>
              </mc:Choice>
              <mc:Fallback>
                <p:oleObj name="Presentation" r:id="rId3" imgW="4570564" imgH="3427449" progId="PowerPoint.Show.12">
                  <p:link updateAutomatic="1"/>
                  <p:pic>
                    <p:nvPicPr>
                      <p:cNvPr id="5" name="Object 4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135564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i-FI" kern="1600" dirty="0" smtClean="0">
                <a:latin typeface="Arial"/>
              </a:rPr>
              <a:t>Excel taulukot</a:t>
            </a:r>
          </a:p>
        </p:txBody>
      </p:sp>
      <p:graphicFrame>
        <p:nvGraphicFramePr>
          <p:cNvPr id="5" name="Objekti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349416"/>
              </p:ext>
            </p:extLst>
          </p:nvPr>
        </p:nvGraphicFramePr>
        <p:xfrm>
          <a:off x="1187624" y="2996952"/>
          <a:ext cx="3141525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Worksheet" r:id="rId3" imgW="2543059" imgH="1457376" progId="Excel.Sheet.12">
                  <p:embed/>
                </p:oleObj>
              </mc:Choice>
              <mc:Fallback>
                <p:oleObj name="Worksheet" r:id="rId3" imgW="2543059" imgH="145737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2996952"/>
                        <a:ext cx="3141525" cy="18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i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802765"/>
              </p:ext>
            </p:extLst>
          </p:nvPr>
        </p:nvGraphicFramePr>
        <p:xfrm>
          <a:off x="5076056" y="2998935"/>
          <a:ext cx="3240360" cy="1733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Worksheet" r:id="rId5" imgW="2543059" imgH="1457376" progId="Excel.Sheet.12">
                  <p:link updateAutomatic="1"/>
                </p:oleObj>
              </mc:Choice>
              <mc:Fallback>
                <p:oleObj name="Worksheet" r:id="rId5" imgW="2543059" imgH="145737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6056" y="2998935"/>
                        <a:ext cx="3240360" cy="17330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kstiruutu 6"/>
          <p:cNvSpPr txBox="1"/>
          <p:nvPr/>
        </p:nvSpPr>
        <p:spPr>
          <a:xfrm>
            <a:off x="1619672" y="22768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Upotettu</a:t>
            </a:r>
            <a:endParaRPr lang="fi-FI" dirty="0"/>
          </a:p>
        </p:txBody>
      </p:sp>
      <p:sp>
        <p:nvSpPr>
          <p:cNvPr id="38" name="Tekstiruutu 37"/>
          <p:cNvSpPr txBox="1"/>
          <p:nvPr/>
        </p:nvSpPr>
        <p:spPr>
          <a:xfrm>
            <a:off x="5099976" y="22768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Linkitetty</a:t>
            </a:r>
            <a:endParaRPr lang="fi-FI" dirty="0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>
            <a:off x="1509894" y="1593457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96218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>
            <a:off x="1509894" y="1593457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50462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0.9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5|2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itys">
  <a:themeElements>
    <a:clrScheme name="Karin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B4490F"/>
      </a:hlink>
      <a:folHlink>
        <a:srgbClr val="F5B08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Esitys</Template>
  <TotalTime>1064</TotalTime>
  <Words>129</Words>
  <Application>Microsoft Office PowerPoint</Application>
  <PresentationFormat>On-screen Show (4:3)</PresentationFormat>
  <Paragraphs>27</Paragraphs>
  <Slides>10</Slides>
  <Notes>1</Notes>
  <HiddenSlides>0</HiddenSlides>
  <MMClips>0</MMClips>
  <ScaleCrop>false</ScaleCrop>
  <HeadingPairs>
    <vt:vector size="10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Calibri</vt:lpstr>
      <vt:lpstr>Lucida Sans Unicode</vt:lpstr>
      <vt:lpstr>Verdana</vt:lpstr>
      <vt:lpstr>Wingdings 2</vt:lpstr>
      <vt:lpstr>Wingdings 3</vt:lpstr>
      <vt:lpstr>Esitys</vt:lpstr>
      <vt:lpstr>file:///L:\046)%20Vista%20opintomateriaalit\04)%20PowerPoint%202007%20Eng\PowerPoint-e-aputiedostot\Polkupyörä.pptx</vt:lpstr>
      <vt:lpstr>file:///L:\046)%20Vista%20opintomateriaalit\04)%20PowerPoint%202007%20Eng\PowerPoint-e-aputiedostot\Tuloslaskelma.xlsx!Alkusivut!R1C1:R7C3</vt:lpstr>
      <vt:lpstr>file:///L:\046)%20Vista%20opintomateriaalit\04)%20PowerPoint%202007%20Eng\PowerPoint-e-aputiedostot\Polkupyörä.pptx</vt:lpstr>
      <vt:lpstr>file:///C:\PowerPoint-2016-ab-s-aputiedostot\Tuloslaskelma.xlsx!Alkusivut!R1S1:R7S3</vt:lpstr>
      <vt:lpstr>Worksheet</vt:lpstr>
      <vt:lpstr>Esitys 3</vt:lpstr>
      <vt:lpstr>Tekstin lisääminen</vt:lpstr>
      <vt:lpstr>Jäsennys-näkymä</vt:lpstr>
      <vt:lpstr>Diojen lajittelu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 3</dc:title>
  <dc:subject>Esitys kalvojen tuottamisesta</dc:subject>
  <dc:creator>Kari J Keinonen</dc:creator>
  <cp:lastModifiedBy>Kari J Keinonen</cp:lastModifiedBy>
  <cp:revision>109</cp:revision>
  <cp:lastPrinted>2015-10-16T13:06:47Z</cp:lastPrinted>
  <dcterms:created xsi:type="dcterms:W3CDTF">2008-06-09T18:47:54Z</dcterms:created>
  <dcterms:modified xsi:type="dcterms:W3CDTF">2015-10-19T17:06:34Z</dcterms:modified>
</cp:coreProperties>
</file>