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embedTrueTypeFonts="1" saveSubsetFonts="1">
  <p:sldMasterIdLst>
    <p:sldMasterId id="2147483660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2" r:id="rId9"/>
    <p:sldId id="263" r:id="rId10"/>
  </p:sldIdLst>
  <p:sldSz cx="9144000" cy="5143500" type="screen16x9"/>
  <p:notesSz cx="6797675" cy="9874250"/>
  <p:embeddedFontLst>
    <p:embeddedFont>
      <p:font typeface="Lucida Sans Unicode" panose="020B0602030504020204" pitchFamily="34" charset="0"/>
      <p:regular r:id="rId12"/>
    </p:embeddedFont>
    <p:embeddedFont>
      <p:font typeface="Wingdings 2" panose="05020102010507070707" pitchFamily="18" charset="2"/>
      <p:regular r:id="rId13"/>
    </p:embeddedFont>
    <p:embeddedFont>
      <p:font typeface="Verdana" panose="020B0604030504040204" pitchFamily="34" charset="0"/>
      <p:regular r:id="rId14"/>
      <p:bold r:id="rId15"/>
      <p:italic r:id="rId16"/>
      <p:boldItalic r:id="rId17"/>
    </p:embeddedFont>
    <p:embeddedFont>
      <p:font typeface="Calibri" panose="020F0502020204030204" pitchFamily="34" charset="0"/>
      <p:regular r:id="rId18"/>
      <p:bold r:id="rId19"/>
      <p:italic r:id="rId20"/>
      <p:boldItalic r:id="rId21"/>
    </p:embeddedFont>
    <p:embeddedFont>
      <p:font typeface="Wingdings 3" panose="05040102010807070707" pitchFamily="18" charset="2"/>
      <p:regular r:id="rId22"/>
    </p:embeddedFont>
  </p:embeddedFontLst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10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Normaali tyyli 2 - Korostu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4" autoAdjust="0"/>
    <p:restoredTop sz="94686" autoAdjust="0"/>
  </p:normalViewPr>
  <p:slideViewPr>
    <p:cSldViewPr>
      <p:cViewPr varScale="1">
        <p:scale>
          <a:sx n="88" d="100"/>
          <a:sy n="88" d="100"/>
        </p:scale>
        <p:origin x="516" y="7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0" d="100"/>
          <a:sy n="60" d="100"/>
        </p:scale>
        <p:origin x="2574" y="90"/>
      </p:cViewPr>
      <p:guideLst>
        <p:guide orient="horz" pos="3110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10.fntdata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font" Target="fonts/font1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033F6F-83CC-4462-85C3-064F69D403B8}" type="datetimeFigureOut">
              <a:rPr lang="fi-FI" smtClean="0"/>
              <a:pPr/>
              <a:t>18.10.2015</a:t>
            </a:fld>
            <a:endParaRPr lang="fi-FI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09538" y="741363"/>
            <a:ext cx="6578600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96EBAC-634E-49D1-AF32-A62B9BB5A25D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579109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9538" y="741363"/>
            <a:ext cx="6578600" cy="37020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i-FI" dirty="0" smtClean="0"/>
              <a:t>Tässä esityksessä käyn läpi PowerPoint kalvosarjan tuottamisen</a:t>
            </a:r>
            <a:endParaRPr lang="fi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96EBAC-634E-49D1-AF32-A62B9BB5A25D}" type="slidenum">
              <a:rPr lang="fi-FI" smtClean="0"/>
              <a:pPr/>
              <a:t>0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3510048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>
          <a:xfrm>
            <a:off x="109538" y="741363"/>
            <a:ext cx="6578600" cy="3702050"/>
          </a:xfrm>
        </p:spPr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96EBAC-634E-49D1-AF32-A62B9BB5A25D}" type="slidenum">
              <a:rPr lang="fi-FI" smtClean="0"/>
              <a:pPr/>
              <a:t>1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5488017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3498110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314451"/>
            <a:ext cx="7772400" cy="137232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2708705"/>
            <a:ext cx="7772400" cy="899778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3714750"/>
            <a:ext cx="9147765" cy="1434066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sz="1800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sz="1800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 sz="1800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r>
              <a:rPr lang="fi-FI" smtClean="0"/>
              <a:t>21.12.2012</a:t>
            </a:r>
            <a:endParaRPr lang="fi-FI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r>
              <a:rPr lang="fi-FI" smtClean="0"/>
              <a:t>Kari Keinonen</a:t>
            </a:r>
            <a:endParaRPr lang="fi-FI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9749066D-BAF0-4D81-8B4E-FE9742527273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lang="fi-FI" smtClean="0"/>
              <a:t>21.12.2012</a:t>
            </a:r>
            <a:endParaRPr lang="fi-FI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Kari Keinonen</a:t>
            </a:r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9066D-BAF0-4D81-8B4E-FE974252727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794784"/>
            <a:ext cx="7772400" cy="13716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198784"/>
            <a:ext cx="4572000" cy="1091166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smtClean="0"/>
              <a:t>21.12.2012</a:t>
            </a:r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Kari Keinonen</a:t>
            </a:r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9066D-BAF0-4D81-8B4E-FE974252727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7" name="Chevron 6"/>
          <p:cNvSpPr/>
          <p:nvPr/>
        </p:nvSpPr>
        <p:spPr>
          <a:xfrm>
            <a:off x="3636680" y="2254104"/>
            <a:ext cx="182880" cy="17145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 sz="1800"/>
          </a:p>
        </p:txBody>
      </p:sp>
      <p:sp>
        <p:nvSpPr>
          <p:cNvPr id="8" name="Chevron 7"/>
          <p:cNvSpPr/>
          <p:nvPr/>
        </p:nvSpPr>
        <p:spPr>
          <a:xfrm>
            <a:off x="3450264" y="2254104"/>
            <a:ext cx="182880" cy="17145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 sz="180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10997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10997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smtClean="0"/>
              <a:t>21.12.2012</a:t>
            </a:r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Kari Keinonen</a:t>
            </a:r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9066D-BAF0-4D81-8B4E-FE974252727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8229600" cy="85725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4057650"/>
            <a:ext cx="4040188" cy="5715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7" y="4057650"/>
            <a:ext cx="4041775" cy="5715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083221"/>
            <a:ext cx="4040188" cy="2956322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083221"/>
            <a:ext cx="4041775" cy="2956322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smtClean="0"/>
              <a:t>21.12.2012</a:t>
            </a:r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Kari Keinonen</a:t>
            </a:r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9066D-BAF0-4D81-8B4E-FE9742527273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smtClean="0"/>
              <a:t>21.12.2012</a:t>
            </a:r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Kari Keinonen</a:t>
            </a:r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9066D-BAF0-4D81-8B4E-FE974252727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smtClean="0"/>
              <a:t>21.12.2012</a:t>
            </a:r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Kari Keinonen</a:t>
            </a:r>
            <a:endParaRPr lang="fi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9066D-BAF0-4D81-8B4E-FE9742527273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657600"/>
            <a:ext cx="7481776" cy="3429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4016327"/>
            <a:ext cx="3974592" cy="6858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05740"/>
            <a:ext cx="7479792" cy="3429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4805958"/>
            <a:ext cx="1920240" cy="274320"/>
          </a:xfrm>
        </p:spPr>
        <p:txBody>
          <a:bodyPr/>
          <a:lstStyle/>
          <a:p>
            <a:r>
              <a:rPr lang="fi-FI" smtClean="0"/>
              <a:t>21.12.2012</a:t>
            </a:r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Kari Keinonen</a:t>
            </a:r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9066D-BAF0-4D81-8B4E-FE9742527273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4082552"/>
            <a:ext cx="7162800" cy="486174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42476"/>
            <a:ext cx="8686800" cy="329184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r>
              <a:rPr lang="fi-FI" smtClean="0"/>
              <a:t>21.12.2012</a:t>
            </a:r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3" y="4805958"/>
            <a:ext cx="2350681" cy="27384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r>
              <a:rPr lang="fi-FI" smtClean="0"/>
              <a:t>Kari Keinonen</a:t>
            </a:r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9749066D-BAF0-4D81-8B4E-FE974252727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648842"/>
            <a:ext cx="8075432" cy="422004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4458702"/>
            <a:ext cx="4940624" cy="69080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4454258"/>
            <a:ext cx="3690451" cy="700088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4343440"/>
            <a:ext cx="3402314" cy="810651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 sz="1800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4340804"/>
            <a:ext cx="3405509" cy="813287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3741330"/>
            <a:ext cx="182880" cy="17145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 sz="1800"/>
          </a:p>
        </p:txBody>
      </p:sp>
      <p:sp>
        <p:nvSpPr>
          <p:cNvPr id="13" name="Chevron 12"/>
          <p:cNvSpPr/>
          <p:nvPr/>
        </p:nvSpPr>
        <p:spPr>
          <a:xfrm>
            <a:off x="8477696" y="3741330"/>
            <a:ext cx="182880" cy="17145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 sz="180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10997"/>
            <a:ext cx="8229600" cy="328955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smtClean="0"/>
              <a:t>21.12.2012</a:t>
            </a:r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Kari Keinonen</a:t>
            </a:r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9066D-BAF0-4D81-8B4E-FE9742527273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05980"/>
            <a:ext cx="1777470" cy="4194571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81"/>
            <a:ext cx="6324600" cy="419457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smtClean="0"/>
              <a:t>21.12.2012</a:t>
            </a:r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Kari Keinonen</a:t>
            </a:r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9066D-BAF0-4D81-8B4E-FE9742527273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4458702"/>
            <a:ext cx="4940624" cy="69080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4454258"/>
            <a:ext cx="3690451" cy="700088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4343440"/>
            <a:ext cx="3402314" cy="810651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 sz="1800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4340804"/>
            <a:ext cx="3405509" cy="813287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110997"/>
            <a:ext cx="8229600" cy="339447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4805958"/>
            <a:ext cx="1920240" cy="27432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r>
              <a:rPr lang="fi-FI" smtClean="0"/>
              <a:t>21.12.2012</a:t>
            </a:r>
            <a:endParaRPr lang="fi-FI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3" y="4805958"/>
            <a:ext cx="2350681" cy="273844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r>
              <a:rPr lang="fi-FI" smtClean="0"/>
              <a:t>Kari Keinonen</a:t>
            </a:r>
            <a:endParaRPr lang="fi-FI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4805958"/>
            <a:ext cx="365760" cy="273844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9749066D-BAF0-4D81-8B4E-FE9742527273}" type="slidenum">
              <a:rPr lang="fi-FI" smtClean="0"/>
              <a:pPr/>
              <a:t>‹#›</a:t>
            </a:fld>
            <a:endParaRPr lang="fi-F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 smtClean="0"/>
              <a:t>Esitys PowerPointilla</a:t>
            </a:r>
            <a:endParaRPr lang="fi-FI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 dirty="0" smtClean="0"/>
              <a:t>Kari J Keinonen</a:t>
            </a:r>
            <a:endParaRPr lang="fi-FI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sz="2400" b="1" dirty="0"/>
              <a:t>Jäsennys</a:t>
            </a:r>
            <a:r>
              <a:rPr lang="fi-FI" sz="2400" dirty="0"/>
              <a:t>-näkymässä voit tehdä hiirellä seuraavia jäsennystoimia:</a:t>
            </a:r>
          </a:p>
          <a:p>
            <a:pPr lvl="1"/>
            <a:r>
              <a:rPr lang="fi-FI" sz="2000" dirty="0"/>
              <a:t>Kalvon kuvaketta napsauttamalla aktivoit koko kalvon sisällön.</a:t>
            </a:r>
          </a:p>
          <a:p>
            <a:pPr lvl="1"/>
            <a:r>
              <a:rPr lang="fi-FI" sz="2000" dirty="0"/>
              <a:t>Kaksoisnapsauttamalla kalvon kuvaketta saat kalvon sisällön piiloon. Jos sisältö on piilotettu, saat sen kaksoisnapsauttamalla näkyviin.  </a:t>
            </a:r>
            <a:endParaRPr lang="fi-FI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Jäsennys (Outline) -näkymä</a:t>
            </a:r>
            <a:endParaRPr lang="fi-FI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 smtClean="0"/>
              <a:t>21.12.2012</a:t>
            </a:r>
            <a:endParaRPr lang="fi-FI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9066D-BAF0-4D81-8B4E-FE9742527273}" type="slidenum">
              <a:rPr lang="fi-FI" smtClean="0"/>
              <a:pPr/>
              <a:t>1</a:t>
            </a:fld>
            <a:endParaRPr lang="fi-FI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 smtClean="0"/>
              <a:t>Kari Keinonen</a:t>
            </a:r>
            <a:endParaRPr lang="fi-FI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sz="2400" dirty="0"/>
              <a:t>Näkymässä voit näppäimistön avulla tehdä seuraavia jäsennystoimia:</a:t>
            </a:r>
          </a:p>
          <a:p>
            <a:pPr lvl="1"/>
            <a:r>
              <a:rPr lang="fi-FI" sz="2000" dirty="0"/>
              <a:t>Kappaleen sisennystasoa voit muuttaa pienemmäksi napsauttamalla kohdistimen kappaleen eteen ja painamalla </a:t>
            </a:r>
            <a:r>
              <a:rPr lang="fi-FI" sz="2000" b="1" dirty="0"/>
              <a:t>Sarkain</a:t>
            </a:r>
            <a:r>
              <a:rPr lang="fi-FI" sz="2000" dirty="0"/>
              <a:t>-näppäintä.</a:t>
            </a:r>
          </a:p>
          <a:p>
            <a:pPr lvl="1"/>
            <a:r>
              <a:rPr lang="fi-FI" sz="2000" dirty="0"/>
              <a:t>Kappaleen sisennystasoa voit suurentaa napsauttamalla kohdistimen kappaleen eteen ja painamalla </a:t>
            </a:r>
            <a:r>
              <a:rPr lang="fi-FI" sz="2000" b="1" dirty="0"/>
              <a:t>Shift</a:t>
            </a:r>
            <a:r>
              <a:rPr lang="fi-FI" sz="2000" dirty="0"/>
              <a:t> (Vaihto) </a:t>
            </a:r>
            <a:r>
              <a:rPr lang="fi-FI" sz="2000" b="1" dirty="0"/>
              <a:t>+ Sarkain</a:t>
            </a:r>
            <a:r>
              <a:rPr lang="fi-FI" sz="2000" dirty="0"/>
              <a:t> -näppäinyhdistelmää.</a:t>
            </a:r>
          </a:p>
          <a:p>
            <a:endParaRPr lang="fi-FI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Jäsennys (Outline) –näkymä, jatkuu</a:t>
            </a:r>
            <a:endParaRPr lang="fi-FI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 smtClean="0"/>
              <a:t>21.12.2012</a:t>
            </a:r>
            <a:endParaRPr lang="fi-FI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9066D-BAF0-4D81-8B4E-FE9742527273}" type="slidenum">
              <a:rPr lang="fi-FI" smtClean="0"/>
              <a:pPr/>
              <a:t>2</a:t>
            </a:fld>
            <a:endParaRPr lang="fi-FI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 smtClean="0"/>
              <a:t>Kari Keinonen</a:t>
            </a:r>
            <a:endParaRPr lang="fi-FI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fi-FI" sz="2400" dirty="0"/>
              <a:t>Tässä </a:t>
            </a:r>
            <a:r>
              <a:rPr lang="fi-FI" sz="2400" dirty="0" err="1" smtClean="0"/>
              <a:t>paikkkamerkissä</a:t>
            </a:r>
            <a:r>
              <a:rPr lang="fi-FI" sz="2400" dirty="0" smtClean="0"/>
              <a:t> </a:t>
            </a:r>
            <a:r>
              <a:rPr lang="fi-FI" sz="2400" dirty="0"/>
              <a:t>syntyy kappaleelle luettelomerkit automaattisesti</a:t>
            </a:r>
          </a:p>
          <a:p>
            <a:r>
              <a:rPr lang="fi-FI" sz="2400" dirty="0"/>
              <a:t>Painettuasi Enter-näppäintä syntyy uusi kappale ja sen eteen taas luettelomerkki</a:t>
            </a:r>
          </a:p>
          <a:p>
            <a:pPr lvl="1"/>
            <a:r>
              <a:rPr lang="fi-FI" sz="2000" dirty="0"/>
              <a:t>Seuraavalle tasolle sisennät luettelon painamalla Enter-painalluksen jälkeen </a:t>
            </a:r>
            <a:r>
              <a:rPr lang="fi-FI" sz="2000" dirty="0" err="1" smtClean="0"/>
              <a:t>Tab</a:t>
            </a:r>
            <a:r>
              <a:rPr lang="fi-FI" sz="2000" dirty="0" smtClean="0"/>
              <a:t> (Sarkain) -näppäintä.</a:t>
            </a:r>
            <a:endParaRPr lang="fi-FI" sz="2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Luettelomerkkien käyttö</a:t>
            </a:r>
            <a:endParaRPr lang="fi-FI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smtClean="0"/>
              <a:t>21.12.2012</a:t>
            </a:r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9066D-BAF0-4D81-8B4E-FE9742527273}" type="slidenum">
              <a:rPr lang="fi-FI" smtClean="0"/>
              <a:pPr/>
              <a:t>3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Kari Keinonen</a:t>
            </a:r>
            <a:endParaRPr lang="fi-FI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24078" indent="-514350">
              <a:buFont typeface="+mj-lt"/>
              <a:buAutoNum type="arabicPeriod"/>
            </a:pPr>
            <a:r>
              <a:rPr lang="fi-FI" sz="2400" dirty="0"/>
              <a:t>Juoksevalla numerolla varustettu kappale syntyy painamalla </a:t>
            </a:r>
            <a:r>
              <a:rPr lang="fi-FI" sz="2400" dirty="0" smtClean="0"/>
              <a:t>Numerointi (</a:t>
            </a:r>
            <a:r>
              <a:rPr lang="fi-FI" sz="2400" dirty="0" err="1"/>
              <a:t>Numbering</a:t>
            </a:r>
            <a:r>
              <a:rPr lang="fi-FI" sz="2400" dirty="0"/>
              <a:t> </a:t>
            </a:r>
            <a:r>
              <a:rPr lang="fi-FI" sz="2400" dirty="0" smtClean="0"/>
              <a:t>) –</a:t>
            </a:r>
            <a:r>
              <a:rPr lang="fi-FI" sz="2400" dirty="0"/>
              <a:t>painiketta ja kirjoittamalla sitten kappale.</a:t>
            </a:r>
          </a:p>
          <a:p>
            <a:pPr marL="624078" indent="-514350">
              <a:buFont typeface="+mj-lt"/>
              <a:buAutoNum type="arabicPeriod"/>
            </a:pPr>
            <a:r>
              <a:rPr lang="fi-FI" sz="2400" dirty="0"/>
              <a:t>Kun painat </a:t>
            </a:r>
            <a:r>
              <a:rPr lang="fi-FI" sz="2400" dirty="0" err="1"/>
              <a:t>Enteriä</a:t>
            </a:r>
            <a:r>
              <a:rPr lang="fi-FI" sz="2400" dirty="0"/>
              <a:t> ja aloitat kirjoittamisen syntyy toiseen kappaleeseen uusi numero (2).</a:t>
            </a:r>
          </a:p>
          <a:p>
            <a:pPr marL="880110" lvl="1" indent="-514350">
              <a:buFont typeface="+mj-lt"/>
              <a:buAutoNum type="arabicPeriod"/>
            </a:pPr>
            <a:r>
              <a:rPr lang="fi-FI" sz="2000" dirty="0"/>
              <a:t>Kun sisennät kappaleen </a:t>
            </a:r>
            <a:r>
              <a:rPr lang="fi-FI" sz="2000" dirty="0" smtClean="0"/>
              <a:t>Sarkain (</a:t>
            </a:r>
            <a:r>
              <a:rPr lang="fi-FI" sz="2000" dirty="0" err="1" smtClean="0"/>
              <a:t>Tab</a:t>
            </a:r>
            <a:r>
              <a:rPr lang="fi-FI" sz="2000" dirty="0" smtClean="0"/>
              <a:t>) -näppäimellä </a:t>
            </a:r>
            <a:r>
              <a:rPr lang="fi-FI" sz="2000" dirty="0"/>
              <a:t>saa uusi kappale uuden </a:t>
            </a:r>
            <a:r>
              <a:rPr lang="fi-FI" sz="2000" dirty="0" smtClean="0"/>
              <a:t>alemman tason aloitusnumeron </a:t>
            </a:r>
            <a:r>
              <a:rPr lang="fi-FI" sz="2000" dirty="0"/>
              <a:t>(1).</a:t>
            </a:r>
          </a:p>
          <a:p>
            <a:pPr marL="880110" lvl="1" indent="-514350">
              <a:buFont typeface="+mj-lt"/>
              <a:buAutoNum type="arabicPeriod"/>
            </a:pPr>
            <a:endParaRPr lang="fi-FI" sz="2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Numerointi</a:t>
            </a:r>
            <a:endParaRPr lang="fi-FI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smtClean="0"/>
              <a:t>21.12.2012</a:t>
            </a:r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9066D-BAF0-4D81-8B4E-FE9742527273}" type="slidenum">
              <a:rPr lang="fi-FI" smtClean="0"/>
              <a:pPr/>
              <a:t>4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Kari Keinonen</a:t>
            </a:r>
            <a:endParaRPr lang="fi-FI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i-FI" sz="2400" dirty="0"/>
              <a:t>Kappale on tasattu vasemman reunan osalta</a:t>
            </a:r>
          </a:p>
          <a:p>
            <a:pPr algn="ctr"/>
            <a:r>
              <a:rPr lang="fi-FI" sz="2400" dirty="0"/>
              <a:t>Tämä kappale on keskitetty</a:t>
            </a:r>
          </a:p>
          <a:p>
            <a:pPr algn="r"/>
            <a:r>
              <a:rPr lang="fi-FI" sz="2400" dirty="0"/>
              <a:t>Kappale on tasattu oikealle, näin kappaleen toinenkin rivi tasautuu oikealle</a:t>
            </a:r>
          </a:p>
          <a:p>
            <a:pPr algn="just"/>
            <a:r>
              <a:rPr lang="fi-FI" sz="2400" dirty="0"/>
              <a:t>Kappale on tasattu jokaisen siinä olevan rivin osalta sekä oikeaan että vasempaan reunaan, mutta viimeinen rivi loppuu tasaamatta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smtClean="0"/>
              <a:t>21.12.2012</a:t>
            </a:r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Kari Keinonen</a:t>
            </a:r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9066D-BAF0-4D81-8B4E-FE9742527273}" type="slidenum">
              <a:rPr lang="fi-FI" smtClean="0"/>
              <a:pPr/>
              <a:t>5</a:t>
            </a:fld>
            <a:endParaRPr lang="fi-FI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Kappaletasaukset</a:t>
            </a:r>
            <a:endParaRPr lang="fi-FI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i-FI" sz="2000" dirty="0"/>
              <a:t>Kirjoittaessasi kappaleita, joihin tulee pieni luettelo, voit sisentää luettelon eri kohdat sarkainasetuksilla.</a:t>
            </a:r>
          </a:p>
          <a:p>
            <a:pPr marL="357188" indent="0">
              <a:buNone/>
              <a:tabLst>
                <a:tab pos="2684463" algn="l"/>
                <a:tab pos="6719888" algn="r"/>
              </a:tabLst>
            </a:pPr>
            <a:r>
              <a:rPr lang="fi-FI" sz="2000" dirty="0"/>
              <a:t>Tuotenumero	Tuote	Hinta</a:t>
            </a:r>
          </a:p>
          <a:p>
            <a:pPr marL="357188" indent="0">
              <a:buNone/>
              <a:tabLst>
                <a:tab pos="2684463" algn="l"/>
                <a:tab pos="6719888" algn="r"/>
              </a:tabLst>
            </a:pPr>
            <a:r>
              <a:rPr lang="fi-FI" sz="2000" dirty="0"/>
              <a:t>RK1090KK91	Kristallilamppu	388 €</a:t>
            </a:r>
          </a:p>
          <a:p>
            <a:pPr marL="357188" indent="0">
              <a:buNone/>
              <a:tabLst>
                <a:tab pos="2684463" algn="l"/>
                <a:tab pos="6719888" algn="r"/>
              </a:tabLst>
            </a:pPr>
            <a:r>
              <a:rPr lang="fi-FI" sz="2000" dirty="0"/>
              <a:t>RK1090KK92	Kristalliamppeli	299 €</a:t>
            </a:r>
          </a:p>
          <a:p>
            <a:pPr marL="357188" indent="0">
              <a:buNone/>
              <a:tabLst>
                <a:tab pos="2684463" algn="l"/>
                <a:tab pos="6719888" algn="r"/>
              </a:tabLst>
            </a:pPr>
            <a:r>
              <a:rPr lang="fi-FI" sz="2000" dirty="0"/>
              <a:t>RK1090KK93	Kristallikynttelikkö	129 €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smtClean="0"/>
              <a:t>21.12.2012</a:t>
            </a:r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Kari Keinonen</a:t>
            </a:r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9066D-BAF0-4D81-8B4E-FE9742527273}" type="slidenum">
              <a:rPr lang="fi-FI" smtClean="0"/>
              <a:pPr/>
              <a:t>6</a:t>
            </a:fld>
            <a:endParaRPr lang="fi-FI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Sarkainasetukset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79801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Kaksi vertailtavaa asiaa</a:t>
            </a:r>
            <a:endParaRPr lang="fi-FI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fi-FI" dirty="0" smtClean="0"/>
              <a:t>Ensimmäinen vertailtava asia</a:t>
            </a:r>
          </a:p>
          <a:p>
            <a:pPr lvl="1"/>
            <a:r>
              <a:rPr lang="fi-FI" dirty="0" smtClean="0"/>
              <a:t>Kohta 1</a:t>
            </a:r>
          </a:p>
          <a:p>
            <a:pPr lvl="1"/>
            <a:r>
              <a:rPr lang="fi-FI" dirty="0" smtClean="0"/>
              <a:t>Kohta 2</a:t>
            </a:r>
            <a:endParaRPr lang="fi-FI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fi-FI" dirty="0" smtClean="0"/>
              <a:t>Toinen vertailtava asia</a:t>
            </a:r>
          </a:p>
          <a:p>
            <a:pPr lvl="1"/>
            <a:r>
              <a:rPr lang="fi-FI" dirty="0" smtClean="0"/>
              <a:t>Kohta 3</a:t>
            </a:r>
          </a:p>
          <a:p>
            <a:pPr lvl="1"/>
            <a:r>
              <a:rPr lang="fi-FI" dirty="0" smtClean="0"/>
              <a:t>Kohta 4</a:t>
            </a:r>
            <a:endParaRPr lang="fi-FI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smtClean="0"/>
              <a:t>21.12.2012</a:t>
            </a:r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Kari Keinonen</a:t>
            </a:r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9066D-BAF0-4D81-8B4E-FE9742527273}" type="slidenum">
              <a:rPr lang="fi-FI" smtClean="0"/>
              <a:pPr/>
              <a:t>7</a:t>
            </a:fld>
            <a:endParaRPr lang="fi-FI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fi-FI" dirty="0" smtClean="0"/>
              <a:t>Kannat olivat katossa Juhannuksen ajan.</a:t>
            </a:r>
          </a:p>
          <a:p>
            <a:r>
              <a:rPr lang="fi-FI" dirty="0" smtClean="0"/>
              <a:t>Kannat olivat katossa koko Juhannuksen ajan.</a:t>
            </a:r>
          </a:p>
          <a:p>
            <a:endParaRPr lang="fi-FI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smtClean="0"/>
              <a:t>21.12.2012</a:t>
            </a:r>
            <a:endParaRPr lang="fi-FI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Kari Keinonen</a:t>
            </a:r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9066D-BAF0-4D81-8B4E-FE9742527273}" type="slidenum">
              <a:rPr lang="fi-FI" smtClean="0"/>
              <a:pPr/>
              <a:t>8</a:t>
            </a:fld>
            <a:endParaRPr lang="fi-FI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Kirjoitettu teksti</a:t>
            </a:r>
            <a:endParaRPr lang="fi-FI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1102</TotalTime>
  <Words>306</Words>
  <Application>Microsoft Office PowerPoint</Application>
  <PresentationFormat>On-screen Show (16:9)</PresentationFormat>
  <Paragraphs>66</Paragraphs>
  <Slides>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Lucida Sans Unicode</vt:lpstr>
      <vt:lpstr>Wingdings 2</vt:lpstr>
      <vt:lpstr>Verdana</vt:lpstr>
      <vt:lpstr>Calibri</vt:lpstr>
      <vt:lpstr>Wingdings 3</vt:lpstr>
      <vt:lpstr>Arial</vt:lpstr>
      <vt:lpstr>Concourse</vt:lpstr>
      <vt:lpstr>Esitys PowerPointilla</vt:lpstr>
      <vt:lpstr>Jäsennys (Outline) -näkymä</vt:lpstr>
      <vt:lpstr>Jäsennys (Outline) –näkymä, jatkuu</vt:lpstr>
      <vt:lpstr>Luettelomerkkien käyttö</vt:lpstr>
      <vt:lpstr>Numerointi</vt:lpstr>
      <vt:lpstr>Kappaletasaukset</vt:lpstr>
      <vt:lpstr>Sarkainasetukset</vt:lpstr>
      <vt:lpstr>Kaksi vertailtavaa asiaa</vt:lpstr>
      <vt:lpstr>Kirjoitettu teksti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Esitys</dc:title>
  <dc:creator>Kari J Keinonen</dc:creator>
  <cp:lastModifiedBy>Kari J Keinonen</cp:lastModifiedBy>
  <cp:revision>58</cp:revision>
  <dcterms:created xsi:type="dcterms:W3CDTF">2008-06-05T07:11:45Z</dcterms:created>
  <dcterms:modified xsi:type="dcterms:W3CDTF">2015-10-18T10:57:28Z</dcterms:modified>
</cp:coreProperties>
</file>