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2" autoAdjust="0"/>
    <p:restoredTop sz="86486" autoAdjust="0"/>
  </p:normalViewPr>
  <p:slideViewPr>
    <p:cSldViewPr snapToGrid="0">
      <p:cViewPr varScale="1">
        <p:scale>
          <a:sx n="63" d="100"/>
          <a:sy n="63" d="100"/>
        </p:scale>
        <p:origin x="102" y="2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49B6-D1BE-4836-8538-E8357247D70A}" type="datetimeFigureOut">
              <a:rPr lang="fi-FI" smtClean="0"/>
              <a:t>16.10.2015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B6E47-C92A-4159-BE3C-89BAAFC984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31729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49B6-D1BE-4836-8538-E8357247D70A}" type="datetimeFigureOut">
              <a:rPr lang="fi-FI" smtClean="0"/>
              <a:t>16.10.2015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B6E47-C92A-4159-BE3C-89BAAFC984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0820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49B6-D1BE-4836-8538-E8357247D70A}" type="datetimeFigureOut">
              <a:rPr lang="fi-FI" smtClean="0"/>
              <a:t>16.10.2015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B6E47-C92A-4159-BE3C-89BAAFC984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0107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49B6-D1BE-4836-8538-E8357247D70A}" type="datetimeFigureOut">
              <a:rPr lang="fi-FI" smtClean="0"/>
              <a:t>16.10.2015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B6E47-C92A-4159-BE3C-89BAAFC984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86658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49B6-D1BE-4836-8538-E8357247D70A}" type="datetimeFigureOut">
              <a:rPr lang="fi-FI" smtClean="0"/>
              <a:t>16.10.2015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B6E47-C92A-4159-BE3C-89BAAFC984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0602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49B6-D1BE-4836-8538-E8357247D70A}" type="datetimeFigureOut">
              <a:rPr lang="fi-FI" smtClean="0"/>
              <a:t>16.10.2015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B6E47-C92A-4159-BE3C-89BAAFC984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35399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49B6-D1BE-4836-8538-E8357247D70A}" type="datetimeFigureOut">
              <a:rPr lang="fi-FI" smtClean="0"/>
              <a:t>16.10.2015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B6E47-C92A-4159-BE3C-89BAAFC984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5461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49B6-D1BE-4836-8538-E8357247D70A}" type="datetimeFigureOut">
              <a:rPr lang="fi-FI" smtClean="0"/>
              <a:t>16.10.2015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B6E47-C92A-4159-BE3C-89BAAFC984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345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49B6-D1BE-4836-8538-E8357247D70A}" type="datetimeFigureOut">
              <a:rPr lang="fi-FI" smtClean="0"/>
              <a:t>16.10.2015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B6E47-C92A-4159-BE3C-89BAAFC984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4697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49B6-D1BE-4836-8538-E8357247D70A}" type="datetimeFigureOut">
              <a:rPr lang="fi-FI" smtClean="0"/>
              <a:t>16.10.2015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B6E47-C92A-4159-BE3C-89BAAFC984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4372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49B6-D1BE-4836-8538-E8357247D70A}" type="datetimeFigureOut">
              <a:rPr lang="fi-FI" smtClean="0"/>
              <a:t>16.10.2015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B6E47-C92A-4159-BE3C-89BAAFC984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4131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ACFBF-BFD2-4D1D-8B74-82BEAEB2D727}" type="datetimeFigureOut">
              <a:rPr lang="fi-FI" smtClean="0"/>
              <a:t>16.10.2015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70DDA-7EAE-419E-B487-979B462579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4759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049B6-D1BE-4836-8538-E8357247D70A}" type="datetimeFigureOut">
              <a:rPr lang="fi-FI" smtClean="0"/>
              <a:t>16.10.2015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B6E47-C92A-4159-BE3C-89BAAFC984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97375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Esitys-2-jäsennys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Kari </a:t>
            </a:r>
            <a:r>
              <a:rPr lang="fi-FI" smtClean="0"/>
              <a:t>J Keinonen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274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i="0" u="none" strike="noStrike" kern="1600" baseline="0" dirty="0" smtClean="0">
                <a:latin typeface="Arial" panose="020B0604020202020204" pitchFamily="34" charset="0"/>
              </a:rPr>
              <a:t>Tekstin lisääminen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u="none" strike="noStrike" baseline="0" smtClean="0">
                <a:latin typeface="Arial" panose="020B0604020202020204" pitchFamily="34" charset="0"/>
              </a:rPr>
              <a:t>Teksti tuodaan jäsennyksestä (.rtf) Lisää -valikon Diat jäsennyksestä -komennolla</a:t>
            </a:r>
          </a:p>
          <a:p>
            <a:pPr marR="0" lvl="1"/>
            <a:r>
              <a:rPr lang="fi-FI" b="1" i="0" u="none" strike="noStrike" baseline="0" smtClean="0">
                <a:latin typeface="Arial" panose="020B0604020202020204" pitchFamily="34" charset="0"/>
              </a:rPr>
              <a:t>Edellytys tuomiselle on, että jäsennyksessä on käytetty hierarkkisia tekstityylejä</a:t>
            </a:r>
          </a:p>
          <a:p>
            <a:pPr marR="0" lvl="0"/>
            <a:r>
              <a:rPr lang="fi-FI" b="1" i="1" u="none" strike="noStrike" baseline="0" smtClean="0">
                <a:latin typeface="Arial" panose="020B0604020202020204" pitchFamily="34" charset="0"/>
              </a:rPr>
              <a:t>Tätä tekstiä on helppo käsitellä Jäsennys-näkymässä.</a:t>
            </a:r>
          </a:p>
        </p:txBody>
      </p:sp>
    </p:spTree>
    <p:extLst>
      <p:ext uri="{BB962C8B-B14F-4D97-AF65-F5344CB8AC3E}">
        <p14:creationId xmlns:p14="http://schemas.microsoft.com/office/powerpoint/2010/main" val="2688993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i="0" u="none" strike="noStrike" kern="1600" baseline="0" dirty="0" smtClean="0">
                <a:latin typeface="Arial" panose="020B0604020202020204" pitchFamily="34" charset="0"/>
              </a:rPr>
              <a:t>Jäsennys-näkymä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u="none" strike="noStrike" baseline="0" smtClean="0">
                <a:latin typeface="Arial" panose="020B0604020202020204" pitchFamily="34" charset="0"/>
              </a:rPr>
              <a:t>Jäsennysnäkymässä voit käsitellä dian sisältöä kalvo kerrallaan</a:t>
            </a:r>
          </a:p>
          <a:p>
            <a:pPr marR="0" lvl="0"/>
            <a:r>
              <a:rPr lang="fi-FI" b="1" i="1" u="none" strike="noStrike" baseline="0" smtClean="0">
                <a:latin typeface="Arial" panose="020B0604020202020204" pitchFamily="34" charset="0"/>
              </a:rPr>
              <a:t>Jäsennystasoja voidaan muuttaa Jäsennys-työkalurivin Pienennä sisennystä tai Suurenna sisennystä painikkeilla (kuva alla)</a:t>
            </a:r>
          </a:p>
          <a:p>
            <a:pPr marR="0" lvl="1"/>
            <a:r>
              <a:rPr lang="fi-FI" b="1" i="0" u="none" strike="noStrike" baseline="0" smtClean="0">
                <a:latin typeface="Arial" panose="020B0604020202020204" pitchFamily="34" charset="0"/>
              </a:rPr>
              <a:t>Tuo esiin Näytä -valikon Mukauta -alivalikon Jäsennys -työkalurivi</a:t>
            </a:r>
          </a:p>
        </p:txBody>
      </p:sp>
    </p:spTree>
    <p:extLst>
      <p:ext uri="{BB962C8B-B14F-4D97-AF65-F5344CB8AC3E}">
        <p14:creationId xmlns:p14="http://schemas.microsoft.com/office/powerpoint/2010/main" val="1220512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/>
            <a:r>
              <a:rPr lang="fi-FI" b="1" i="0" u="none" strike="noStrike" kern="1600" baseline="0" dirty="0" smtClean="0">
                <a:latin typeface="Arial" panose="020B0604020202020204" pitchFamily="34" charset="0"/>
              </a:rPr>
              <a:t>Diojen lajittelu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/>
            <a:r>
              <a:rPr lang="fi-FI" b="1" i="1" u="none" strike="noStrike" baseline="0" smtClean="0">
                <a:latin typeface="Arial" panose="020B0604020202020204" pitchFamily="34" charset="0"/>
              </a:rPr>
              <a:t>Dioja järjestystä voidaan Jäsennysnäkymässä muuttaa hiirellä vetämällä</a:t>
            </a:r>
          </a:p>
          <a:p>
            <a:pPr marR="0" lvl="1"/>
            <a:r>
              <a:rPr lang="fi-FI" b="1" i="0" u="none" strike="noStrike" baseline="0" smtClean="0">
                <a:latin typeface="Arial" panose="020B0604020202020204" pitchFamily="34" charset="0"/>
              </a:rPr>
              <a:t>Diojen järjestystä voidaan muuttaa hiirellä vetämällä myös Dialajittelunäkymässä</a:t>
            </a:r>
          </a:p>
          <a:p>
            <a:pPr marR="0" lvl="0"/>
            <a:r>
              <a:rPr lang="fi-FI" b="1" i="1" u="none" strike="noStrike" baseline="0" smtClean="0">
                <a:latin typeface="Arial" panose="020B0604020202020204" pitchFamily="34" charset="0"/>
              </a:rPr>
              <a:t>Dioja poistetaan näkymässä valitsemalla dia ja painamalla Delete-näppäintä</a:t>
            </a:r>
          </a:p>
        </p:txBody>
      </p:sp>
    </p:spTree>
    <p:extLst>
      <p:ext uri="{BB962C8B-B14F-4D97-AF65-F5344CB8AC3E}">
        <p14:creationId xmlns:p14="http://schemas.microsoft.com/office/powerpoint/2010/main" val="2821057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Laajakuva</PresentationFormat>
  <Paragraphs>14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Office-teema</vt:lpstr>
      <vt:lpstr>Esitys-2-jäsennys</vt:lpstr>
      <vt:lpstr>Tekstin lisääminen</vt:lpstr>
      <vt:lpstr>Jäsennys-näkymä</vt:lpstr>
      <vt:lpstr>Diojen lajittelu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Esitys-2-jäsennys</dc:title>
  <dc:creator>Kari Keinonen</dc:creator>
  <cp:lastModifiedBy>Kari Keinonen</cp:lastModifiedBy>
  <cp:revision>1</cp:revision>
  <dcterms:created xsi:type="dcterms:W3CDTF">2015-10-16T09:47:28Z</dcterms:created>
  <dcterms:modified xsi:type="dcterms:W3CDTF">2015-10-16T09:47:47Z</dcterms:modified>
</cp:coreProperties>
</file>