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ED0B73C-0E43-487F-BB2F-4AE4715257D0}" type="datetimeFigureOut">
              <a:rPr lang="fi-FI" smtClean="0"/>
              <a:t>14.10.2015</a:t>
            </a:fld>
            <a:endParaRPr lang="fi-F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BFFE17-3386-4905-8DCC-7D965F1DB9F4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60915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0</Words>
  <Application>Microsoft Office PowerPoint</Application>
  <PresentationFormat>Näytössä katseltava diaesitys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Lucida Sans Unicode</vt:lpstr>
      <vt:lpstr>Verdana</vt:lpstr>
      <vt:lpstr>Wingdings 2</vt:lpstr>
      <vt:lpstr>Wingdings 3</vt:lpstr>
      <vt:lpstr>Concourse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J Keinonen</dc:creator>
  <cp:lastModifiedBy>Kari Keinonen</cp:lastModifiedBy>
  <cp:revision>1</cp:revision>
  <dcterms:created xsi:type="dcterms:W3CDTF">2010-06-14T07:55:02Z</dcterms:created>
  <dcterms:modified xsi:type="dcterms:W3CDTF">2015-10-14T10:02:54Z</dcterms:modified>
</cp:coreProperties>
</file>