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1" r:id="rId6"/>
    <p:sldId id="263" r:id="rId7"/>
    <p:sldId id="262" r:id="rId8"/>
    <p:sldId id="264" r:id="rId9"/>
  </p:sldIdLst>
  <p:sldSz cx="9144000" cy="6858000" type="screen4x3"/>
  <p:notesSz cx="6858000" cy="9144000"/>
  <p:custShowLst>
    <p:custShow name="Kuvat PowerPointissa" id="0">
      <p:sldLst>
        <p:sld r:id="rId2"/>
        <p:sld r:id="rId3"/>
        <p:sld r:id="rId4"/>
        <p:sld r:id="rId5"/>
        <p:sld r:id="rId6"/>
        <p:sld r:id="rId7"/>
      </p:sldLst>
    </p:custShow>
  </p:custShow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i Keinonen" initials="KK" lastIdx="1" clrIdx="0">
    <p:extLst>
      <p:ext uri="{19B8F6BF-5375-455C-9EA6-DF929625EA0E}">
        <p15:presenceInfo xmlns:p15="http://schemas.microsoft.com/office/powerpoint/2012/main" userId="63bc68facd9ec2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3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0-16T12:22:16.283" idx="1">
    <p:pos x="4218" y="2314"/>
    <p:text>Matemaattinen kaava jolla ratkaistaan toisen asteen yhtälön molemmat x-arvot.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2864F-5EBD-48EF-938B-22E91015CA97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78706-C672-41B5-AFDD-3EC06EDCC3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6522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400" b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700466"/>
          </a:xfrm>
        </p:spPr>
        <p:txBody>
          <a:bodyPr lIns="45720" rIns="45720">
            <a:normAutofit/>
          </a:bodyPr>
          <a:lstStyle>
            <a:lvl1pPr marL="0" marR="64008" indent="0" algn="r">
              <a:buNone/>
              <a:defRPr sz="2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auto">
          <a:xfrm>
            <a:off x="1687513" y="5229200"/>
            <a:ext cx="7456487" cy="9108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4697" y="0"/>
              </a:cxn>
              <a:cxn ang="0">
                <a:pos x="4697" y="367"/>
              </a:cxn>
              <a:cxn ang="0">
                <a:pos x="0" y="218"/>
              </a:cxn>
              <a:cxn ang="0">
                <a:pos x="4697" y="0"/>
              </a:cxn>
            </a:cxnLst>
            <a:rect l="0" t="0" r="0" b="0"/>
            <a:pathLst>
              <a:path w="4697" h="367">
                <a:moveTo>
                  <a:pt x="4697" y="0"/>
                </a:moveTo>
                <a:lnTo>
                  <a:pt x="4697" y="367"/>
                </a:lnTo>
                <a:lnTo>
                  <a:pt x="0" y="218"/>
                </a:lnTo>
                <a:lnTo>
                  <a:pt x="4697" y="0"/>
                </a:lnTo>
                <a:close/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0" y="5000979"/>
            <a:ext cx="9144000" cy="186410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0" y="1248"/>
              </a:cxn>
              <a:cxn ang="0">
                <a:pos x="5760" y="1248"/>
              </a:cxn>
              <a:cxn ang="0">
                <a:pos x="5760" y="528"/>
              </a:cxn>
              <a:cxn ang="0">
                <a:pos x="0" y="0"/>
              </a:cxn>
            </a:cxnLst>
            <a:rect l="0" t="0" r="0" b="0"/>
            <a:pathLst>
              <a:path w="5760" h="1248">
                <a:moveTo>
                  <a:pt x="0" y="0"/>
                </a:moveTo>
                <a:lnTo>
                  <a:pt x="0" y="1248"/>
                </a:lnTo>
                <a:lnTo>
                  <a:pt x="5760" y="1248"/>
                </a:lnTo>
                <a:lnTo>
                  <a:pt x="5760" y="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-3765" y="4997676"/>
            <a:ext cx="9147765" cy="7903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29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extLst/>
          </a:lstStyle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1">
                    <a:tint val="2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extLst/>
          </a:lstStyle>
          <a:p>
            <a:r>
              <a:rPr lang="fi-FI" smtClean="0"/>
              <a:t>Kari J Keinonen</a:t>
            </a:r>
            <a:endParaRPr lang="fi-FI" dirty="0"/>
          </a:p>
        </p:txBody>
      </p:sp>
      <p:sp>
        <p:nvSpPr>
          <p:cNvPr id="27" name="Slide Number Placeholder 2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extLst/>
          </a:lstStyle>
          <a:p>
            <a:fld id="{F7BFFE17-3386-4905-8DCC-7D965F1DB9F4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395018"/>
            <a:ext cx="4446013" cy="762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 userDrawn="1"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J Keinonen</a:t>
            </a:r>
            <a:endParaRPr lang="fi-FI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921" y="620688"/>
            <a:ext cx="1895543" cy="3249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b="0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nJ1dwkJPZUY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4609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Sisältö syötetään kalvolle näppäimistön avulla tai valmis teksti tuodaan kalvoihin.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1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Sisällön syöttäminen</a:t>
            </a:r>
            <a:endParaRPr lang="fi-FI" dirty="0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96952"/>
            <a:ext cx="3168910" cy="2147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20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656506"/>
          </a:xfrm>
        </p:spPr>
        <p:txBody>
          <a:bodyPr/>
          <a:lstStyle/>
          <a:p>
            <a:r>
              <a:rPr lang="fi-FI" dirty="0" smtClean="0"/>
              <a:t>Lataa alle </a:t>
            </a:r>
            <a:r>
              <a:rPr lang="fi-FI" b="1" dirty="0" smtClean="0"/>
              <a:t>Dino.wmf</a:t>
            </a:r>
            <a:r>
              <a:rPr lang="fi-FI" dirty="0" smtClean="0"/>
              <a:t> kuva.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2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Piirroskuva</a:t>
            </a:r>
            <a:endParaRPr lang="fi-FI" dirty="0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38169"/>
            <a:ext cx="3165857" cy="3469440"/>
          </a:xfrm>
          <a:prstGeom prst="rect">
            <a:avLst/>
          </a:prstGeom>
        </p:spPr>
      </p:pic>
      <p:grpSp>
        <p:nvGrpSpPr>
          <p:cNvPr id="42" name="Ryhmä 41"/>
          <p:cNvGrpSpPr/>
          <p:nvPr/>
        </p:nvGrpSpPr>
        <p:grpSpPr>
          <a:xfrm>
            <a:off x="5680075" y="2538413"/>
            <a:ext cx="3165475" cy="3468687"/>
            <a:chOff x="5680075" y="2538413"/>
            <a:chExt cx="3165475" cy="3468687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5680075" y="2538413"/>
              <a:ext cx="3165475" cy="3468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5680075" y="2951163"/>
              <a:ext cx="2938463" cy="2659062"/>
            </a:xfrm>
            <a:custGeom>
              <a:avLst/>
              <a:gdLst>
                <a:gd name="T0" fmla="*/ 6 w 3703"/>
                <a:gd name="T1" fmla="*/ 19 h 3349"/>
                <a:gd name="T2" fmla="*/ 3701 w 3703"/>
                <a:gd name="T3" fmla="*/ 0 h 3349"/>
                <a:gd name="T4" fmla="*/ 3703 w 3703"/>
                <a:gd name="T5" fmla="*/ 3349 h 3349"/>
                <a:gd name="T6" fmla="*/ 0 w 3703"/>
                <a:gd name="T7" fmla="*/ 3328 h 3349"/>
                <a:gd name="T8" fmla="*/ 6 w 3703"/>
                <a:gd name="T9" fmla="*/ 19 h 3349"/>
                <a:gd name="T10" fmla="*/ 6 w 3703"/>
                <a:gd name="T11" fmla="*/ 19 h 3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03" h="3349">
                  <a:moveTo>
                    <a:pt x="6" y="19"/>
                  </a:moveTo>
                  <a:lnTo>
                    <a:pt x="3701" y="0"/>
                  </a:lnTo>
                  <a:lnTo>
                    <a:pt x="3703" y="3349"/>
                  </a:lnTo>
                  <a:lnTo>
                    <a:pt x="0" y="3328"/>
                  </a:lnTo>
                  <a:lnTo>
                    <a:pt x="6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5710238" y="2565400"/>
              <a:ext cx="3057525" cy="3375025"/>
            </a:xfrm>
            <a:custGeom>
              <a:avLst/>
              <a:gdLst>
                <a:gd name="T0" fmla="*/ 2103 w 3853"/>
                <a:gd name="T1" fmla="*/ 101 h 4252"/>
                <a:gd name="T2" fmla="*/ 2418 w 3853"/>
                <a:gd name="T3" fmla="*/ 0 h 4252"/>
                <a:gd name="T4" fmla="*/ 2751 w 3853"/>
                <a:gd name="T5" fmla="*/ 101 h 4252"/>
                <a:gd name="T6" fmla="*/ 3362 w 3853"/>
                <a:gd name="T7" fmla="*/ 567 h 4252"/>
                <a:gd name="T8" fmla="*/ 3729 w 3853"/>
                <a:gd name="T9" fmla="*/ 1302 h 4252"/>
                <a:gd name="T10" fmla="*/ 3571 w 3853"/>
                <a:gd name="T11" fmla="*/ 2158 h 4252"/>
                <a:gd name="T12" fmla="*/ 2795 w 3853"/>
                <a:gd name="T13" fmla="*/ 2661 h 4252"/>
                <a:gd name="T14" fmla="*/ 2380 w 3853"/>
                <a:gd name="T15" fmla="*/ 3032 h 4252"/>
                <a:gd name="T16" fmla="*/ 1735 w 3853"/>
                <a:gd name="T17" fmla="*/ 2758 h 4252"/>
                <a:gd name="T18" fmla="*/ 1545 w 3853"/>
                <a:gd name="T19" fmla="*/ 3349 h 4252"/>
                <a:gd name="T20" fmla="*/ 1269 w 3853"/>
                <a:gd name="T21" fmla="*/ 3589 h 4252"/>
                <a:gd name="T22" fmla="*/ 949 w 3853"/>
                <a:gd name="T23" fmla="*/ 2422 h 4252"/>
                <a:gd name="T24" fmla="*/ 449 w 3853"/>
                <a:gd name="T25" fmla="*/ 2907 h 4252"/>
                <a:gd name="T26" fmla="*/ 626 w 3853"/>
                <a:gd name="T27" fmla="*/ 3536 h 4252"/>
                <a:gd name="T28" fmla="*/ 1703 w 3853"/>
                <a:gd name="T29" fmla="*/ 3941 h 4252"/>
                <a:gd name="T30" fmla="*/ 2409 w 3853"/>
                <a:gd name="T31" fmla="*/ 3836 h 4252"/>
                <a:gd name="T32" fmla="*/ 3853 w 3853"/>
                <a:gd name="T33" fmla="*/ 3498 h 4252"/>
                <a:gd name="T34" fmla="*/ 2919 w 3853"/>
                <a:gd name="T35" fmla="*/ 4022 h 4252"/>
                <a:gd name="T36" fmla="*/ 1475 w 3853"/>
                <a:gd name="T37" fmla="*/ 4252 h 4252"/>
                <a:gd name="T38" fmla="*/ 518 w 3853"/>
                <a:gd name="T39" fmla="*/ 3965 h 4252"/>
                <a:gd name="T40" fmla="*/ 139 w 3853"/>
                <a:gd name="T41" fmla="*/ 3617 h 4252"/>
                <a:gd name="T42" fmla="*/ 0 w 3853"/>
                <a:gd name="T43" fmla="*/ 2488 h 4252"/>
                <a:gd name="T44" fmla="*/ 333 w 3853"/>
                <a:gd name="T45" fmla="*/ 1893 h 4252"/>
                <a:gd name="T46" fmla="*/ 940 w 3853"/>
                <a:gd name="T47" fmla="*/ 1392 h 4252"/>
                <a:gd name="T48" fmla="*/ 1952 w 3853"/>
                <a:gd name="T49" fmla="*/ 1359 h 4252"/>
                <a:gd name="T50" fmla="*/ 2921 w 3853"/>
                <a:gd name="T51" fmla="*/ 1724 h 4252"/>
                <a:gd name="T52" fmla="*/ 3313 w 3853"/>
                <a:gd name="T53" fmla="*/ 1705 h 4252"/>
                <a:gd name="T54" fmla="*/ 3356 w 3853"/>
                <a:gd name="T55" fmla="*/ 1245 h 4252"/>
                <a:gd name="T56" fmla="*/ 3061 w 3853"/>
                <a:gd name="T57" fmla="*/ 696 h 4252"/>
                <a:gd name="T58" fmla="*/ 2548 w 3853"/>
                <a:gd name="T59" fmla="*/ 365 h 4252"/>
                <a:gd name="T60" fmla="*/ 2099 w 3853"/>
                <a:gd name="T61" fmla="*/ 327 h 4252"/>
                <a:gd name="T62" fmla="*/ 2300 w 3853"/>
                <a:gd name="T63" fmla="*/ 223 h 4252"/>
                <a:gd name="T64" fmla="*/ 2036 w 3853"/>
                <a:gd name="T65" fmla="*/ 188 h 4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53" h="4252">
                  <a:moveTo>
                    <a:pt x="2036" y="188"/>
                  </a:moveTo>
                  <a:lnTo>
                    <a:pt x="2103" y="101"/>
                  </a:lnTo>
                  <a:lnTo>
                    <a:pt x="2200" y="44"/>
                  </a:lnTo>
                  <a:lnTo>
                    <a:pt x="2418" y="0"/>
                  </a:lnTo>
                  <a:lnTo>
                    <a:pt x="2571" y="14"/>
                  </a:lnTo>
                  <a:lnTo>
                    <a:pt x="2751" y="101"/>
                  </a:lnTo>
                  <a:lnTo>
                    <a:pt x="2924" y="249"/>
                  </a:lnTo>
                  <a:lnTo>
                    <a:pt x="3362" y="567"/>
                  </a:lnTo>
                  <a:lnTo>
                    <a:pt x="3665" y="1061"/>
                  </a:lnTo>
                  <a:lnTo>
                    <a:pt x="3729" y="1302"/>
                  </a:lnTo>
                  <a:lnTo>
                    <a:pt x="3743" y="1701"/>
                  </a:lnTo>
                  <a:lnTo>
                    <a:pt x="3571" y="2158"/>
                  </a:lnTo>
                  <a:lnTo>
                    <a:pt x="2995" y="2532"/>
                  </a:lnTo>
                  <a:lnTo>
                    <a:pt x="2795" y="2661"/>
                  </a:lnTo>
                  <a:lnTo>
                    <a:pt x="2278" y="2677"/>
                  </a:lnTo>
                  <a:lnTo>
                    <a:pt x="2380" y="3032"/>
                  </a:lnTo>
                  <a:lnTo>
                    <a:pt x="1988" y="2673"/>
                  </a:lnTo>
                  <a:lnTo>
                    <a:pt x="1735" y="2758"/>
                  </a:lnTo>
                  <a:lnTo>
                    <a:pt x="1684" y="3081"/>
                  </a:lnTo>
                  <a:lnTo>
                    <a:pt x="1545" y="3349"/>
                  </a:lnTo>
                  <a:lnTo>
                    <a:pt x="1526" y="3532"/>
                  </a:lnTo>
                  <a:lnTo>
                    <a:pt x="1269" y="3589"/>
                  </a:lnTo>
                  <a:lnTo>
                    <a:pt x="1345" y="2874"/>
                  </a:lnTo>
                  <a:lnTo>
                    <a:pt x="949" y="2422"/>
                  </a:lnTo>
                  <a:lnTo>
                    <a:pt x="544" y="2620"/>
                  </a:lnTo>
                  <a:lnTo>
                    <a:pt x="449" y="2907"/>
                  </a:lnTo>
                  <a:lnTo>
                    <a:pt x="459" y="3211"/>
                  </a:lnTo>
                  <a:lnTo>
                    <a:pt x="626" y="3536"/>
                  </a:lnTo>
                  <a:lnTo>
                    <a:pt x="1184" y="3815"/>
                  </a:lnTo>
                  <a:lnTo>
                    <a:pt x="1703" y="3941"/>
                  </a:lnTo>
                  <a:lnTo>
                    <a:pt x="1969" y="3922"/>
                  </a:lnTo>
                  <a:lnTo>
                    <a:pt x="2409" y="3836"/>
                  </a:lnTo>
                  <a:lnTo>
                    <a:pt x="3004" y="3749"/>
                  </a:lnTo>
                  <a:lnTo>
                    <a:pt x="3853" y="3498"/>
                  </a:lnTo>
                  <a:lnTo>
                    <a:pt x="3619" y="3713"/>
                  </a:lnTo>
                  <a:lnTo>
                    <a:pt x="2919" y="4022"/>
                  </a:lnTo>
                  <a:lnTo>
                    <a:pt x="2074" y="4233"/>
                  </a:lnTo>
                  <a:lnTo>
                    <a:pt x="1475" y="4252"/>
                  </a:lnTo>
                  <a:lnTo>
                    <a:pt x="1026" y="4138"/>
                  </a:lnTo>
                  <a:lnTo>
                    <a:pt x="518" y="3965"/>
                  </a:lnTo>
                  <a:lnTo>
                    <a:pt x="358" y="3836"/>
                  </a:lnTo>
                  <a:lnTo>
                    <a:pt x="139" y="3617"/>
                  </a:lnTo>
                  <a:lnTo>
                    <a:pt x="6" y="3133"/>
                  </a:lnTo>
                  <a:lnTo>
                    <a:pt x="0" y="2488"/>
                  </a:lnTo>
                  <a:lnTo>
                    <a:pt x="234" y="2023"/>
                  </a:lnTo>
                  <a:lnTo>
                    <a:pt x="333" y="1893"/>
                  </a:lnTo>
                  <a:lnTo>
                    <a:pt x="554" y="1667"/>
                  </a:lnTo>
                  <a:lnTo>
                    <a:pt x="940" y="1392"/>
                  </a:lnTo>
                  <a:lnTo>
                    <a:pt x="1454" y="1300"/>
                  </a:lnTo>
                  <a:lnTo>
                    <a:pt x="1952" y="1359"/>
                  </a:lnTo>
                  <a:lnTo>
                    <a:pt x="2430" y="1549"/>
                  </a:lnTo>
                  <a:lnTo>
                    <a:pt x="2921" y="1724"/>
                  </a:lnTo>
                  <a:lnTo>
                    <a:pt x="3139" y="1764"/>
                  </a:lnTo>
                  <a:lnTo>
                    <a:pt x="3313" y="1705"/>
                  </a:lnTo>
                  <a:lnTo>
                    <a:pt x="3429" y="1589"/>
                  </a:lnTo>
                  <a:lnTo>
                    <a:pt x="3356" y="1245"/>
                  </a:lnTo>
                  <a:lnTo>
                    <a:pt x="3276" y="1029"/>
                  </a:lnTo>
                  <a:lnTo>
                    <a:pt x="3061" y="696"/>
                  </a:lnTo>
                  <a:lnTo>
                    <a:pt x="2732" y="409"/>
                  </a:lnTo>
                  <a:lnTo>
                    <a:pt x="2548" y="365"/>
                  </a:lnTo>
                  <a:lnTo>
                    <a:pt x="2251" y="361"/>
                  </a:lnTo>
                  <a:lnTo>
                    <a:pt x="2099" y="327"/>
                  </a:lnTo>
                  <a:lnTo>
                    <a:pt x="2319" y="297"/>
                  </a:lnTo>
                  <a:lnTo>
                    <a:pt x="2300" y="223"/>
                  </a:lnTo>
                  <a:lnTo>
                    <a:pt x="2036" y="188"/>
                  </a:lnTo>
                  <a:lnTo>
                    <a:pt x="2036" y="188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7315200" y="2555875"/>
              <a:ext cx="739775" cy="423862"/>
            </a:xfrm>
            <a:custGeom>
              <a:avLst/>
              <a:gdLst>
                <a:gd name="T0" fmla="*/ 66 w 932"/>
                <a:gd name="T1" fmla="*/ 93 h 532"/>
                <a:gd name="T2" fmla="*/ 15 w 932"/>
                <a:gd name="T3" fmla="*/ 165 h 532"/>
                <a:gd name="T4" fmla="*/ 0 w 932"/>
                <a:gd name="T5" fmla="*/ 228 h 532"/>
                <a:gd name="T6" fmla="*/ 249 w 932"/>
                <a:gd name="T7" fmla="*/ 226 h 532"/>
                <a:gd name="T8" fmla="*/ 251 w 932"/>
                <a:gd name="T9" fmla="*/ 302 h 532"/>
                <a:gd name="T10" fmla="*/ 22 w 932"/>
                <a:gd name="T11" fmla="*/ 298 h 532"/>
                <a:gd name="T12" fmla="*/ 34 w 932"/>
                <a:gd name="T13" fmla="*/ 336 h 532"/>
                <a:gd name="T14" fmla="*/ 260 w 932"/>
                <a:gd name="T15" fmla="*/ 448 h 532"/>
                <a:gd name="T16" fmla="*/ 473 w 932"/>
                <a:gd name="T17" fmla="*/ 462 h 532"/>
                <a:gd name="T18" fmla="*/ 570 w 932"/>
                <a:gd name="T19" fmla="*/ 418 h 532"/>
                <a:gd name="T20" fmla="*/ 671 w 932"/>
                <a:gd name="T21" fmla="*/ 447 h 532"/>
                <a:gd name="T22" fmla="*/ 820 w 932"/>
                <a:gd name="T23" fmla="*/ 498 h 532"/>
                <a:gd name="T24" fmla="*/ 932 w 932"/>
                <a:gd name="T25" fmla="*/ 532 h 532"/>
                <a:gd name="T26" fmla="*/ 711 w 932"/>
                <a:gd name="T27" fmla="*/ 401 h 532"/>
                <a:gd name="T28" fmla="*/ 692 w 932"/>
                <a:gd name="T29" fmla="*/ 287 h 532"/>
                <a:gd name="T30" fmla="*/ 605 w 932"/>
                <a:gd name="T31" fmla="*/ 325 h 532"/>
                <a:gd name="T32" fmla="*/ 504 w 932"/>
                <a:gd name="T33" fmla="*/ 332 h 532"/>
                <a:gd name="T34" fmla="*/ 386 w 932"/>
                <a:gd name="T35" fmla="*/ 369 h 532"/>
                <a:gd name="T36" fmla="*/ 397 w 932"/>
                <a:gd name="T37" fmla="*/ 321 h 532"/>
                <a:gd name="T38" fmla="*/ 298 w 932"/>
                <a:gd name="T39" fmla="*/ 336 h 532"/>
                <a:gd name="T40" fmla="*/ 348 w 932"/>
                <a:gd name="T41" fmla="*/ 300 h 532"/>
                <a:gd name="T42" fmla="*/ 355 w 932"/>
                <a:gd name="T43" fmla="*/ 255 h 532"/>
                <a:gd name="T44" fmla="*/ 323 w 932"/>
                <a:gd name="T45" fmla="*/ 209 h 532"/>
                <a:gd name="T46" fmla="*/ 247 w 932"/>
                <a:gd name="T47" fmla="*/ 190 h 532"/>
                <a:gd name="T48" fmla="*/ 169 w 932"/>
                <a:gd name="T49" fmla="*/ 178 h 532"/>
                <a:gd name="T50" fmla="*/ 148 w 932"/>
                <a:gd name="T51" fmla="*/ 148 h 532"/>
                <a:gd name="T52" fmla="*/ 163 w 932"/>
                <a:gd name="T53" fmla="*/ 112 h 532"/>
                <a:gd name="T54" fmla="*/ 215 w 932"/>
                <a:gd name="T55" fmla="*/ 72 h 532"/>
                <a:gd name="T56" fmla="*/ 350 w 932"/>
                <a:gd name="T57" fmla="*/ 32 h 532"/>
                <a:gd name="T58" fmla="*/ 502 w 932"/>
                <a:gd name="T59" fmla="*/ 23 h 532"/>
                <a:gd name="T60" fmla="*/ 344 w 932"/>
                <a:gd name="T61" fmla="*/ 0 h 532"/>
                <a:gd name="T62" fmla="*/ 167 w 932"/>
                <a:gd name="T63" fmla="*/ 36 h 532"/>
                <a:gd name="T64" fmla="*/ 66 w 932"/>
                <a:gd name="T65" fmla="*/ 93 h 532"/>
                <a:gd name="T66" fmla="*/ 66 w 932"/>
                <a:gd name="T67" fmla="*/ 93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2" h="532">
                  <a:moveTo>
                    <a:pt x="66" y="93"/>
                  </a:moveTo>
                  <a:lnTo>
                    <a:pt x="15" y="165"/>
                  </a:lnTo>
                  <a:lnTo>
                    <a:pt x="0" y="228"/>
                  </a:lnTo>
                  <a:lnTo>
                    <a:pt x="249" y="226"/>
                  </a:lnTo>
                  <a:lnTo>
                    <a:pt x="251" y="302"/>
                  </a:lnTo>
                  <a:lnTo>
                    <a:pt x="22" y="298"/>
                  </a:lnTo>
                  <a:lnTo>
                    <a:pt x="34" y="336"/>
                  </a:lnTo>
                  <a:lnTo>
                    <a:pt x="260" y="448"/>
                  </a:lnTo>
                  <a:lnTo>
                    <a:pt x="473" y="462"/>
                  </a:lnTo>
                  <a:lnTo>
                    <a:pt x="570" y="418"/>
                  </a:lnTo>
                  <a:lnTo>
                    <a:pt x="671" y="447"/>
                  </a:lnTo>
                  <a:lnTo>
                    <a:pt x="820" y="498"/>
                  </a:lnTo>
                  <a:lnTo>
                    <a:pt x="932" y="532"/>
                  </a:lnTo>
                  <a:lnTo>
                    <a:pt x="711" y="401"/>
                  </a:lnTo>
                  <a:lnTo>
                    <a:pt x="692" y="287"/>
                  </a:lnTo>
                  <a:lnTo>
                    <a:pt x="605" y="325"/>
                  </a:lnTo>
                  <a:lnTo>
                    <a:pt x="504" y="332"/>
                  </a:lnTo>
                  <a:lnTo>
                    <a:pt x="386" y="369"/>
                  </a:lnTo>
                  <a:lnTo>
                    <a:pt x="397" y="321"/>
                  </a:lnTo>
                  <a:lnTo>
                    <a:pt x="298" y="336"/>
                  </a:lnTo>
                  <a:lnTo>
                    <a:pt x="348" y="300"/>
                  </a:lnTo>
                  <a:lnTo>
                    <a:pt x="355" y="255"/>
                  </a:lnTo>
                  <a:lnTo>
                    <a:pt x="323" y="209"/>
                  </a:lnTo>
                  <a:lnTo>
                    <a:pt x="247" y="190"/>
                  </a:lnTo>
                  <a:lnTo>
                    <a:pt x="169" y="178"/>
                  </a:lnTo>
                  <a:lnTo>
                    <a:pt x="148" y="148"/>
                  </a:lnTo>
                  <a:lnTo>
                    <a:pt x="163" y="112"/>
                  </a:lnTo>
                  <a:lnTo>
                    <a:pt x="215" y="72"/>
                  </a:lnTo>
                  <a:lnTo>
                    <a:pt x="350" y="32"/>
                  </a:lnTo>
                  <a:lnTo>
                    <a:pt x="502" y="23"/>
                  </a:lnTo>
                  <a:lnTo>
                    <a:pt x="344" y="0"/>
                  </a:lnTo>
                  <a:lnTo>
                    <a:pt x="167" y="36"/>
                  </a:lnTo>
                  <a:lnTo>
                    <a:pt x="66" y="93"/>
                  </a:lnTo>
                  <a:lnTo>
                    <a:pt x="6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6042025" y="3144838"/>
              <a:ext cx="2514600" cy="852487"/>
            </a:xfrm>
            <a:custGeom>
              <a:avLst/>
              <a:gdLst>
                <a:gd name="T0" fmla="*/ 2985 w 3168"/>
                <a:gd name="T1" fmla="*/ 0 h 1074"/>
                <a:gd name="T2" fmla="*/ 3071 w 3168"/>
                <a:gd name="T3" fmla="*/ 236 h 1074"/>
                <a:gd name="T4" fmla="*/ 3076 w 3168"/>
                <a:gd name="T5" fmla="*/ 485 h 1074"/>
                <a:gd name="T6" fmla="*/ 3044 w 3168"/>
                <a:gd name="T7" fmla="*/ 631 h 1074"/>
                <a:gd name="T8" fmla="*/ 3002 w 3168"/>
                <a:gd name="T9" fmla="*/ 816 h 1074"/>
                <a:gd name="T10" fmla="*/ 2903 w 3168"/>
                <a:gd name="T11" fmla="*/ 924 h 1074"/>
                <a:gd name="T12" fmla="*/ 2785 w 3168"/>
                <a:gd name="T13" fmla="*/ 992 h 1074"/>
                <a:gd name="T14" fmla="*/ 2599 w 3168"/>
                <a:gd name="T15" fmla="*/ 979 h 1074"/>
                <a:gd name="T16" fmla="*/ 2243 w 3168"/>
                <a:gd name="T17" fmla="*/ 888 h 1074"/>
                <a:gd name="T18" fmla="*/ 1887 w 3168"/>
                <a:gd name="T19" fmla="*/ 736 h 1074"/>
                <a:gd name="T20" fmla="*/ 1548 w 3168"/>
                <a:gd name="T21" fmla="*/ 608 h 1074"/>
                <a:gd name="T22" fmla="*/ 1255 w 3168"/>
                <a:gd name="T23" fmla="*/ 549 h 1074"/>
                <a:gd name="T24" fmla="*/ 962 w 3168"/>
                <a:gd name="T25" fmla="*/ 540 h 1074"/>
                <a:gd name="T26" fmla="*/ 666 w 3168"/>
                <a:gd name="T27" fmla="*/ 605 h 1074"/>
                <a:gd name="T28" fmla="*/ 464 w 3168"/>
                <a:gd name="T29" fmla="*/ 683 h 1074"/>
                <a:gd name="T30" fmla="*/ 255 w 3168"/>
                <a:gd name="T31" fmla="*/ 800 h 1074"/>
                <a:gd name="T32" fmla="*/ 112 w 3168"/>
                <a:gd name="T33" fmla="*/ 924 h 1074"/>
                <a:gd name="T34" fmla="*/ 0 w 3168"/>
                <a:gd name="T35" fmla="*/ 1061 h 1074"/>
                <a:gd name="T36" fmla="*/ 194 w 3168"/>
                <a:gd name="T37" fmla="*/ 960 h 1074"/>
                <a:gd name="T38" fmla="*/ 257 w 3168"/>
                <a:gd name="T39" fmla="*/ 861 h 1074"/>
                <a:gd name="T40" fmla="*/ 411 w 3168"/>
                <a:gd name="T41" fmla="*/ 852 h 1074"/>
                <a:gd name="T42" fmla="*/ 521 w 3168"/>
                <a:gd name="T43" fmla="*/ 717 h 1074"/>
                <a:gd name="T44" fmla="*/ 666 w 3168"/>
                <a:gd name="T45" fmla="*/ 766 h 1074"/>
                <a:gd name="T46" fmla="*/ 822 w 3168"/>
                <a:gd name="T47" fmla="*/ 626 h 1074"/>
                <a:gd name="T48" fmla="*/ 1025 w 3168"/>
                <a:gd name="T49" fmla="*/ 730 h 1074"/>
                <a:gd name="T50" fmla="*/ 1179 w 3168"/>
                <a:gd name="T51" fmla="*/ 603 h 1074"/>
                <a:gd name="T52" fmla="*/ 1362 w 3168"/>
                <a:gd name="T53" fmla="*/ 734 h 1074"/>
                <a:gd name="T54" fmla="*/ 1503 w 3168"/>
                <a:gd name="T55" fmla="*/ 648 h 1074"/>
                <a:gd name="T56" fmla="*/ 1676 w 3168"/>
                <a:gd name="T57" fmla="*/ 812 h 1074"/>
                <a:gd name="T58" fmla="*/ 1817 w 3168"/>
                <a:gd name="T59" fmla="*/ 766 h 1074"/>
                <a:gd name="T60" fmla="*/ 1980 w 3168"/>
                <a:gd name="T61" fmla="*/ 894 h 1074"/>
                <a:gd name="T62" fmla="*/ 2148 w 3168"/>
                <a:gd name="T63" fmla="*/ 880 h 1074"/>
                <a:gd name="T64" fmla="*/ 2216 w 3168"/>
                <a:gd name="T65" fmla="*/ 979 h 1074"/>
                <a:gd name="T66" fmla="*/ 2330 w 3168"/>
                <a:gd name="T67" fmla="*/ 949 h 1074"/>
                <a:gd name="T68" fmla="*/ 2407 w 3168"/>
                <a:gd name="T69" fmla="*/ 1034 h 1074"/>
                <a:gd name="T70" fmla="*/ 2502 w 3168"/>
                <a:gd name="T71" fmla="*/ 994 h 1074"/>
                <a:gd name="T72" fmla="*/ 2580 w 3168"/>
                <a:gd name="T73" fmla="*/ 1066 h 1074"/>
                <a:gd name="T74" fmla="*/ 2679 w 3168"/>
                <a:gd name="T75" fmla="*/ 1025 h 1074"/>
                <a:gd name="T76" fmla="*/ 2779 w 3168"/>
                <a:gd name="T77" fmla="*/ 1074 h 1074"/>
                <a:gd name="T78" fmla="*/ 2861 w 3168"/>
                <a:gd name="T79" fmla="*/ 1034 h 1074"/>
                <a:gd name="T80" fmla="*/ 3012 w 3168"/>
                <a:gd name="T81" fmla="*/ 956 h 1074"/>
                <a:gd name="T82" fmla="*/ 3126 w 3168"/>
                <a:gd name="T83" fmla="*/ 816 h 1074"/>
                <a:gd name="T84" fmla="*/ 3158 w 3168"/>
                <a:gd name="T85" fmla="*/ 641 h 1074"/>
                <a:gd name="T86" fmla="*/ 3168 w 3168"/>
                <a:gd name="T87" fmla="*/ 439 h 1074"/>
                <a:gd name="T88" fmla="*/ 3145 w 3168"/>
                <a:gd name="T89" fmla="*/ 243 h 1074"/>
                <a:gd name="T90" fmla="*/ 3090 w 3168"/>
                <a:gd name="T91" fmla="*/ 133 h 1074"/>
                <a:gd name="T92" fmla="*/ 2985 w 3168"/>
                <a:gd name="T93" fmla="*/ 0 h 1074"/>
                <a:gd name="T94" fmla="*/ 2985 w 3168"/>
                <a:gd name="T95" fmla="*/ 0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68" h="1074">
                  <a:moveTo>
                    <a:pt x="2985" y="0"/>
                  </a:moveTo>
                  <a:lnTo>
                    <a:pt x="3071" y="236"/>
                  </a:lnTo>
                  <a:lnTo>
                    <a:pt x="3076" y="485"/>
                  </a:lnTo>
                  <a:lnTo>
                    <a:pt x="3044" y="631"/>
                  </a:lnTo>
                  <a:lnTo>
                    <a:pt x="3002" y="816"/>
                  </a:lnTo>
                  <a:lnTo>
                    <a:pt x="2903" y="924"/>
                  </a:lnTo>
                  <a:lnTo>
                    <a:pt x="2785" y="992"/>
                  </a:lnTo>
                  <a:lnTo>
                    <a:pt x="2599" y="979"/>
                  </a:lnTo>
                  <a:lnTo>
                    <a:pt x="2243" y="888"/>
                  </a:lnTo>
                  <a:lnTo>
                    <a:pt x="1887" y="736"/>
                  </a:lnTo>
                  <a:lnTo>
                    <a:pt x="1548" y="608"/>
                  </a:lnTo>
                  <a:lnTo>
                    <a:pt x="1255" y="549"/>
                  </a:lnTo>
                  <a:lnTo>
                    <a:pt x="962" y="540"/>
                  </a:lnTo>
                  <a:lnTo>
                    <a:pt x="666" y="605"/>
                  </a:lnTo>
                  <a:lnTo>
                    <a:pt x="464" y="683"/>
                  </a:lnTo>
                  <a:lnTo>
                    <a:pt x="255" y="800"/>
                  </a:lnTo>
                  <a:lnTo>
                    <a:pt x="112" y="924"/>
                  </a:lnTo>
                  <a:lnTo>
                    <a:pt x="0" y="1061"/>
                  </a:lnTo>
                  <a:lnTo>
                    <a:pt x="194" y="960"/>
                  </a:lnTo>
                  <a:lnTo>
                    <a:pt x="257" y="861"/>
                  </a:lnTo>
                  <a:lnTo>
                    <a:pt x="411" y="852"/>
                  </a:lnTo>
                  <a:lnTo>
                    <a:pt x="521" y="717"/>
                  </a:lnTo>
                  <a:lnTo>
                    <a:pt x="666" y="766"/>
                  </a:lnTo>
                  <a:lnTo>
                    <a:pt x="822" y="626"/>
                  </a:lnTo>
                  <a:lnTo>
                    <a:pt x="1025" y="730"/>
                  </a:lnTo>
                  <a:lnTo>
                    <a:pt x="1179" y="603"/>
                  </a:lnTo>
                  <a:lnTo>
                    <a:pt x="1362" y="734"/>
                  </a:lnTo>
                  <a:lnTo>
                    <a:pt x="1503" y="648"/>
                  </a:lnTo>
                  <a:lnTo>
                    <a:pt x="1676" y="812"/>
                  </a:lnTo>
                  <a:lnTo>
                    <a:pt x="1817" y="766"/>
                  </a:lnTo>
                  <a:lnTo>
                    <a:pt x="1980" y="894"/>
                  </a:lnTo>
                  <a:lnTo>
                    <a:pt x="2148" y="880"/>
                  </a:lnTo>
                  <a:lnTo>
                    <a:pt x="2216" y="979"/>
                  </a:lnTo>
                  <a:lnTo>
                    <a:pt x="2330" y="949"/>
                  </a:lnTo>
                  <a:lnTo>
                    <a:pt x="2407" y="1034"/>
                  </a:lnTo>
                  <a:lnTo>
                    <a:pt x="2502" y="994"/>
                  </a:lnTo>
                  <a:lnTo>
                    <a:pt x="2580" y="1066"/>
                  </a:lnTo>
                  <a:lnTo>
                    <a:pt x="2679" y="1025"/>
                  </a:lnTo>
                  <a:lnTo>
                    <a:pt x="2779" y="1074"/>
                  </a:lnTo>
                  <a:lnTo>
                    <a:pt x="2861" y="1034"/>
                  </a:lnTo>
                  <a:lnTo>
                    <a:pt x="3012" y="956"/>
                  </a:lnTo>
                  <a:lnTo>
                    <a:pt x="3126" y="816"/>
                  </a:lnTo>
                  <a:lnTo>
                    <a:pt x="3158" y="641"/>
                  </a:lnTo>
                  <a:lnTo>
                    <a:pt x="3168" y="439"/>
                  </a:lnTo>
                  <a:lnTo>
                    <a:pt x="3145" y="243"/>
                  </a:lnTo>
                  <a:lnTo>
                    <a:pt x="3090" y="133"/>
                  </a:lnTo>
                  <a:lnTo>
                    <a:pt x="2985" y="0"/>
                  </a:lnTo>
                  <a:lnTo>
                    <a:pt x="29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004175" y="3568700"/>
              <a:ext cx="693738" cy="1074737"/>
            </a:xfrm>
            <a:custGeom>
              <a:avLst/>
              <a:gdLst>
                <a:gd name="T0" fmla="*/ 828 w 874"/>
                <a:gd name="T1" fmla="*/ 0 h 1354"/>
                <a:gd name="T2" fmla="*/ 874 w 874"/>
                <a:gd name="T3" fmla="*/ 295 h 1354"/>
                <a:gd name="T4" fmla="*/ 860 w 874"/>
                <a:gd name="T5" fmla="*/ 474 h 1354"/>
                <a:gd name="T6" fmla="*/ 815 w 874"/>
                <a:gd name="T7" fmla="*/ 715 h 1354"/>
                <a:gd name="T8" fmla="*/ 729 w 874"/>
                <a:gd name="T9" fmla="*/ 896 h 1354"/>
                <a:gd name="T10" fmla="*/ 571 w 874"/>
                <a:gd name="T11" fmla="*/ 1069 h 1354"/>
                <a:gd name="T12" fmla="*/ 358 w 874"/>
                <a:gd name="T13" fmla="*/ 1209 h 1354"/>
                <a:gd name="T14" fmla="*/ 0 w 874"/>
                <a:gd name="T15" fmla="*/ 1354 h 1354"/>
                <a:gd name="T16" fmla="*/ 74 w 874"/>
                <a:gd name="T17" fmla="*/ 1205 h 1354"/>
                <a:gd name="T18" fmla="*/ 120 w 874"/>
                <a:gd name="T19" fmla="*/ 1002 h 1354"/>
                <a:gd name="T20" fmla="*/ 160 w 874"/>
                <a:gd name="T21" fmla="*/ 1110 h 1354"/>
                <a:gd name="T22" fmla="*/ 229 w 874"/>
                <a:gd name="T23" fmla="*/ 869 h 1354"/>
                <a:gd name="T24" fmla="*/ 288 w 874"/>
                <a:gd name="T25" fmla="*/ 1029 h 1354"/>
                <a:gd name="T26" fmla="*/ 322 w 874"/>
                <a:gd name="T27" fmla="*/ 797 h 1354"/>
                <a:gd name="T28" fmla="*/ 367 w 874"/>
                <a:gd name="T29" fmla="*/ 983 h 1354"/>
                <a:gd name="T30" fmla="*/ 432 w 874"/>
                <a:gd name="T31" fmla="*/ 732 h 1354"/>
                <a:gd name="T32" fmla="*/ 485 w 874"/>
                <a:gd name="T33" fmla="*/ 915 h 1354"/>
                <a:gd name="T34" fmla="*/ 508 w 874"/>
                <a:gd name="T35" fmla="*/ 673 h 1354"/>
                <a:gd name="T36" fmla="*/ 571 w 874"/>
                <a:gd name="T37" fmla="*/ 852 h 1354"/>
                <a:gd name="T38" fmla="*/ 603 w 874"/>
                <a:gd name="T39" fmla="*/ 586 h 1354"/>
                <a:gd name="T40" fmla="*/ 674 w 874"/>
                <a:gd name="T41" fmla="*/ 745 h 1354"/>
                <a:gd name="T42" fmla="*/ 674 w 874"/>
                <a:gd name="T43" fmla="*/ 477 h 1354"/>
                <a:gd name="T44" fmla="*/ 738 w 874"/>
                <a:gd name="T45" fmla="*/ 601 h 1354"/>
                <a:gd name="T46" fmla="*/ 748 w 874"/>
                <a:gd name="T47" fmla="*/ 354 h 1354"/>
                <a:gd name="T48" fmla="*/ 815 w 874"/>
                <a:gd name="T49" fmla="*/ 455 h 1354"/>
                <a:gd name="T50" fmla="*/ 801 w 874"/>
                <a:gd name="T51" fmla="*/ 236 h 1354"/>
                <a:gd name="T52" fmla="*/ 837 w 874"/>
                <a:gd name="T53" fmla="*/ 278 h 1354"/>
                <a:gd name="T54" fmla="*/ 828 w 874"/>
                <a:gd name="T55" fmla="*/ 0 h 1354"/>
                <a:gd name="T56" fmla="*/ 828 w 874"/>
                <a:gd name="T57" fmla="*/ 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4" h="1354">
                  <a:moveTo>
                    <a:pt x="828" y="0"/>
                  </a:moveTo>
                  <a:lnTo>
                    <a:pt x="874" y="295"/>
                  </a:lnTo>
                  <a:lnTo>
                    <a:pt x="860" y="474"/>
                  </a:lnTo>
                  <a:lnTo>
                    <a:pt x="815" y="715"/>
                  </a:lnTo>
                  <a:lnTo>
                    <a:pt x="729" y="896"/>
                  </a:lnTo>
                  <a:lnTo>
                    <a:pt x="571" y="1069"/>
                  </a:lnTo>
                  <a:lnTo>
                    <a:pt x="358" y="1209"/>
                  </a:lnTo>
                  <a:lnTo>
                    <a:pt x="0" y="1354"/>
                  </a:lnTo>
                  <a:lnTo>
                    <a:pt x="74" y="1205"/>
                  </a:lnTo>
                  <a:lnTo>
                    <a:pt x="120" y="1002"/>
                  </a:lnTo>
                  <a:lnTo>
                    <a:pt x="160" y="1110"/>
                  </a:lnTo>
                  <a:lnTo>
                    <a:pt x="229" y="869"/>
                  </a:lnTo>
                  <a:lnTo>
                    <a:pt x="288" y="1029"/>
                  </a:lnTo>
                  <a:lnTo>
                    <a:pt x="322" y="797"/>
                  </a:lnTo>
                  <a:lnTo>
                    <a:pt x="367" y="983"/>
                  </a:lnTo>
                  <a:lnTo>
                    <a:pt x="432" y="732"/>
                  </a:lnTo>
                  <a:lnTo>
                    <a:pt x="485" y="915"/>
                  </a:lnTo>
                  <a:lnTo>
                    <a:pt x="508" y="673"/>
                  </a:lnTo>
                  <a:lnTo>
                    <a:pt x="571" y="852"/>
                  </a:lnTo>
                  <a:lnTo>
                    <a:pt x="603" y="586"/>
                  </a:lnTo>
                  <a:lnTo>
                    <a:pt x="674" y="745"/>
                  </a:lnTo>
                  <a:lnTo>
                    <a:pt x="674" y="477"/>
                  </a:lnTo>
                  <a:lnTo>
                    <a:pt x="738" y="601"/>
                  </a:lnTo>
                  <a:lnTo>
                    <a:pt x="748" y="354"/>
                  </a:lnTo>
                  <a:lnTo>
                    <a:pt x="815" y="455"/>
                  </a:lnTo>
                  <a:lnTo>
                    <a:pt x="801" y="236"/>
                  </a:lnTo>
                  <a:lnTo>
                    <a:pt x="837" y="278"/>
                  </a:lnTo>
                  <a:lnTo>
                    <a:pt x="828" y="0"/>
                  </a:lnTo>
                  <a:lnTo>
                    <a:pt x="8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7735888" y="4214813"/>
              <a:ext cx="534988" cy="1123950"/>
            </a:xfrm>
            <a:custGeom>
              <a:avLst/>
              <a:gdLst>
                <a:gd name="T0" fmla="*/ 254 w 675"/>
                <a:gd name="T1" fmla="*/ 0 h 1416"/>
                <a:gd name="T2" fmla="*/ 344 w 675"/>
                <a:gd name="T3" fmla="*/ 241 h 1416"/>
                <a:gd name="T4" fmla="*/ 350 w 675"/>
                <a:gd name="T5" fmla="*/ 410 h 1416"/>
                <a:gd name="T6" fmla="*/ 321 w 675"/>
                <a:gd name="T7" fmla="*/ 600 h 1416"/>
                <a:gd name="T8" fmla="*/ 334 w 675"/>
                <a:gd name="T9" fmla="*/ 992 h 1416"/>
                <a:gd name="T10" fmla="*/ 376 w 675"/>
                <a:gd name="T11" fmla="*/ 1060 h 1416"/>
                <a:gd name="T12" fmla="*/ 485 w 675"/>
                <a:gd name="T13" fmla="*/ 1057 h 1416"/>
                <a:gd name="T14" fmla="*/ 669 w 675"/>
                <a:gd name="T15" fmla="*/ 1138 h 1416"/>
                <a:gd name="T16" fmla="*/ 530 w 675"/>
                <a:gd name="T17" fmla="*/ 1148 h 1416"/>
                <a:gd name="T18" fmla="*/ 675 w 675"/>
                <a:gd name="T19" fmla="*/ 1279 h 1416"/>
                <a:gd name="T20" fmla="*/ 426 w 675"/>
                <a:gd name="T21" fmla="*/ 1230 h 1416"/>
                <a:gd name="T22" fmla="*/ 502 w 675"/>
                <a:gd name="T23" fmla="*/ 1334 h 1416"/>
                <a:gd name="T24" fmla="*/ 511 w 675"/>
                <a:gd name="T25" fmla="*/ 1416 h 1416"/>
                <a:gd name="T26" fmla="*/ 156 w 675"/>
                <a:gd name="T27" fmla="*/ 1224 h 1416"/>
                <a:gd name="T28" fmla="*/ 64 w 675"/>
                <a:gd name="T29" fmla="*/ 1047 h 1416"/>
                <a:gd name="T30" fmla="*/ 0 w 675"/>
                <a:gd name="T31" fmla="*/ 600 h 1416"/>
                <a:gd name="T32" fmla="*/ 83 w 675"/>
                <a:gd name="T33" fmla="*/ 483 h 1416"/>
                <a:gd name="T34" fmla="*/ 213 w 675"/>
                <a:gd name="T35" fmla="*/ 483 h 1416"/>
                <a:gd name="T36" fmla="*/ 93 w 675"/>
                <a:gd name="T37" fmla="*/ 310 h 1416"/>
                <a:gd name="T38" fmla="*/ 226 w 675"/>
                <a:gd name="T39" fmla="*/ 338 h 1416"/>
                <a:gd name="T40" fmla="*/ 123 w 675"/>
                <a:gd name="T41" fmla="*/ 209 h 1416"/>
                <a:gd name="T42" fmla="*/ 241 w 675"/>
                <a:gd name="T43" fmla="*/ 228 h 1416"/>
                <a:gd name="T44" fmla="*/ 182 w 675"/>
                <a:gd name="T45" fmla="*/ 64 h 1416"/>
                <a:gd name="T46" fmla="*/ 251 w 675"/>
                <a:gd name="T47" fmla="*/ 123 h 1416"/>
                <a:gd name="T48" fmla="*/ 254 w 675"/>
                <a:gd name="T49" fmla="*/ 0 h 1416"/>
                <a:gd name="T50" fmla="*/ 254 w 675"/>
                <a:gd name="T5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5" h="1416">
                  <a:moveTo>
                    <a:pt x="254" y="0"/>
                  </a:moveTo>
                  <a:lnTo>
                    <a:pt x="344" y="241"/>
                  </a:lnTo>
                  <a:lnTo>
                    <a:pt x="350" y="410"/>
                  </a:lnTo>
                  <a:lnTo>
                    <a:pt x="321" y="600"/>
                  </a:lnTo>
                  <a:lnTo>
                    <a:pt x="334" y="992"/>
                  </a:lnTo>
                  <a:lnTo>
                    <a:pt x="376" y="1060"/>
                  </a:lnTo>
                  <a:lnTo>
                    <a:pt x="485" y="1057"/>
                  </a:lnTo>
                  <a:lnTo>
                    <a:pt x="669" y="1138"/>
                  </a:lnTo>
                  <a:lnTo>
                    <a:pt x="530" y="1148"/>
                  </a:lnTo>
                  <a:lnTo>
                    <a:pt x="675" y="1279"/>
                  </a:lnTo>
                  <a:lnTo>
                    <a:pt x="426" y="1230"/>
                  </a:lnTo>
                  <a:lnTo>
                    <a:pt x="502" y="1334"/>
                  </a:lnTo>
                  <a:lnTo>
                    <a:pt x="511" y="1416"/>
                  </a:lnTo>
                  <a:lnTo>
                    <a:pt x="156" y="1224"/>
                  </a:lnTo>
                  <a:lnTo>
                    <a:pt x="64" y="1047"/>
                  </a:lnTo>
                  <a:lnTo>
                    <a:pt x="0" y="600"/>
                  </a:lnTo>
                  <a:lnTo>
                    <a:pt x="83" y="483"/>
                  </a:lnTo>
                  <a:lnTo>
                    <a:pt x="213" y="483"/>
                  </a:lnTo>
                  <a:lnTo>
                    <a:pt x="93" y="310"/>
                  </a:lnTo>
                  <a:lnTo>
                    <a:pt x="226" y="338"/>
                  </a:lnTo>
                  <a:lnTo>
                    <a:pt x="123" y="209"/>
                  </a:lnTo>
                  <a:lnTo>
                    <a:pt x="241" y="228"/>
                  </a:lnTo>
                  <a:lnTo>
                    <a:pt x="182" y="64"/>
                  </a:lnTo>
                  <a:lnTo>
                    <a:pt x="251" y="123"/>
                  </a:lnTo>
                  <a:lnTo>
                    <a:pt x="254" y="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6886575" y="3937000"/>
              <a:ext cx="903288" cy="855662"/>
            </a:xfrm>
            <a:custGeom>
              <a:avLst/>
              <a:gdLst>
                <a:gd name="T0" fmla="*/ 0 w 1138"/>
                <a:gd name="T1" fmla="*/ 272 h 1078"/>
                <a:gd name="T2" fmla="*/ 132 w 1138"/>
                <a:gd name="T3" fmla="*/ 523 h 1078"/>
                <a:gd name="T4" fmla="*/ 227 w 1138"/>
                <a:gd name="T5" fmla="*/ 814 h 1078"/>
                <a:gd name="T6" fmla="*/ 244 w 1138"/>
                <a:gd name="T7" fmla="*/ 1074 h 1078"/>
                <a:gd name="T8" fmla="*/ 575 w 1138"/>
                <a:gd name="T9" fmla="*/ 1078 h 1078"/>
                <a:gd name="T10" fmla="*/ 782 w 1138"/>
                <a:gd name="T11" fmla="*/ 1055 h 1078"/>
                <a:gd name="T12" fmla="*/ 1070 w 1138"/>
                <a:gd name="T13" fmla="*/ 950 h 1078"/>
                <a:gd name="T14" fmla="*/ 1026 w 1138"/>
                <a:gd name="T15" fmla="*/ 878 h 1078"/>
                <a:gd name="T16" fmla="*/ 1035 w 1138"/>
                <a:gd name="T17" fmla="*/ 715 h 1078"/>
                <a:gd name="T18" fmla="*/ 1138 w 1138"/>
                <a:gd name="T19" fmla="*/ 490 h 1078"/>
                <a:gd name="T20" fmla="*/ 1016 w 1138"/>
                <a:gd name="T21" fmla="*/ 637 h 1078"/>
                <a:gd name="T22" fmla="*/ 967 w 1138"/>
                <a:gd name="T23" fmla="*/ 757 h 1078"/>
                <a:gd name="T24" fmla="*/ 959 w 1138"/>
                <a:gd name="T25" fmla="*/ 555 h 1078"/>
                <a:gd name="T26" fmla="*/ 995 w 1138"/>
                <a:gd name="T27" fmla="*/ 300 h 1078"/>
                <a:gd name="T28" fmla="*/ 927 w 1138"/>
                <a:gd name="T29" fmla="*/ 470 h 1078"/>
                <a:gd name="T30" fmla="*/ 885 w 1138"/>
                <a:gd name="T31" fmla="*/ 715 h 1078"/>
                <a:gd name="T32" fmla="*/ 877 w 1138"/>
                <a:gd name="T33" fmla="*/ 500 h 1078"/>
                <a:gd name="T34" fmla="*/ 894 w 1138"/>
                <a:gd name="T35" fmla="*/ 219 h 1078"/>
                <a:gd name="T36" fmla="*/ 805 w 1138"/>
                <a:gd name="T37" fmla="*/ 437 h 1078"/>
                <a:gd name="T38" fmla="*/ 786 w 1138"/>
                <a:gd name="T39" fmla="*/ 715 h 1078"/>
                <a:gd name="T40" fmla="*/ 756 w 1138"/>
                <a:gd name="T41" fmla="*/ 451 h 1078"/>
                <a:gd name="T42" fmla="*/ 777 w 1138"/>
                <a:gd name="T43" fmla="*/ 150 h 1078"/>
                <a:gd name="T44" fmla="*/ 687 w 1138"/>
                <a:gd name="T45" fmla="*/ 414 h 1078"/>
                <a:gd name="T46" fmla="*/ 668 w 1138"/>
                <a:gd name="T47" fmla="*/ 669 h 1078"/>
                <a:gd name="T48" fmla="*/ 634 w 1138"/>
                <a:gd name="T49" fmla="*/ 401 h 1078"/>
                <a:gd name="T50" fmla="*/ 647 w 1138"/>
                <a:gd name="T51" fmla="*/ 205 h 1078"/>
                <a:gd name="T52" fmla="*/ 664 w 1138"/>
                <a:gd name="T53" fmla="*/ 46 h 1078"/>
                <a:gd name="T54" fmla="*/ 579 w 1138"/>
                <a:gd name="T55" fmla="*/ 219 h 1078"/>
                <a:gd name="T56" fmla="*/ 565 w 1138"/>
                <a:gd name="T57" fmla="*/ 483 h 1078"/>
                <a:gd name="T58" fmla="*/ 584 w 1138"/>
                <a:gd name="T59" fmla="*/ 738 h 1078"/>
                <a:gd name="T60" fmla="*/ 503 w 1138"/>
                <a:gd name="T61" fmla="*/ 392 h 1078"/>
                <a:gd name="T62" fmla="*/ 493 w 1138"/>
                <a:gd name="T63" fmla="*/ 219 h 1078"/>
                <a:gd name="T64" fmla="*/ 510 w 1138"/>
                <a:gd name="T65" fmla="*/ 0 h 1078"/>
                <a:gd name="T66" fmla="*/ 434 w 1138"/>
                <a:gd name="T67" fmla="*/ 241 h 1078"/>
                <a:gd name="T68" fmla="*/ 426 w 1138"/>
                <a:gd name="T69" fmla="*/ 483 h 1078"/>
                <a:gd name="T70" fmla="*/ 447 w 1138"/>
                <a:gd name="T71" fmla="*/ 810 h 1078"/>
                <a:gd name="T72" fmla="*/ 371 w 1138"/>
                <a:gd name="T73" fmla="*/ 378 h 1078"/>
                <a:gd name="T74" fmla="*/ 345 w 1138"/>
                <a:gd name="T75" fmla="*/ 4 h 1078"/>
                <a:gd name="T76" fmla="*/ 299 w 1138"/>
                <a:gd name="T77" fmla="*/ 213 h 1078"/>
                <a:gd name="T78" fmla="*/ 299 w 1138"/>
                <a:gd name="T79" fmla="*/ 483 h 1078"/>
                <a:gd name="T80" fmla="*/ 326 w 1138"/>
                <a:gd name="T81" fmla="*/ 701 h 1078"/>
                <a:gd name="T82" fmla="*/ 204 w 1138"/>
                <a:gd name="T83" fmla="*/ 295 h 1078"/>
                <a:gd name="T84" fmla="*/ 78 w 1138"/>
                <a:gd name="T85" fmla="*/ 82 h 1078"/>
                <a:gd name="T86" fmla="*/ 132 w 1138"/>
                <a:gd name="T87" fmla="*/ 314 h 1078"/>
                <a:gd name="T88" fmla="*/ 200 w 1138"/>
                <a:gd name="T89" fmla="*/ 546 h 1078"/>
                <a:gd name="T90" fmla="*/ 86 w 1138"/>
                <a:gd name="T91" fmla="*/ 327 h 1078"/>
                <a:gd name="T92" fmla="*/ 0 w 1138"/>
                <a:gd name="T93" fmla="*/ 272 h 1078"/>
                <a:gd name="T94" fmla="*/ 0 w 1138"/>
                <a:gd name="T95" fmla="*/ 272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8" h="1078">
                  <a:moveTo>
                    <a:pt x="0" y="272"/>
                  </a:moveTo>
                  <a:lnTo>
                    <a:pt x="132" y="523"/>
                  </a:lnTo>
                  <a:lnTo>
                    <a:pt x="227" y="814"/>
                  </a:lnTo>
                  <a:lnTo>
                    <a:pt x="244" y="1074"/>
                  </a:lnTo>
                  <a:lnTo>
                    <a:pt x="575" y="1078"/>
                  </a:lnTo>
                  <a:lnTo>
                    <a:pt x="782" y="1055"/>
                  </a:lnTo>
                  <a:lnTo>
                    <a:pt x="1070" y="950"/>
                  </a:lnTo>
                  <a:lnTo>
                    <a:pt x="1026" y="878"/>
                  </a:lnTo>
                  <a:lnTo>
                    <a:pt x="1035" y="715"/>
                  </a:lnTo>
                  <a:lnTo>
                    <a:pt x="1138" y="490"/>
                  </a:lnTo>
                  <a:lnTo>
                    <a:pt x="1016" y="637"/>
                  </a:lnTo>
                  <a:lnTo>
                    <a:pt x="967" y="757"/>
                  </a:lnTo>
                  <a:lnTo>
                    <a:pt x="959" y="555"/>
                  </a:lnTo>
                  <a:lnTo>
                    <a:pt x="995" y="300"/>
                  </a:lnTo>
                  <a:lnTo>
                    <a:pt x="927" y="470"/>
                  </a:lnTo>
                  <a:lnTo>
                    <a:pt x="885" y="715"/>
                  </a:lnTo>
                  <a:lnTo>
                    <a:pt x="877" y="500"/>
                  </a:lnTo>
                  <a:lnTo>
                    <a:pt x="894" y="219"/>
                  </a:lnTo>
                  <a:lnTo>
                    <a:pt x="805" y="437"/>
                  </a:lnTo>
                  <a:lnTo>
                    <a:pt x="786" y="715"/>
                  </a:lnTo>
                  <a:lnTo>
                    <a:pt x="756" y="451"/>
                  </a:lnTo>
                  <a:lnTo>
                    <a:pt x="777" y="150"/>
                  </a:lnTo>
                  <a:lnTo>
                    <a:pt x="687" y="414"/>
                  </a:lnTo>
                  <a:lnTo>
                    <a:pt x="668" y="669"/>
                  </a:lnTo>
                  <a:lnTo>
                    <a:pt x="634" y="401"/>
                  </a:lnTo>
                  <a:lnTo>
                    <a:pt x="647" y="205"/>
                  </a:lnTo>
                  <a:lnTo>
                    <a:pt x="664" y="46"/>
                  </a:lnTo>
                  <a:lnTo>
                    <a:pt x="579" y="219"/>
                  </a:lnTo>
                  <a:lnTo>
                    <a:pt x="565" y="483"/>
                  </a:lnTo>
                  <a:lnTo>
                    <a:pt x="584" y="738"/>
                  </a:lnTo>
                  <a:lnTo>
                    <a:pt x="503" y="392"/>
                  </a:lnTo>
                  <a:lnTo>
                    <a:pt x="493" y="219"/>
                  </a:lnTo>
                  <a:lnTo>
                    <a:pt x="510" y="0"/>
                  </a:lnTo>
                  <a:lnTo>
                    <a:pt x="434" y="241"/>
                  </a:lnTo>
                  <a:lnTo>
                    <a:pt x="426" y="483"/>
                  </a:lnTo>
                  <a:lnTo>
                    <a:pt x="447" y="810"/>
                  </a:lnTo>
                  <a:lnTo>
                    <a:pt x="371" y="378"/>
                  </a:lnTo>
                  <a:lnTo>
                    <a:pt x="345" y="4"/>
                  </a:lnTo>
                  <a:lnTo>
                    <a:pt x="299" y="213"/>
                  </a:lnTo>
                  <a:lnTo>
                    <a:pt x="299" y="483"/>
                  </a:lnTo>
                  <a:lnTo>
                    <a:pt x="326" y="701"/>
                  </a:lnTo>
                  <a:lnTo>
                    <a:pt x="204" y="295"/>
                  </a:lnTo>
                  <a:lnTo>
                    <a:pt x="78" y="82"/>
                  </a:lnTo>
                  <a:lnTo>
                    <a:pt x="132" y="314"/>
                  </a:lnTo>
                  <a:lnTo>
                    <a:pt x="200" y="546"/>
                  </a:lnTo>
                  <a:lnTo>
                    <a:pt x="86" y="327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915025" y="3987800"/>
              <a:ext cx="1620838" cy="1719262"/>
            </a:xfrm>
            <a:custGeom>
              <a:avLst/>
              <a:gdLst>
                <a:gd name="T0" fmla="*/ 723 w 2041"/>
                <a:gd name="T1" fmla="*/ 0 h 2165"/>
                <a:gd name="T2" fmla="*/ 690 w 2041"/>
                <a:gd name="T3" fmla="*/ 199 h 2165"/>
                <a:gd name="T4" fmla="*/ 713 w 2041"/>
                <a:gd name="T5" fmla="*/ 372 h 2165"/>
                <a:gd name="T6" fmla="*/ 789 w 2041"/>
                <a:gd name="T7" fmla="*/ 509 h 2165"/>
                <a:gd name="T8" fmla="*/ 966 w 2041"/>
                <a:gd name="T9" fmla="*/ 781 h 2165"/>
                <a:gd name="T10" fmla="*/ 1098 w 2041"/>
                <a:gd name="T11" fmla="*/ 899 h 2165"/>
                <a:gd name="T12" fmla="*/ 1155 w 2041"/>
                <a:gd name="T13" fmla="*/ 1003 h 2165"/>
                <a:gd name="T14" fmla="*/ 1062 w 2041"/>
                <a:gd name="T15" fmla="*/ 1752 h 2165"/>
                <a:gd name="T16" fmla="*/ 970 w 2041"/>
                <a:gd name="T17" fmla="*/ 1802 h 2165"/>
                <a:gd name="T18" fmla="*/ 1071 w 2041"/>
                <a:gd name="T19" fmla="*/ 1110 h 2165"/>
                <a:gd name="T20" fmla="*/ 824 w 2041"/>
                <a:gd name="T21" fmla="*/ 918 h 2165"/>
                <a:gd name="T22" fmla="*/ 555 w 2041"/>
                <a:gd name="T23" fmla="*/ 768 h 2165"/>
                <a:gd name="T24" fmla="*/ 409 w 2041"/>
                <a:gd name="T25" fmla="*/ 851 h 2165"/>
                <a:gd name="T26" fmla="*/ 276 w 2041"/>
                <a:gd name="T27" fmla="*/ 1017 h 2165"/>
                <a:gd name="T28" fmla="*/ 243 w 2041"/>
                <a:gd name="T29" fmla="*/ 1249 h 2165"/>
                <a:gd name="T30" fmla="*/ 260 w 2041"/>
                <a:gd name="T31" fmla="*/ 1441 h 2165"/>
                <a:gd name="T32" fmla="*/ 369 w 2041"/>
                <a:gd name="T33" fmla="*/ 1629 h 2165"/>
                <a:gd name="T34" fmla="*/ 555 w 2041"/>
                <a:gd name="T35" fmla="*/ 1802 h 2165"/>
                <a:gd name="T36" fmla="*/ 690 w 2041"/>
                <a:gd name="T37" fmla="*/ 1874 h 2165"/>
                <a:gd name="T38" fmla="*/ 930 w 2041"/>
                <a:gd name="T39" fmla="*/ 1992 h 2165"/>
                <a:gd name="T40" fmla="*/ 1341 w 2041"/>
                <a:gd name="T41" fmla="*/ 2089 h 2165"/>
                <a:gd name="T42" fmla="*/ 1608 w 2041"/>
                <a:gd name="T43" fmla="*/ 2115 h 2165"/>
                <a:gd name="T44" fmla="*/ 2041 w 2041"/>
                <a:gd name="T45" fmla="*/ 2073 h 2165"/>
                <a:gd name="T46" fmla="*/ 1604 w 2041"/>
                <a:gd name="T47" fmla="*/ 2165 h 2165"/>
                <a:gd name="T48" fmla="*/ 1288 w 2041"/>
                <a:gd name="T49" fmla="*/ 2161 h 2165"/>
                <a:gd name="T50" fmla="*/ 854 w 2041"/>
                <a:gd name="T51" fmla="*/ 2070 h 2165"/>
                <a:gd name="T52" fmla="*/ 552 w 2041"/>
                <a:gd name="T53" fmla="*/ 1923 h 2165"/>
                <a:gd name="T54" fmla="*/ 280 w 2041"/>
                <a:gd name="T55" fmla="*/ 1714 h 2165"/>
                <a:gd name="T56" fmla="*/ 89 w 2041"/>
                <a:gd name="T57" fmla="*/ 1509 h 2165"/>
                <a:gd name="T58" fmla="*/ 203 w 2041"/>
                <a:gd name="T59" fmla="*/ 1492 h 2165"/>
                <a:gd name="T60" fmla="*/ 9 w 2041"/>
                <a:gd name="T61" fmla="*/ 1304 h 2165"/>
                <a:gd name="T62" fmla="*/ 89 w 2041"/>
                <a:gd name="T63" fmla="*/ 1315 h 2165"/>
                <a:gd name="T64" fmla="*/ 0 w 2041"/>
                <a:gd name="T65" fmla="*/ 1068 h 2165"/>
                <a:gd name="T66" fmla="*/ 118 w 2041"/>
                <a:gd name="T67" fmla="*/ 1150 h 2165"/>
                <a:gd name="T68" fmla="*/ 36 w 2041"/>
                <a:gd name="T69" fmla="*/ 846 h 2165"/>
                <a:gd name="T70" fmla="*/ 181 w 2041"/>
                <a:gd name="T71" fmla="*/ 963 h 2165"/>
                <a:gd name="T72" fmla="*/ 114 w 2041"/>
                <a:gd name="T73" fmla="*/ 568 h 2165"/>
                <a:gd name="T74" fmla="*/ 276 w 2041"/>
                <a:gd name="T75" fmla="*/ 787 h 2165"/>
                <a:gd name="T76" fmla="*/ 266 w 2041"/>
                <a:gd name="T77" fmla="*/ 344 h 2165"/>
                <a:gd name="T78" fmla="*/ 397 w 2041"/>
                <a:gd name="T79" fmla="*/ 650 h 2165"/>
                <a:gd name="T80" fmla="*/ 420 w 2041"/>
                <a:gd name="T81" fmla="*/ 167 h 2165"/>
                <a:gd name="T82" fmla="*/ 601 w 2041"/>
                <a:gd name="T83" fmla="*/ 598 h 2165"/>
                <a:gd name="T84" fmla="*/ 622 w 2041"/>
                <a:gd name="T85" fmla="*/ 161 h 2165"/>
                <a:gd name="T86" fmla="*/ 723 w 2041"/>
                <a:gd name="T87" fmla="*/ 0 h 2165"/>
                <a:gd name="T88" fmla="*/ 723 w 2041"/>
                <a:gd name="T89" fmla="*/ 0 h 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41" h="2165">
                  <a:moveTo>
                    <a:pt x="723" y="0"/>
                  </a:moveTo>
                  <a:lnTo>
                    <a:pt x="690" y="199"/>
                  </a:lnTo>
                  <a:lnTo>
                    <a:pt x="713" y="372"/>
                  </a:lnTo>
                  <a:lnTo>
                    <a:pt x="789" y="509"/>
                  </a:lnTo>
                  <a:lnTo>
                    <a:pt x="966" y="781"/>
                  </a:lnTo>
                  <a:lnTo>
                    <a:pt x="1098" y="899"/>
                  </a:lnTo>
                  <a:lnTo>
                    <a:pt x="1155" y="1003"/>
                  </a:lnTo>
                  <a:lnTo>
                    <a:pt x="1062" y="1752"/>
                  </a:lnTo>
                  <a:lnTo>
                    <a:pt x="970" y="1802"/>
                  </a:lnTo>
                  <a:lnTo>
                    <a:pt x="1071" y="1110"/>
                  </a:lnTo>
                  <a:lnTo>
                    <a:pt x="824" y="918"/>
                  </a:lnTo>
                  <a:lnTo>
                    <a:pt x="555" y="768"/>
                  </a:lnTo>
                  <a:lnTo>
                    <a:pt x="409" y="851"/>
                  </a:lnTo>
                  <a:lnTo>
                    <a:pt x="276" y="1017"/>
                  </a:lnTo>
                  <a:lnTo>
                    <a:pt x="243" y="1249"/>
                  </a:lnTo>
                  <a:lnTo>
                    <a:pt x="260" y="1441"/>
                  </a:lnTo>
                  <a:lnTo>
                    <a:pt x="369" y="1629"/>
                  </a:lnTo>
                  <a:lnTo>
                    <a:pt x="555" y="1802"/>
                  </a:lnTo>
                  <a:lnTo>
                    <a:pt x="690" y="1874"/>
                  </a:lnTo>
                  <a:lnTo>
                    <a:pt x="930" y="1992"/>
                  </a:lnTo>
                  <a:lnTo>
                    <a:pt x="1341" y="2089"/>
                  </a:lnTo>
                  <a:lnTo>
                    <a:pt x="1608" y="2115"/>
                  </a:lnTo>
                  <a:lnTo>
                    <a:pt x="2041" y="2073"/>
                  </a:lnTo>
                  <a:lnTo>
                    <a:pt x="1604" y="2165"/>
                  </a:lnTo>
                  <a:lnTo>
                    <a:pt x="1288" y="2161"/>
                  </a:lnTo>
                  <a:lnTo>
                    <a:pt x="854" y="2070"/>
                  </a:lnTo>
                  <a:lnTo>
                    <a:pt x="552" y="1923"/>
                  </a:lnTo>
                  <a:lnTo>
                    <a:pt x="280" y="1714"/>
                  </a:lnTo>
                  <a:lnTo>
                    <a:pt x="89" y="1509"/>
                  </a:lnTo>
                  <a:lnTo>
                    <a:pt x="203" y="1492"/>
                  </a:lnTo>
                  <a:lnTo>
                    <a:pt x="9" y="1304"/>
                  </a:lnTo>
                  <a:lnTo>
                    <a:pt x="89" y="1315"/>
                  </a:lnTo>
                  <a:lnTo>
                    <a:pt x="0" y="1068"/>
                  </a:lnTo>
                  <a:lnTo>
                    <a:pt x="118" y="1150"/>
                  </a:lnTo>
                  <a:lnTo>
                    <a:pt x="36" y="846"/>
                  </a:lnTo>
                  <a:lnTo>
                    <a:pt x="181" y="963"/>
                  </a:lnTo>
                  <a:lnTo>
                    <a:pt x="114" y="568"/>
                  </a:lnTo>
                  <a:lnTo>
                    <a:pt x="276" y="787"/>
                  </a:lnTo>
                  <a:lnTo>
                    <a:pt x="266" y="344"/>
                  </a:lnTo>
                  <a:lnTo>
                    <a:pt x="397" y="650"/>
                  </a:lnTo>
                  <a:lnTo>
                    <a:pt x="420" y="167"/>
                  </a:lnTo>
                  <a:lnTo>
                    <a:pt x="601" y="598"/>
                  </a:lnTo>
                  <a:lnTo>
                    <a:pt x="622" y="161"/>
                  </a:lnTo>
                  <a:lnTo>
                    <a:pt x="723" y="0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7315200" y="4722813"/>
              <a:ext cx="493713" cy="460375"/>
            </a:xfrm>
            <a:custGeom>
              <a:avLst/>
              <a:gdLst>
                <a:gd name="T0" fmla="*/ 0 w 622"/>
                <a:gd name="T1" fmla="*/ 27 h 580"/>
                <a:gd name="T2" fmla="*/ 121 w 622"/>
                <a:gd name="T3" fmla="*/ 436 h 580"/>
                <a:gd name="T4" fmla="*/ 224 w 622"/>
                <a:gd name="T5" fmla="*/ 555 h 580"/>
                <a:gd name="T6" fmla="*/ 445 w 622"/>
                <a:gd name="T7" fmla="*/ 580 h 580"/>
                <a:gd name="T8" fmla="*/ 618 w 622"/>
                <a:gd name="T9" fmla="*/ 504 h 580"/>
                <a:gd name="T10" fmla="*/ 441 w 622"/>
                <a:gd name="T11" fmla="*/ 457 h 580"/>
                <a:gd name="T12" fmla="*/ 622 w 622"/>
                <a:gd name="T13" fmla="*/ 409 h 580"/>
                <a:gd name="T14" fmla="*/ 610 w 622"/>
                <a:gd name="T15" fmla="*/ 333 h 580"/>
                <a:gd name="T16" fmla="*/ 393 w 622"/>
                <a:gd name="T17" fmla="*/ 333 h 580"/>
                <a:gd name="T18" fmla="*/ 275 w 622"/>
                <a:gd name="T19" fmla="*/ 0 h 580"/>
                <a:gd name="T20" fmla="*/ 0 w 622"/>
                <a:gd name="T21" fmla="*/ 27 h 580"/>
                <a:gd name="T22" fmla="*/ 0 w 622"/>
                <a:gd name="T23" fmla="*/ 27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2" h="580">
                  <a:moveTo>
                    <a:pt x="0" y="27"/>
                  </a:moveTo>
                  <a:lnTo>
                    <a:pt x="121" y="436"/>
                  </a:lnTo>
                  <a:lnTo>
                    <a:pt x="224" y="555"/>
                  </a:lnTo>
                  <a:lnTo>
                    <a:pt x="445" y="580"/>
                  </a:lnTo>
                  <a:lnTo>
                    <a:pt x="618" y="504"/>
                  </a:lnTo>
                  <a:lnTo>
                    <a:pt x="441" y="457"/>
                  </a:lnTo>
                  <a:lnTo>
                    <a:pt x="622" y="409"/>
                  </a:lnTo>
                  <a:lnTo>
                    <a:pt x="610" y="333"/>
                  </a:lnTo>
                  <a:lnTo>
                    <a:pt x="393" y="333"/>
                  </a:lnTo>
                  <a:lnTo>
                    <a:pt x="275" y="0"/>
                  </a:lnTo>
                  <a:lnTo>
                    <a:pt x="0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6269038" y="4551363"/>
              <a:ext cx="484188" cy="728662"/>
            </a:xfrm>
            <a:custGeom>
              <a:avLst/>
              <a:gdLst>
                <a:gd name="T0" fmla="*/ 0 w 611"/>
                <a:gd name="T1" fmla="*/ 13 h 918"/>
                <a:gd name="T2" fmla="*/ 118 w 611"/>
                <a:gd name="T3" fmla="*/ 308 h 918"/>
                <a:gd name="T4" fmla="*/ 91 w 611"/>
                <a:gd name="T5" fmla="*/ 509 h 918"/>
                <a:gd name="T6" fmla="*/ 44 w 611"/>
                <a:gd name="T7" fmla="*/ 747 h 918"/>
                <a:gd name="T8" fmla="*/ 44 w 611"/>
                <a:gd name="T9" fmla="*/ 859 h 918"/>
                <a:gd name="T10" fmla="*/ 135 w 611"/>
                <a:gd name="T11" fmla="*/ 903 h 918"/>
                <a:gd name="T12" fmla="*/ 470 w 611"/>
                <a:gd name="T13" fmla="*/ 918 h 918"/>
                <a:gd name="T14" fmla="*/ 413 w 611"/>
                <a:gd name="T15" fmla="*/ 838 h 918"/>
                <a:gd name="T16" fmla="*/ 607 w 611"/>
                <a:gd name="T17" fmla="*/ 830 h 918"/>
                <a:gd name="T18" fmla="*/ 611 w 611"/>
                <a:gd name="T19" fmla="*/ 771 h 918"/>
                <a:gd name="T20" fmla="*/ 371 w 611"/>
                <a:gd name="T21" fmla="*/ 692 h 918"/>
                <a:gd name="T22" fmla="*/ 426 w 611"/>
                <a:gd name="T23" fmla="*/ 446 h 918"/>
                <a:gd name="T24" fmla="*/ 430 w 611"/>
                <a:gd name="T25" fmla="*/ 254 h 918"/>
                <a:gd name="T26" fmla="*/ 354 w 611"/>
                <a:gd name="T27" fmla="*/ 0 h 918"/>
                <a:gd name="T28" fmla="*/ 0 w 611"/>
                <a:gd name="T29" fmla="*/ 13 h 918"/>
                <a:gd name="T30" fmla="*/ 0 w 611"/>
                <a:gd name="T31" fmla="*/ 13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1" h="918">
                  <a:moveTo>
                    <a:pt x="0" y="13"/>
                  </a:moveTo>
                  <a:lnTo>
                    <a:pt x="118" y="308"/>
                  </a:lnTo>
                  <a:lnTo>
                    <a:pt x="91" y="509"/>
                  </a:lnTo>
                  <a:lnTo>
                    <a:pt x="44" y="747"/>
                  </a:lnTo>
                  <a:lnTo>
                    <a:pt x="44" y="859"/>
                  </a:lnTo>
                  <a:lnTo>
                    <a:pt x="135" y="903"/>
                  </a:lnTo>
                  <a:lnTo>
                    <a:pt x="470" y="918"/>
                  </a:lnTo>
                  <a:lnTo>
                    <a:pt x="413" y="838"/>
                  </a:lnTo>
                  <a:lnTo>
                    <a:pt x="607" y="830"/>
                  </a:lnTo>
                  <a:lnTo>
                    <a:pt x="611" y="771"/>
                  </a:lnTo>
                  <a:lnTo>
                    <a:pt x="371" y="692"/>
                  </a:lnTo>
                  <a:lnTo>
                    <a:pt x="426" y="446"/>
                  </a:lnTo>
                  <a:lnTo>
                    <a:pt x="430" y="254"/>
                  </a:lnTo>
                  <a:lnTo>
                    <a:pt x="354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6669088" y="4143375"/>
              <a:ext cx="600075" cy="1335087"/>
            </a:xfrm>
            <a:custGeom>
              <a:avLst/>
              <a:gdLst>
                <a:gd name="T0" fmla="*/ 19 w 756"/>
                <a:gd name="T1" fmla="*/ 0 h 1683"/>
                <a:gd name="T2" fmla="*/ 225 w 756"/>
                <a:gd name="T3" fmla="*/ 109 h 1683"/>
                <a:gd name="T4" fmla="*/ 358 w 756"/>
                <a:gd name="T5" fmla="*/ 251 h 1683"/>
                <a:gd name="T6" fmla="*/ 442 w 756"/>
                <a:gd name="T7" fmla="*/ 506 h 1683"/>
                <a:gd name="T8" fmla="*/ 489 w 756"/>
                <a:gd name="T9" fmla="*/ 637 h 1683"/>
                <a:gd name="T10" fmla="*/ 527 w 756"/>
                <a:gd name="T11" fmla="*/ 770 h 1683"/>
                <a:gd name="T12" fmla="*/ 537 w 756"/>
                <a:gd name="T13" fmla="*/ 978 h 1683"/>
                <a:gd name="T14" fmla="*/ 425 w 756"/>
                <a:gd name="T15" fmla="*/ 1223 h 1683"/>
                <a:gd name="T16" fmla="*/ 352 w 756"/>
                <a:gd name="T17" fmla="*/ 1390 h 1683"/>
                <a:gd name="T18" fmla="*/ 596 w 756"/>
                <a:gd name="T19" fmla="*/ 1489 h 1683"/>
                <a:gd name="T20" fmla="*/ 756 w 756"/>
                <a:gd name="T21" fmla="*/ 1586 h 1683"/>
                <a:gd name="T22" fmla="*/ 476 w 756"/>
                <a:gd name="T23" fmla="*/ 1574 h 1683"/>
                <a:gd name="T24" fmla="*/ 590 w 756"/>
                <a:gd name="T25" fmla="*/ 1683 h 1683"/>
                <a:gd name="T26" fmla="*/ 362 w 756"/>
                <a:gd name="T27" fmla="*/ 1637 h 1683"/>
                <a:gd name="T28" fmla="*/ 21 w 756"/>
                <a:gd name="T29" fmla="*/ 1607 h 1683"/>
                <a:gd name="T30" fmla="*/ 74 w 756"/>
                <a:gd name="T31" fmla="*/ 1548 h 1683"/>
                <a:gd name="T32" fmla="*/ 152 w 756"/>
                <a:gd name="T33" fmla="*/ 1552 h 1683"/>
                <a:gd name="T34" fmla="*/ 269 w 756"/>
                <a:gd name="T35" fmla="*/ 1508 h 1683"/>
                <a:gd name="T36" fmla="*/ 291 w 756"/>
                <a:gd name="T37" fmla="*/ 1407 h 1683"/>
                <a:gd name="T38" fmla="*/ 236 w 756"/>
                <a:gd name="T39" fmla="*/ 1322 h 1683"/>
                <a:gd name="T40" fmla="*/ 343 w 756"/>
                <a:gd name="T41" fmla="*/ 1270 h 1683"/>
                <a:gd name="T42" fmla="*/ 248 w 756"/>
                <a:gd name="T43" fmla="*/ 1169 h 1683"/>
                <a:gd name="T44" fmla="*/ 381 w 756"/>
                <a:gd name="T45" fmla="*/ 1135 h 1683"/>
                <a:gd name="T46" fmla="*/ 272 w 756"/>
                <a:gd name="T47" fmla="*/ 1071 h 1683"/>
                <a:gd name="T48" fmla="*/ 366 w 756"/>
                <a:gd name="T49" fmla="*/ 1036 h 1683"/>
                <a:gd name="T50" fmla="*/ 303 w 756"/>
                <a:gd name="T51" fmla="*/ 964 h 1683"/>
                <a:gd name="T52" fmla="*/ 386 w 756"/>
                <a:gd name="T53" fmla="*/ 903 h 1683"/>
                <a:gd name="T54" fmla="*/ 284 w 756"/>
                <a:gd name="T55" fmla="*/ 852 h 1683"/>
                <a:gd name="T56" fmla="*/ 373 w 756"/>
                <a:gd name="T57" fmla="*/ 814 h 1683"/>
                <a:gd name="T58" fmla="*/ 299 w 756"/>
                <a:gd name="T59" fmla="*/ 755 h 1683"/>
                <a:gd name="T60" fmla="*/ 390 w 756"/>
                <a:gd name="T61" fmla="*/ 702 h 1683"/>
                <a:gd name="T62" fmla="*/ 221 w 756"/>
                <a:gd name="T63" fmla="*/ 654 h 1683"/>
                <a:gd name="T64" fmla="*/ 324 w 756"/>
                <a:gd name="T65" fmla="*/ 559 h 1683"/>
                <a:gd name="T66" fmla="*/ 103 w 756"/>
                <a:gd name="T67" fmla="*/ 544 h 1683"/>
                <a:gd name="T68" fmla="*/ 318 w 756"/>
                <a:gd name="T69" fmla="*/ 443 h 1683"/>
                <a:gd name="T70" fmla="*/ 74 w 756"/>
                <a:gd name="T71" fmla="*/ 436 h 1683"/>
                <a:gd name="T72" fmla="*/ 263 w 756"/>
                <a:gd name="T73" fmla="*/ 322 h 1683"/>
                <a:gd name="T74" fmla="*/ 23 w 756"/>
                <a:gd name="T75" fmla="*/ 318 h 1683"/>
                <a:gd name="T76" fmla="*/ 194 w 756"/>
                <a:gd name="T77" fmla="*/ 230 h 1683"/>
                <a:gd name="T78" fmla="*/ 0 w 756"/>
                <a:gd name="T79" fmla="*/ 198 h 1683"/>
                <a:gd name="T80" fmla="*/ 95 w 756"/>
                <a:gd name="T81" fmla="*/ 139 h 1683"/>
                <a:gd name="T82" fmla="*/ 19 w 756"/>
                <a:gd name="T83" fmla="*/ 0 h 1683"/>
                <a:gd name="T84" fmla="*/ 19 w 756"/>
                <a:gd name="T85" fmla="*/ 0 h 1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56" h="1683">
                  <a:moveTo>
                    <a:pt x="19" y="0"/>
                  </a:moveTo>
                  <a:lnTo>
                    <a:pt x="225" y="109"/>
                  </a:lnTo>
                  <a:lnTo>
                    <a:pt x="358" y="251"/>
                  </a:lnTo>
                  <a:lnTo>
                    <a:pt x="442" y="506"/>
                  </a:lnTo>
                  <a:lnTo>
                    <a:pt x="489" y="637"/>
                  </a:lnTo>
                  <a:lnTo>
                    <a:pt x="527" y="770"/>
                  </a:lnTo>
                  <a:lnTo>
                    <a:pt x="537" y="978"/>
                  </a:lnTo>
                  <a:lnTo>
                    <a:pt x="425" y="1223"/>
                  </a:lnTo>
                  <a:lnTo>
                    <a:pt x="352" y="1390"/>
                  </a:lnTo>
                  <a:lnTo>
                    <a:pt x="596" y="1489"/>
                  </a:lnTo>
                  <a:lnTo>
                    <a:pt x="756" y="1586"/>
                  </a:lnTo>
                  <a:lnTo>
                    <a:pt x="476" y="1574"/>
                  </a:lnTo>
                  <a:lnTo>
                    <a:pt x="590" y="1683"/>
                  </a:lnTo>
                  <a:lnTo>
                    <a:pt x="362" y="1637"/>
                  </a:lnTo>
                  <a:lnTo>
                    <a:pt x="21" y="1607"/>
                  </a:lnTo>
                  <a:lnTo>
                    <a:pt x="74" y="1548"/>
                  </a:lnTo>
                  <a:lnTo>
                    <a:pt x="152" y="1552"/>
                  </a:lnTo>
                  <a:lnTo>
                    <a:pt x="269" y="1508"/>
                  </a:lnTo>
                  <a:lnTo>
                    <a:pt x="291" y="1407"/>
                  </a:lnTo>
                  <a:lnTo>
                    <a:pt x="236" y="1322"/>
                  </a:lnTo>
                  <a:lnTo>
                    <a:pt x="343" y="1270"/>
                  </a:lnTo>
                  <a:lnTo>
                    <a:pt x="248" y="1169"/>
                  </a:lnTo>
                  <a:lnTo>
                    <a:pt x="381" y="1135"/>
                  </a:lnTo>
                  <a:lnTo>
                    <a:pt x="272" y="1071"/>
                  </a:lnTo>
                  <a:lnTo>
                    <a:pt x="366" y="1036"/>
                  </a:lnTo>
                  <a:lnTo>
                    <a:pt x="303" y="964"/>
                  </a:lnTo>
                  <a:lnTo>
                    <a:pt x="386" y="903"/>
                  </a:lnTo>
                  <a:lnTo>
                    <a:pt x="284" y="852"/>
                  </a:lnTo>
                  <a:lnTo>
                    <a:pt x="373" y="814"/>
                  </a:lnTo>
                  <a:lnTo>
                    <a:pt x="299" y="755"/>
                  </a:lnTo>
                  <a:lnTo>
                    <a:pt x="390" y="702"/>
                  </a:lnTo>
                  <a:lnTo>
                    <a:pt x="221" y="654"/>
                  </a:lnTo>
                  <a:lnTo>
                    <a:pt x="324" y="559"/>
                  </a:lnTo>
                  <a:lnTo>
                    <a:pt x="103" y="544"/>
                  </a:lnTo>
                  <a:lnTo>
                    <a:pt x="318" y="443"/>
                  </a:lnTo>
                  <a:lnTo>
                    <a:pt x="74" y="436"/>
                  </a:lnTo>
                  <a:lnTo>
                    <a:pt x="263" y="322"/>
                  </a:lnTo>
                  <a:lnTo>
                    <a:pt x="23" y="318"/>
                  </a:lnTo>
                  <a:lnTo>
                    <a:pt x="194" y="230"/>
                  </a:lnTo>
                  <a:lnTo>
                    <a:pt x="0" y="198"/>
                  </a:lnTo>
                  <a:lnTo>
                    <a:pt x="95" y="139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8351838" y="5486400"/>
              <a:ext cx="266700" cy="123825"/>
            </a:xfrm>
            <a:custGeom>
              <a:avLst/>
              <a:gdLst>
                <a:gd name="T0" fmla="*/ 335 w 337"/>
                <a:gd name="T1" fmla="*/ 0 h 156"/>
                <a:gd name="T2" fmla="*/ 0 w 337"/>
                <a:gd name="T3" fmla="*/ 156 h 156"/>
                <a:gd name="T4" fmla="*/ 337 w 337"/>
                <a:gd name="T5" fmla="*/ 156 h 156"/>
                <a:gd name="T6" fmla="*/ 335 w 337"/>
                <a:gd name="T7" fmla="*/ 0 h 156"/>
                <a:gd name="T8" fmla="*/ 335 w 33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156">
                  <a:moveTo>
                    <a:pt x="335" y="0"/>
                  </a:moveTo>
                  <a:lnTo>
                    <a:pt x="0" y="156"/>
                  </a:lnTo>
                  <a:lnTo>
                    <a:pt x="337" y="156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6121400" y="5602288"/>
              <a:ext cx="2268538" cy="374650"/>
            </a:xfrm>
            <a:custGeom>
              <a:avLst/>
              <a:gdLst>
                <a:gd name="T0" fmla="*/ 2857 w 2857"/>
                <a:gd name="T1" fmla="*/ 0 h 471"/>
                <a:gd name="T2" fmla="*/ 2500 w 2857"/>
                <a:gd name="T3" fmla="*/ 180 h 471"/>
                <a:gd name="T4" fmla="*/ 2190 w 2857"/>
                <a:gd name="T5" fmla="*/ 304 h 471"/>
                <a:gd name="T6" fmla="*/ 1881 w 2857"/>
                <a:gd name="T7" fmla="*/ 408 h 471"/>
                <a:gd name="T8" fmla="*/ 1548 w 2857"/>
                <a:gd name="T9" fmla="*/ 461 h 471"/>
                <a:gd name="T10" fmla="*/ 1189 w 2857"/>
                <a:gd name="T11" fmla="*/ 471 h 471"/>
                <a:gd name="T12" fmla="*/ 772 w 2857"/>
                <a:gd name="T13" fmla="*/ 461 h 471"/>
                <a:gd name="T14" fmla="*/ 504 w 2857"/>
                <a:gd name="T15" fmla="*/ 423 h 471"/>
                <a:gd name="T16" fmla="*/ 228 w 2857"/>
                <a:gd name="T17" fmla="*/ 300 h 471"/>
                <a:gd name="T18" fmla="*/ 0 w 2857"/>
                <a:gd name="T19" fmla="*/ 138 h 471"/>
                <a:gd name="T20" fmla="*/ 247 w 2857"/>
                <a:gd name="T21" fmla="*/ 22 h 471"/>
                <a:gd name="T22" fmla="*/ 296 w 2857"/>
                <a:gd name="T23" fmla="*/ 176 h 471"/>
                <a:gd name="T24" fmla="*/ 414 w 2857"/>
                <a:gd name="T25" fmla="*/ 112 h 471"/>
                <a:gd name="T26" fmla="*/ 449 w 2857"/>
                <a:gd name="T27" fmla="*/ 269 h 471"/>
                <a:gd name="T28" fmla="*/ 551 w 2857"/>
                <a:gd name="T29" fmla="*/ 159 h 471"/>
                <a:gd name="T30" fmla="*/ 648 w 2857"/>
                <a:gd name="T31" fmla="*/ 309 h 471"/>
                <a:gd name="T32" fmla="*/ 734 w 2857"/>
                <a:gd name="T33" fmla="*/ 218 h 471"/>
                <a:gd name="T34" fmla="*/ 835 w 2857"/>
                <a:gd name="T35" fmla="*/ 355 h 471"/>
                <a:gd name="T36" fmla="*/ 917 w 2857"/>
                <a:gd name="T37" fmla="*/ 239 h 471"/>
                <a:gd name="T38" fmla="*/ 1027 w 2857"/>
                <a:gd name="T39" fmla="*/ 378 h 471"/>
                <a:gd name="T40" fmla="*/ 1107 w 2857"/>
                <a:gd name="T41" fmla="*/ 231 h 471"/>
                <a:gd name="T42" fmla="*/ 1221 w 2857"/>
                <a:gd name="T43" fmla="*/ 368 h 471"/>
                <a:gd name="T44" fmla="*/ 1297 w 2857"/>
                <a:gd name="T45" fmla="*/ 235 h 471"/>
                <a:gd name="T46" fmla="*/ 1446 w 2857"/>
                <a:gd name="T47" fmla="*/ 385 h 471"/>
                <a:gd name="T48" fmla="*/ 1501 w 2857"/>
                <a:gd name="T49" fmla="*/ 222 h 471"/>
                <a:gd name="T50" fmla="*/ 1617 w 2857"/>
                <a:gd name="T51" fmla="*/ 342 h 471"/>
                <a:gd name="T52" fmla="*/ 1676 w 2857"/>
                <a:gd name="T53" fmla="*/ 180 h 471"/>
                <a:gd name="T54" fmla="*/ 1792 w 2857"/>
                <a:gd name="T55" fmla="*/ 327 h 471"/>
                <a:gd name="T56" fmla="*/ 1858 w 2857"/>
                <a:gd name="T57" fmla="*/ 154 h 471"/>
                <a:gd name="T58" fmla="*/ 1961 w 2857"/>
                <a:gd name="T59" fmla="*/ 252 h 471"/>
                <a:gd name="T60" fmla="*/ 2062 w 2857"/>
                <a:gd name="T61" fmla="*/ 85 h 471"/>
                <a:gd name="T62" fmla="*/ 2155 w 2857"/>
                <a:gd name="T63" fmla="*/ 197 h 471"/>
                <a:gd name="T64" fmla="*/ 2231 w 2857"/>
                <a:gd name="T65" fmla="*/ 57 h 471"/>
                <a:gd name="T66" fmla="*/ 2313 w 2857"/>
                <a:gd name="T67" fmla="*/ 133 h 471"/>
                <a:gd name="T68" fmla="*/ 2435 w 2857"/>
                <a:gd name="T69" fmla="*/ 9 h 471"/>
                <a:gd name="T70" fmla="*/ 2496 w 2857"/>
                <a:gd name="T71" fmla="*/ 70 h 471"/>
                <a:gd name="T72" fmla="*/ 2589 w 2857"/>
                <a:gd name="T73" fmla="*/ 9 h 471"/>
                <a:gd name="T74" fmla="*/ 2857 w 2857"/>
                <a:gd name="T75" fmla="*/ 0 h 471"/>
                <a:gd name="T76" fmla="*/ 2857 w 2857"/>
                <a:gd name="T77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57" h="471">
                  <a:moveTo>
                    <a:pt x="2857" y="0"/>
                  </a:moveTo>
                  <a:lnTo>
                    <a:pt x="2500" y="180"/>
                  </a:lnTo>
                  <a:lnTo>
                    <a:pt x="2190" y="304"/>
                  </a:lnTo>
                  <a:lnTo>
                    <a:pt x="1881" y="408"/>
                  </a:lnTo>
                  <a:lnTo>
                    <a:pt x="1548" y="461"/>
                  </a:lnTo>
                  <a:lnTo>
                    <a:pt x="1189" y="471"/>
                  </a:lnTo>
                  <a:lnTo>
                    <a:pt x="772" y="461"/>
                  </a:lnTo>
                  <a:lnTo>
                    <a:pt x="504" y="423"/>
                  </a:lnTo>
                  <a:lnTo>
                    <a:pt x="228" y="300"/>
                  </a:lnTo>
                  <a:lnTo>
                    <a:pt x="0" y="138"/>
                  </a:lnTo>
                  <a:lnTo>
                    <a:pt x="247" y="22"/>
                  </a:lnTo>
                  <a:lnTo>
                    <a:pt x="296" y="176"/>
                  </a:lnTo>
                  <a:lnTo>
                    <a:pt x="414" y="112"/>
                  </a:lnTo>
                  <a:lnTo>
                    <a:pt x="449" y="269"/>
                  </a:lnTo>
                  <a:lnTo>
                    <a:pt x="551" y="159"/>
                  </a:lnTo>
                  <a:lnTo>
                    <a:pt x="648" y="309"/>
                  </a:lnTo>
                  <a:lnTo>
                    <a:pt x="734" y="218"/>
                  </a:lnTo>
                  <a:lnTo>
                    <a:pt x="835" y="355"/>
                  </a:lnTo>
                  <a:lnTo>
                    <a:pt x="917" y="239"/>
                  </a:lnTo>
                  <a:lnTo>
                    <a:pt x="1027" y="378"/>
                  </a:lnTo>
                  <a:lnTo>
                    <a:pt x="1107" y="231"/>
                  </a:lnTo>
                  <a:lnTo>
                    <a:pt x="1221" y="368"/>
                  </a:lnTo>
                  <a:lnTo>
                    <a:pt x="1297" y="235"/>
                  </a:lnTo>
                  <a:lnTo>
                    <a:pt x="1446" y="385"/>
                  </a:lnTo>
                  <a:lnTo>
                    <a:pt x="1501" y="222"/>
                  </a:lnTo>
                  <a:lnTo>
                    <a:pt x="1617" y="342"/>
                  </a:lnTo>
                  <a:lnTo>
                    <a:pt x="1676" y="180"/>
                  </a:lnTo>
                  <a:lnTo>
                    <a:pt x="1792" y="327"/>
                  </a:lnTo>
                  <a:lnTo>
                    <a:pt x="1858" y="154"/>
                  </a:lnTo>
                  <a:lnTo>
                    <a:pt x="1961" y="252"/>
                  </a:lnTo>
                  <a:lnTo>
                    <a:pt x="2062" y="85"/>
                  </a:lnTo>
                  <a:lnTo>
                    <a:pt x="2155" y="197"/>
                  </a:lnTo>
                  <a:lnTo>
                    <a:pt x="2231" y="57"/>
                  </a:lnTo>
                  <a:lnTo>
                    <a:pt x="2313" y="133"/>
                  </a:lnTo>
                  <a:lnTo>
                    <a:pt x="2435" y="9"/>
                  </a:lnTo>
                  <a:lnTo>
                    <a:pt x="2496" y="70"/>
                  </a:lnTo>
                  <a:lnTo>
                    <a:pt x="2589" y="9"/>
                  </a:lnTo>
                  <a:lnTo>
                    <a:pt x="2857" y="0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604250" y="5322888"/>
              <a:ext cx="211138" cy="149225"/>
            </a:xfrm>
            <a:custGeom>
              <a:avLst/>
              <a:gdLst>
                <a:gd name="T0" fmla="*/ 0 w 266"/>
                <a:gd name="T1" fmla="*/ 61 h 186"/>
                <a:gd name="T2" fmla="*/ 19 w 266"/>
                <a:gd name="T3" fmla="*/ 186 h 186"/>
                <a:gd name="T4" fmla="*/ 266 w 266"/>
                <a:gd name="T5" fmla="*/ 0 h 186"/>
                <a:gd name="T6" fmla="*/ 0 w 266"/>
                <a:gd name="T7" fmla="*/ 61 h 186"/>
                <a:gd name="T8" fmla="*/ 0 w 266"/>
                <a:gd name="T9" fmla="*/ 6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186">
                  <a:moveTo>
                    <a:pt x="0" y="61"/>
                  </a:moveTo>
                  <a:lnTo>
                    <a:pt x="19" y="186"/>
                  </a:lnTo>
                  <a:lnTo>
                    <a:pt x="266" y="0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8120063" y="5440363"/>
              <a:ext cx="466725" cy="290512"/>
            </a:xfrm>
            <a:custGeom>
              <a:avLst/>
              <a:gdLst>
                <a:gd name="T0" fmla="*/ 588 w 588"/>
                <a:gd name="T1" fmla="*/ 0 h 367"/>
                <a:gd name="T2" fmla="*/ 211 w 588"/>
                <a:gd name="T3" fmla="*/ 131 h 367"/>
                <a:gd name="T4" fmla="*/ 0 w 588"/>
                <a:gd name="T5" fmla="*/ 367 h 367"/>
                <a:gd name="T6" fmla="*/ 588 w 588"/>
                <a:gd name="T7" fmla="*/ 0 h 367"/>
                <a:gd name="T8" fmla="*/ 588 w 588"/>
                <a:gd name="T9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367">
                  <a:moveTo>
                    <a:pt x="588" y="0"/>
                  </a:moveTo>
                  <a:lnTo>
                    <a:pt x="211" y="131"/>
                  </a:lnTo>
                  <a:lnTo>
                    <a:pt x="0" y="367"/>
                  </a:lnTo>
                  <a:lnTo>
                    <a:pt x="588" y="0"/>
                  </a:lnTo>
                  <a:lnTo>
                    <a:pt x="5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6523038" y="4025900"/>
              <a:ext cx="352425" cy="190500"/>
            </a:xfrm>
            <a:custGeom>
              <a:avLst/>
              <a:gdLst>
                <a:gd name="T0" fmla="*/ 0 w 445"/>
                <a:gd name="T1" fmla="*/ 158 h 240"/>
                <a:gd name="T2" fmla="*/ 70 w 445"/>
                <a:gd name="T3" fmla="*/ 76 h 240"/>
                <a:gd name="T4" fmla="*/ 123 w 445"/>
                <a:gd name="T5" fmla="*/ 53 h 240"/>
                <a:gd name="T6" fmla="*/ 226 w 445"/>
                <a:gd name="T7" fmla="*/ 53 h 240"/>
                <a:gd name="T8" fmla="*/ 317 w 445"/>
                <a:gd name="T9" fmla="*/ 105 h 240"/>
                <a:gd name="T10" fmla="*/ 445 w 445"/>
                <a:gd name="T11" fmla="*/ 240 h 240"/>
                <a:gd name="T12" fmla="*/ 357 w 445"/>
                <a:gd name="T13" fmla="*/ 82 h 240"/>
                <a:gd name="T14" fmla="*/ 297 w 445"/>
                <a:gd name="T15" fmla="*/ 31 h 240"/>
                <a:gd name="T16" fmla="*/ 226 w 445"/>
                <a:gd name="T17" fmla="*/ 0 h 240"/>
                <a:gd name="T18" fmla="*/ 142 w 445"/>
                <a:gd name="T19" fmla="*/ 0 h 240"/>
                <a:gd name="T20" fmla="*/ 45 w 445"/>
                <a:gd name="T21" fmla="*/ 38 h 240"/>
                <a:gd name="T22" fmla="*/ 0 w 445"/>
                <a:gd name="T23" fmla="*/ 158 h 240"/>
                <a:gd name="T24" fmla="*/ 0 w 445"/>
                <a:gd name="T25" fmla="*/ 15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5" h="240">
                  <a:moveTo>
                    <a:pt x="0" y="158"/>
                  </a:moveTo>
                  <a:lnTo>
                    <a:pt x="70" y="76"/>
                  </a:lnTo>
                  <a:lnTo>
                    <a:pt x="123" y="53"/>
                  </a:lnTo>
                  <a:lnTo>
                    <a:pt x="226" y="53"/>
                  </a:lnTo>
                  <a:lnTo>
                    <a:pt x="317" y="105"/>
                  </a:lnTo>
                  <a:lnTo>
                    <a:pt x="445" y="240"/>
                  </a:lnTo>
                  <a:lnTo>
                    <a:pt x="357" y="82"/>
                  </a:lnTo>
                  <a:lnTo>
                    <a:pt x="297" y="31"/>
                  </a:lnTo>
                  <a:lnTo>
                    <a:pt x="226" y="0"/>
                  </a:lnTo>
                  <a:lnTo>
                    <a:pt x="142" y="0"/>
                  </a:lnTo>
                  <a:lnTo>
                    <a:pt x="45" y="38"/>
                  </a:lnTo>
                  <a:lnTo>
                    <a:pt x="0" y="158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6608763" y="3940175"/>
              <a:ext cx="322263" cy="187325"/>
            </a:xfrm>
            <a:custGeom>
              <a:avLst/>
              <a:gdLst>
                <a:gd name="T0" fmla="*/ 0 w 405"/>
                <a:gd name="T1" fmla="*/ 38 h 236"/>
                <a:gd name="T2" fmla="*/ 171 w 405"/>
                <a:gd name="T3" fmla="*/ 30 h 236"/>
                <a:gd name="T4" fmla="*/ 261 w 405"/>
                <a:gd name="T5" fmla="*/ 82 h 236"/>
                <a:gd name="T6" fmla="*/ 356 w 405"/>
                <a:gd name="T7" fmla="*/ 209 h 236"/>
                <a:gd name="T8" fmla="*/ 405 w 405"/>
                <a:gd name="T9" fmla="*/ 236 h 236"/>
                <a:gd name="T10" fmla="*/ 348 w 405"/>
                <a:gd name="T11" fmla="*/ 93 h 236"/>
                <a:gd name="T12" fmla="*/ 242 w 405"/>
                <a:gd name="T13" fmla="*/ 15 h 236"/>
                <a:gd name="T14" fmla="*/ 118 w 405"/>
                <a:gd name="T15" fmla="*/ 0 h 236"/>
                <a:gd name="T16" fmla="*/ 0 w 405"/>
                <a:gd name="T17" fmla="*/ 38 h 236"/>
                <a:gd name="T18" fmla="*/ 0 w 405"/>
                <a:gd name="T19" fmla="*/ 3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236">
                  <a:moveTo>
                    <a:pt x="0" y="38"/>
                  </a:moveTo>
                  <a:lnTo>
                    <a:pt x="171" y="30"/>
                  </a:lnTo>
                  <a:lnTo>
                    <a:pt x="261" y="82"/>
                  </a:lnTo>
                  <a:lnTo>
                    <a:pt x="356" y="209"/>
                  </a:lnTo>
                  <a:lnTo>
                    <a:pt x="405" y="236"/>
                  </a:lnTo>
                  <a:lnTo>
                    <a:pt x="348" y="93"/>
                  </a:lnTo>
                  <a:lnTo>
                    <a:pt x="242" y="15"/>
                  </a:lnTo>
                  <a:lnTo>
                    <a:pt x="118" y="0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7685088" y="4135438"/>
              <a:ext cx="354013" cy="271462"/>
            </a:xfrm>
            <a:custGeom>
              <a:avLst/>
              <a:gdLst>
                <a:gd name="T0" fmla="*/ 302 w 445"/>
                <a:gd name="T1" fmla="*/ 0 h 340"/>
                <a:gd name="T2" fmla="*/ 150 w 445"/>
                <a:gd name="T3" fmla="*/ 27 h 340"/>
                <a:gd name="T4" fmla="*/ 85 w 445"/>
                <a:gd name="T5" fmla="*/ 89 h 340"/>
                <a:gd name="T6" fmla="*/ 26 w 445"/>
                <a:gd name="T7" fmla="*/ 217 h 340"/>
                <a:gd name="T8" fmla="*/ 0 w 445"/>
                <a:gd name="T9" fmla="*/ 325 h 340"/>
                <a:gd name="T10" fmla="*/ 120 w 445"/>
                <a:gd name="T11" fmla="*/ 127 h 340"/>
                <a:gd name="T12" fmla="*/ 222 w 445"/>
                <a:gd name="T13" fmla="*/ 78 h 340"/>
                <a:gd name="T14" fmla="*/ 300 w 445"/>
                <a:gd name="T15" fmla="*/ 59 h 340"/>
                <a:gd name="T16" fmla="*/ 384 w 445"/>
                <a:gd name="T17" fmla="*/ 154 h 340"/>
                <a:gd name="T18" fmla="*/ 445 w 445"/>
                <a:gd name="T19" fmla="*/ 340 h 340"/>
                <a:gd name="T20" fmla="*/ 441 w 445"/>
                <a:gd name="T21" fmla="*/ 181 h 340"/>
                <a:gd name="T22" fmla="*/ 403 w 445"/>
                <a:gd name="T23" fmla="*/ 97 h 340"/>
                <a:gd name="T24" fmla="*/ 302 w 445"/>
                <a:gd name="T25" fmla="*/ 0 h 340"/>
                <a:gd name="T26" fmla="*/ 302 w 445"/>
                <a:gd name="T27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5" h="340">
                  <a:moveTo>
                    <a:pt x="302" y="0"/>
                  </a:moveTo>
                  <a:lnTo>
                    <a:pt x="150" y="27"/>
                  </a:lnTo>
                  <a:lnTo>
                    <a:pt x="85" y="89"/>
                  </a:lnTo>
                  <a:lnTo>
                    <a:pt x="26" y="217"/>
                  </a:lnTo>
                  <a:lnTo>
                    <a:pt x="0" y="325"/>
                  </a:lnTo>
                  <a:lnTo>
                    <a:pt x="120" y="127"/>
                  </a:lnTo>
                  <a:lnTo>
                    <a:pt x="222" y="78"/>
                  </a:lnTo>
                  <a:lnTo>
                    <a:pt x="300" y="59"/>
                  </a:lnTo>
                  <a:lnTo>
                    <a:pt x="384" y="154"/>
                  </a:lnTo>
                  <a:lnTo>
                    <a:pt x="445" y="340"/>
                  </a:lnTo>
                  <a:lnTo>
                    <a:pt x="441" y="181"/>
                  </a:lnTo>
                  <a:lnTo>
                    <a:pt x="403" y="97"/>
                  </a:lnTo>
                  <a:lnTo>
                    <a:pt x="302" y="0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7529513" y="2622550"/>
              <a:ext cx="92075" cy="50800"/>
            </a:xfrm>
            <a:custGeom>
              <a:avLst/>
              <a:gdLst>
                <a:gd name="T0" fmla="*/ 0 w 116"/>
                <a:gd name="T1" fmla="*/ 2 h 63"/>
                <a:gd name="T2" fmla="*/ 2 w 116"/>
                <a:gd name="T3" fmla="*/ 63 h 63"/>
                <a:gd name="T4" fmla="*/ 116 w 116"/>
                <a:gd name="T5" fmla="*/ 63 h 63"/>
                <a:gd name="T6" fmla="*/ 116 w 116"/>
                <a:gd name="T7" fmla="*/ 0 h 63"/>
                <a:gd name="T8" fmla="*/ 0 w 116"/>
                <a:gd name="T9" fmla="*/ 2 h 63"/>
                <a:gd name="T10" fmla="*/ 0 w 116"/>
                <a:gd name="T11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63">
                  <a:moveTo>
                    <a:pt x="0" y="2"/>
                  </a:moveTo>
                  <a:lnTo>
                    <a:pt x="2" y="63"/>
                  </a:lnTo>
                  <a:lnTo>
                    <a:pt x="116" y="63"/>
                  </a:lnTo>
                  <a:lnTo>
                    <a:pt x="11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7650163" y="2732088"/>
              <a:ext cx="111125" cy="82550"/>
            </a:xfrm>
            <a:custGeom>
              <a:avLst/>
              <a:gdLst>
                <a:gd name="T0" fmla="*/ 38 w 139"/>
                <a:gd name="T1" fmla="*/ 44 h 105"/>
                <a:gd name="T2" fmla="*/ 0 w 139"/>
                <a:gd name="T3" fmla="*/ 105 h 105"/>
                <a:gd name="T4" fmla="*/ 78 w 139"/>
                <a:gd name="T5" fmla="*/ 84 h 105"/>
                <a:gd name="T6" fmla="*/ 139 w 139"/>
                <a:gd name="T7" fmla="*/ 0 h 105"/>
                <a:gd name="T8" fmla="*/ 38 w 139"/>
                <a:gd name="T9" fmla="*/ 44 h 105"/>
                <a:gd name="T10" fmla="*/ 38 w 139"/>
                <a:gd name="T11" fmla="*/ 4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105">
                  <a:moveTo>
                    <a:pt x="38" y="44"/>
                  </a:moveTo>
                  <a:lnTo>
                    <a:pt x="0" y="105"/>
                  </a:lnTo>
                  <a:lnTo>
                    <a:pt x="78" y="84"/>
                  </a:lnTo>
                  <a:lnTo>
                    <a:pt x="139" y="0"/>
                  </a:lnTo>
                  <a:lnTo>
                    <a:pt x="38" y="44"/>
                  </a:lnTo>
                  <a:lnTo>
                    <a:pt x="38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7756525" y="2736850"/>
              <a:ext cx="84138" cy="69850"/>
            </a:xfrm>
            <a:custGeom>
              <a:avLst/>
              <a:gdLst>
                <a:gd name="T0" fmla="*/ 107 w 107"/>
                <a:gd name="T1" fmla="*/ 0 h 89"/>
                <a:gd name="T2" fmla="*/ 25 w 107"/>
                <a:gd name="T3" fmla="*/ 32 h 89"/>
                <a:gd name="T4" fmla="*/ 0 w 107"/>
                <a:gd name="T5" fmla="*/ 89 h 89"/>
                <a:gd name="T6" fmla="*/ 55 w 107"/>
                <a:gd name="T7" fmla="*/ 67 h 89"/>
                <a:gd name="T8" fmla="*/ 107 w 107"/>
                <a:gd name="T9" fmla="*/ 0 h 89"/>
                <a:gd name="T10" fmla="*/ 107 w 107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89">
                  <a:moveTo>
                    <a:pt x="107" y="0"/>
                  </a:moveTo>
                  <a:lnTo>
                    <a:pt x="25" y="32"/>
                  </a:lnTo>
                  <a:lnTo>
                    <a:pt x="0" y="89"/>
                  </a:lnTo>
                  <a:lnTo>
                    <a:pt x="55" y="67"/>
                  </a:lnTo>
                  <a:lnTo>
                    <a:pt x="107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7932738" y="2911475"/>
              <a:ext cx="596900" cy="900112"/>
            </a:xfrm>
            <a:custGeom>
              <a:avLst/>
              <a:gdLst>
                <a:gd name="T0" fmla="*/ 0 w 751"/>
                <a:gd name="T1" fmla="*/ 11 h 1134"/>
                <a:gd name="T2" fmla="*/ 135 w 751"/>
                <a:gd name="T3" fmla="*/ 0 h 1134"/>
                <a:gd name="T4" fmla="*/ 125 w 751"/>
                <a:gd name="T5" fmla="*/ 39 h 1134"/>
                <a:gd name="T6" fmla="*/ 198 w 751"/>
                <a:gd name="T7" fmla="*/ 13 h 1134"/>
                <a:gd name="T8" fmla="*/ 181 w 751"/>
                <a:gd name="T9" fmla="*/ 79 h 1134"/>
                <a:gd name="T10" fmla="*/ 312 w 751"/>
                <a:gd name="T11" fmla="*/ 64 h 1134"/>
                <a:gd name="T12" fmla="*/ 257 w 751"/>
                <a:gd name="T13" fmla="*/ 121 h 1134"/>
                <a:gd name="T14" fmla="*/ 384 w 751"/>
                <a:gd name="T15" fmla="*/ 123 h 1134"/>
                <a:gd name="T16" fmla="*/ 361 w 751"/>
                <a:gd name="T17" fmla="*/ 188 h 1134"/>
                <a:gd name="T18" fmla="*/ 435 w 751"/>
                <a:gd name="T19" fmla="*/ 197 h 1134"/>
                <a:gd name="T20" fmla="*/ 401 w 751"/>
                <a:gd name="T21" fmla="*/ 260 h 1134"/>
                <a:gd name="T22" fmla="*/ 491 w 751"/>
                <a:gd name="T23" fmla="*/ 256 h 1134"/>
                <a:gd name="T24" fmla="*/ 428 w 751"/>
                <a:gd name="T25" fmla="*/ 319 h 1134"/>
                <a:gd name="T26" fmla="*/ 521 w 751"/>
                <a:gd name="T27" fmla="*/ 296 h 1134"/>
                <a:gd name="T28" fmla="*/ 491 w 751"/>
                <a:gd name="T29" fmla="*/ 425 h 1134"/>
                <a:gd name="T30" fmla="*/ 584 w 751"/>
                <a:gd name="T31" fmla="*/ 385 h 1134"/>
                <a:gd name="T32" fmla="*/ 550 w 751"/>
                <a:gd name="T33" fmla="*/ 522 h 1134"/>
                <a:gd name="T34" fmla="*/ 622 w 751"/>
                <a:gd name="T35" fmla="*/ 480 h 1134"/>
                <a:gd name="T36" fmla="*/ 607 w 751"/>
                <a:gd name="T37" fmla="*/ 642 h 1134"/>
                <a:gd name="T38" fmla="*/ 656 w 751"/>
                <a:gd name="T39" fmla="*/ 564 h 1134"/>
                <a:gd name="T40" fmla="*/ 721 w 751"/>
                <a:gd name="T41" fmla="*/ 798 h 1134"/>
                <a:gd name="T42" fmla="*/ 751 w 751"/>
                <a:gd name="T43" fmla="*/ 927 h 1134"/>
                <a:gd name="T44" fmla="*/ 675 w 751"/>
                <a:gd name="T45" fmla="*/ 1134 h 1134"/>
                <a:gd name="T46" fmla="*/ 590 w 751"/>
                <a:gd name="T47" fmla="*/ 750 h 1134"/>
                <a:gd name="T48" fmla="*/ 458 w 751"/>
                <a:gd name="T49" fmla="*/ 446 h 1134"/>
                <a:gd name="T50" fmla="*/ 329 w 751"/>
                <a:gd name="T51" fmla="*/ 256 h 1134"/>
                <a:gd name="T52" fmla="*/ 198 w 751"/>
                <a:gd name="T53" fmla="*/ 142 h 1134"/>
                <a:gd name="T54" fmla="*/ 0 w 751"/>
                <a:gd name="T55" fmla="*/ 11 h 1134"/>
                <a:gd name="T56" fmla="*/ 0 w 751"/>
                <a:gd name="T57" fmla="*/ 11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1" h="1134">
                  <a:moveTo>
                    <a:pt x="0" y="11"/>
                  </a:moveTo>
                  <a:lnTo>
                    <a:pt x="135" y="0"/>
                  </a:lnTo>
                  <a:lnTo>
                    <a:pt x="125" y="39"/>
                  </a:lnTo>
                  <a:lnTo>
                    <a:pt x="198" y="13"/>
                  </a:lnTo>
                  <a:lnTo>
                    <a:pt x="181" y="79"/>
                  </a:lnTo>
                  <a:lnTo>
                    <a:pt x="312" y="64"/>
                  </a:lnTo>
                  <a:lnTo>
                    <a:pt x="257" y="121"/>
                  </a:lnTo>
                  <a:lnTo>
                    <a:pt x="384" y="123"/>
                  </a:lnTo>
                  <a:lnTo>
                    <a:pt x="361" y="188"/>
                  </a:lnTo>
                  <a:lnTo>
                    <a:pt x="435" y="197"/>
                  </a:lnTo>
                  <a:lnTo>
                    <a:pt x="401" y="260"/>
                  </a:lnTo>
                  <a:lnTo>
                    <a:pt x="491" y="256"/>
                  </a:lnTo>
                  <a:lnTo>
                    <a:pt x="428" y="319"/>
                  </a:lnTo>
                  <a:lnTo>
                    <a:pt x="521" y="296"/>
                  </a:lnTo>
                  <a:lnTo>
                    <a:pt x="491" y="425"/>
                  </a:lnTo>
                  <a:lnTo>
                    <a:pt x="584" y="385"/>
                  </a:lnTo>
                  <a:lnTo>
                    <a:pt x="550" y="522"/>
                  </a:lnTo>
                  <a:lnTo>
                    <a:pt x="622" y="480"/>
                  </a:lnTo>
                  <a:lnTo>
                    <a:pt x="607" y="642"/>
                  </a:lnTo>
                  <a:lnTo>
                    <a:pt x="656" y="564"/>
                  </a:lnTo>
                  <a:lnTo>
                    <a:pt x="721" y="798"/>
                  </a:lnTo>
                  <a:lnTo>
                    <a:pt x="751" y="927"/>
                  </a:lnTo>
                  <a:lnTo>
                    <a:pt x="675" y="1134"/>
                  </a:lnTo>
                  <a:lnTo>
                    <a:pt x="590" y="750"/>
                  </a:lnTo>
                  <a:lnTo>
                    <a:pt x="458" y="446"/>
                  </a:lnTo>
                  <a:lnTo>
                    <a:pt x="329" y="256"/>
                  </a:lnTo>
                  <a:lnTo>
                    <a:pt x="198" y="142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7769225" y="2582863"/>
              <a:ext cx="498475" cy="350837"/>
            </a:xfrm>
            <a:custGeom>
              <a:avLst/>
              <a:gdLst>
                <a:gd name="T0" fmla="*/ 0 w 628"/>
                <a:gd name="T1" fmla="*/ 0 h 443"/>
                <a:gd name="T2" fmla="*/ 196 w 628"/>
                <a:gd name="T3" fmla="*/ 95 h 443"/>
                <a:gd name="T4" fmla="*/ 383 w 628"/>
                <a:gd name="T5" fmla="*/ 251 h 443"/>
                <a:gd name="T6" fmla="*/ 628 w 628"/>
                <a:gd name="T7" fmla="*/ 443 h 443"/>
                <a:gd name="T8" fmla="*/ 451 w 628"/>
                <a:gd name="T9" fmla="*/ 392 h 443"/>
                <a:gd name="T10" fmla="*/ 427 w 628"/>
                <a:gd name="T11" fmla="*/ 310 h 443"/>
                <a:gd name="T12" fmla="*/ 375 w 628"/>
                <a:gd name="T13" fmla="*/ 327 h 443"/>
                <a:gd name="T14" fmla="*/ 350 w 628"/>
                <a:gd name="T15" fmla="*/ 283 h 443"/>
                <a:gd name="T16" fmla="*/ 261 w 628"/>
                <a:gd name="T17" fmla="*/ 295 h 443"/>
                <a:gd name="T18" fmla="*/ 261 w 628"/>
                <a:gd name="T19" fmla="*/ 224 h 443"/>
                <a:gd name="T20" fmla="*/ 187 w 628"/>
                <a:gd name="T21" fmla="*/ 228 h 443"/>
                <a:gd name="T22" fmla="*/ 181 w 628"/>
                <a:gd name="T23" fmla="*/ 150 h 443"/>
                <a:gd name="T24" fmla="*/ 126 w 628"/>
                <a:gd name="T25" fmla="*/ 145 h 443"/>
                <a:gd name="T26" fmla="*/ 0 w 628"/>
                <a:gd name="T27" fmla="*/ 0 h 443"/>
                <a:gd name="T28" fmla="*/ 0 w 628"/>
                <a:gd name="T2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8" h="443">
                  <a:moveTo>
                    <a:pt x="0" y="0"/>
                  </a:moveTo>
                  <a:lnTo>
                    <a:pt x="196" y="95"/>
                  </a:lnTo>
                  <a:lnTo>
                    <a:pt x="383" y="251"/>
                  </a:lnTo>
                  <a:lnTo>
                    <a:pt x="628" y="443"/>
                  </a:lnTo>
                  <a:lnTo>
                    <a:pt x="451" y="392"/>
                  </a:lnTo>
                  <a:lnTo>
                    <a:pt x="427" y="310"/>
                  </a:lnTo>
                  <a:lnTo>
                    <a:pt x="375" y="327"/>
                  </a:lnTo>
                  <a:lnTo>
                    <a:pt x="350" y="283"/>
                  </a:lnTo>
                  <a:lnTo>
                    <a:pt x="261" y="295"/>
                  </a:lnTo>
                  <a:lnTo>
                    <a:pt x="261" y="224"/>
                  </a:lnTo>
                  <a:lnTo>
                    <a:pt x="187" y="228"/>
                  </a:lnTo>
                  <a:lnTo>
                    <a:pt x="181" y="150"/>
                  </a:lnTo>
                  <a:lnTo>
                    <a:pt x="126" y="1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5894388" y="5341938"/>
              <a:ext cx="371475" cy="414337"/>
            </a:xfrm>
            <a:custGeom>
              <a:avLst/>
              <a:gdLst>
                <a:gd name="T0" fmla="*/ 369 w 468"/>
                <a:gd name="T1" fmla="*/ 522 h 522"/>
                <a:gd name="T2" fmla="*/ 221 w 468"/>
                <a:gd name="T3" fmla="*/ 391 h 522"/>
                <a:gd name="T4" fmla="*/ 105 w 468"/>
                <a:gd name="T5" fmla="*/ 232 h 522"/>
                <a:gd name="T6" fmla="*/ 0 w 468"/>
                <a:gd name="T7" fmla="*/ 0 h 522"/>
                <a:gd name="T8" fmla="*/ 215 w 468"/>
                <a:gd name="T9" fmla="*/ 83 h 522"/>
                <a:gd name="T10" fmla="*/ 215 w 468"/>
                <a:gd name="T11" fmla="*/ 209 h 522"/>
                <a:gd name="T12" fmla="*/ 352 w 468"/>
                <a:gd name="T13" fmla="*/ 171 h 522"/>
                <a:gd name="T14" fmla="*/ 337 w 468"/>
                <a:gd name="T15" fmla="*/ 334 h 522"/>
                <a:gd name="T16" fmla="*/ 468 w 468"/>
                <a:gd name="T17" fmla="*/ 281 h 522"/>
                <a:gd name="T18" fmla="*/ 447 w 468"/>
                <a:gd name="T19" fmla="*/ 502 h 522"/>
                <a:gd name="T20" fmla="*/ 369 w 468"/>
                <a:gd name="T21" fmla="*/ 522 h 522"/>
                <a:gd name="T22" fmla="*/ 369 w 468"/>
                <a:gd name="T23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8" h="522">
                  <a:moveTo>
                    <a:pt x="369" y="522"/>
                  </a:moveTo>
                  <a:lnTo>
                    <a:pt x="221" y="391"/>
                  </a:lnTo>
                  <a:lnTo>
                    <a:pt x="105" y="232"/>
                  </a:lnTo>
                  <a:lnTo>
                    <a:pt x="0" y="0"/>
                  </a:lnTo>
                  <a:lnTo>
                    <a:pt x="215" y="83"/>
                  </a:lnTo>
                  <a:lnTo>
                    <a:pt x="215" y="209"/>
                  </a:lnTo>
                  <a:lnTo>
                    <a:pt x="352" y="171"/>
                  </a:lnTo>
                  <a:lnTo>
                    <a:pt x="337" y="334"/>
                  </a:lnTo>
                  <a:lnTo>
                    <a:pt x="468" y="281"/>
                  </a:lnTo>
                  <a:lnTo>
                    <a:pt x="447" y="502"/>
                  </a:lnTo>
                  <a:lnTo>
                    <a:pt x="369" y="522"/>
                  </a:lnTo>
                  <a:lnTo>
                    <a:pt x="369" y="5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03718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656506"/>
          </a:xfrm>
        </p:spPr>
        <p:txBody>
          <a:bodyPr/>
          <a:lstStyle/>
          <a:p>
            <a:r>
              <a:rPr lang="fi-FI" dirty="0" smtClean="0"/>
              <a:t>Lataa alle </a:t>
            </a:r>
            <a:r>
              <a:rPr lang="fi-FI" b="1" dirty="0" smtClean="0"/>
              <a:t>Dino.wmf</a:t>
            </a:r>
            <a:r>
              <a:rPr lang="fi-FI" dirty="0" smtClean="0"/>
              <a:t> kuva.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3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Piirroskuva</a:t>
            </a:r>
            <a:endParaRPr lang="fi-FI" dirty="0"/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581774" y="3140968"/>
            <a:ext cx="2836908" cy="3108647"/>
            <a:chOff x="385" y="1599"/>
            <a:chExt cx="1994" cy="2185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5" y="1599"/>
              <a:ext cx="1994" cy="2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385" y="1859"/>
              <a:ext cx="1851" cy="1675"/>
            </a:xfrm>
            <a:custGeom>
              <a:avLst/>
              <a:gdLst>
                <a:gd name="T0" fmla="*/ 6 w 3703"/>
                <a:gd name="T1" fmla="*/ 19 h 3349"/>
                <a:gd name="T2" fmla="*/ 3701 w 3703"/>
                <a:gd name="T3" fmla="*/ 0 h 3349"/>
                <a:gd name="T4" fmla="*/ 3703 w 3703"/>
                <a:gd name="T5" fmla="*/ 3349 h 3349"/>
                <a:gd name="T6" fmla="*/ 0 w 3703"/>
                <a:gd name="T7" fmla="*/ 3328 h 3349"/>
                <a:gd name="T8" fmla="*/ 6 w 3703"/>
                <a:gd name="T9" fmla="*/ 19 h 3349"/>
                <a:gd name="T10" fmla="*/ 6 w 3703"/>
                <a:gd name="T11" fmla="*/ 19 h 3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03" h="3349">
                  <a:moveTo>
                    <a:pt x="6" y="19"/>
                  </a:moveTo>
                  <a:lnTo>
                    <a:pt x="3701" y="0"/>
                  </a:lnTo>
                  <a:lnTo>
                    <a:pt x="3703" y="3349"/>
                  </a:lnTo>
                  <a:lnTo>
                    <a:pt x="0" y="3328"/>
                  </a:lnTo>
                  <a:lnTo>
                    <a:pt x="6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A5B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404" y="1616"/>
              <a:ext cx="1926" cy="2126"/>
            </a:xfrm>
            <a:custGeom>
              <a:avLst/>
              <a:gdLst>
                <a:gd name="T0" fmla="*/ 2103 w 3853"/>
                <a:gd name="T1" fmla="*/ 101 h 4252"/>
                <a:gd name="T2" fmla="*/ 2418 w 3853"/>
                <a:gd name="T3" fmla="*/ 0 h 4252"/>
                <a:gd name="T4" fmla="*/ 2751 w 3853"/>
                <a:gd name="T5" fmla="*/ 101 h 4252"/>
                <a:gd name="T6" fmla="*/ 3362 w 3853"/>
                <a:gd name="T7" fmla="*/ 567 h 4252"/>
                <a:gd name="T8" fmla="*/ 3729 w 3853"/>
                <a:gd name="T9" fmla="*/ 1302 h 4252"/>
                <a:gd name="T10" fmla="*/ 3571 w 3853"/>
                <a:gd name="T11" fmla="*/ 2158 h 4252"/>
                <a:gd name="T12" fmla="*/ 2795 w 3853"/>
                <a:gd name="T13" fmla="*/ 2661 h 4252"/>
                <a:gd name="T14" fmla="*/ 2380 w 3853"/>
                <a:gd name="T15" fmla="*/ 3032 h 4252"/>
                <a:gd name="T16" fmla="*/ 1735 w 3853"/>
                <a:gd name="T17" fmla="*/ 2758 h 4252"/>
                <a:gd name="T18" fmla="*/ 1545 w 3853"/>
                <a:gd name="T19" fmla="*/ 3349 h 4252"/>
                <a:gd name="T20" fmla="*/ 1269 w 3853"/>
                <a:gd name="T21" fmla="*/ 3589 h 4252"/>
                <a:gd name="T22" fmla="*/ 949 w 3853"/>
                <a:gd name="T23" fmla="*/ 2422 h 4252"/>
                <a:gd name="T24" fmla="*/ 449 w 3853"/>
                <a:gd name="T25" fmla="*/ 2907 h 4252"/>
                <a:gd name="T26" fmla="*/ 626 w 3853"/>
                <a:gd name="T27" fmla="*/ 3536 h 4252"/>
                <a:gd name="T28" fmla="*/ 1703 w 3853"/>
                <a:gd name="T29" fmla="*/ 3941 h 4252"/>
                <a:gd name="T30" fmla="*/ 2409 w 3853"/>
                <a:gd name="T31" fmla="*/ 3836 h 4252"/>
                <a:gd name="T32" fmla="*/ 3853 w 3853"/>
                <a:gd name="T33" fmla="*/ 3498 h 4252"/>
                <a:gd name="T34" fmla="*/ 2919 w 3853"/>
                <a:gd name="T35" fmla="*/ 4022 h 4252"/>
                <a:gd name="T36" fmla="*/ 1475 w 3853"/>
                <a:gd name="T37" fmla="*/ 4252 h 4252"/>
                <a:gd name="T38" fmla="*/ 518 w 3853"/>
                <a:gd name="T39" fmla="*/ 3965 h 4252"/>
                <a:gd name="T40" fmla="*/ 139 w 3853"/>
                <a:gd name="T41" fmla="*/ 3617 h 4252"/>
                <a:gd name="T42" fmla="*/ 0 w 3853"/>
                <a:gd name="T43" fmla="*/ 2488 h 4252"/>
                <a:gd name="T44" fmla="*/ 333 w 3853"/>
                <a:gd name="T45" fmla="*/ 1893 h 4252"/>
                <a:gd name="T46" fmla="*/ 940 w 3853"/>
                <a:gd name="T47" fmla="*/ 1392 h 4252"/>
                <a:gd name="T48" fmla="*/ 1952 w 3853"/>
                <a:gd name="T49" fmla="*/ 1359 h 4252"/>
                <a:gd name="T50" fmla="*/ 2921 w 3853"/>
                <a:gd name="T51" fmla="*/ 1724 h 4252"/>
                <a:gd name="T52" fmla="*/ 3313 w 3853"/>
                <a:gd name="T53" fmla="*/ 1705 h 4252"/>
                <a:gd name="T54" fmla="*/ 3356 w 3853"/>
                <a:gd name="T55" fmla="*/ 1245 h 4252"/>
                <a:gd name="T56" fmla="*/ 3061 w 3853"/>
                <a:gd name="T57" fmla="*/ 696 h 4252"/>
                <a:gd name="T58" fmla="*/ 2548 w 3853"/>
                <a:gd name="T59" fmla="*/ 365 h 4252"/>
                <a:gd name="T60" fmla="*/ 2099 w 3853"/>
                <a:gd name="T61" fmla="*/ 327 h 4252"/>
                <a:gd name="T62" fmla="*/ 2300 w 3853"/>
                <a:gd name="T63" fmla="*/ 223 h 4252"/>
                <a:gd name="T64" fmla="*/ 2036 w 3853"/>
                <a:gd name="T65" fmla="*/ 188 h 4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53" h="4252">
                  <a:moveTo>
                    <a:pt x="2036" y="188"/>
                  </a:moveTo>
                  <a:lnTo>
                    <a:pt x="2103" y="101"/>
                  </a:lnTo>
                  <a:lnTo>
                    <a:pt x="2200" y="44"/>
                  </a:lnTo>
                  <a:lnTo>
                    <a:pt x="2418" y="0"/>
                  </a:lnTo>
                  <a:lnTo>
                    <a:pt x="2571" y="14"/>
                  </a:lnTo>
                  <a:lnTo>
                    <a:pt x="2751" y="101"/>
                  </a:lnTo>
                  <a:lnTo>
                    <a:pt x="2924" y="249"/>
                  </a:lnTo>
                  <a:lnTo>
                    <a:pt x="3362" y="567"/>
                  </a:lnTo>
                  <a:lnTo>
                    <a:pt x="3665" y="1061"/>
                  </a:lnTo>
                  <a:lnTo>
                    <a:pt x="3729" y="1302"/>
                  </a:lnTo>
                  <a:lnTo>
                    <a:pt x="3743" y="1701"/>
                  </a:lnTo>
                  <a:lnTo>
                    <a:pt x="3571" y="2158"/>
                  </a:lnTo>
                  <a:lnTo>
                    <a:pt x="2995" y="2532"/>
                  </a:lnTo>
                  <a:lnTo>
                    <a:pt x="2795" y="2661"/>
                  </a:lnTo>
                  <a:lnTo>
                    <a:pt x="2278" y="2677"/>
                  </a:lnTo>
                  <a:lnTo>
                    <a:pt x="2380" y="3032"/>
                  </a:lnTo>
                  <a:lnTo>
                    <a:pt x="1988" y="2673"/>
                  </a:lnTo>
                  <a:lnTo>
                    <a:pt x="1735" y="2758"/>
                  </a:lnTo>
                  <a:lnTo>
                    <a:pt x="1684" y="3081"/>
                  </a:lnTo>
                  <a:lnTo>
                    <a:pt x="1545" y="3349"/>
                  </a:lnTo>
                  <a:lnTo>
                    <a:pt x="1526" y="3532"/>
                  </a:lnTo>
                  <a:lnTo>
                    <a:pt x="1269" y="3589"/>
                  </a:lnTo>
                  <a:lnTo>
                    <a:pt x="1345" y="2874"/>
                  </a:lnTo>
                  <a:lnTo>
                    <a:pt x="949" y="2422"/>
                  </a:lnTo>
                  <a:lnTo>
                    <a:pt x="544" y="2620"/>
                  </a:lnTo>
                  <a:lnTo>
                    <a:pt x="449" y="2907"/>
                  </a:lnTo>
                  <a:lnTo>
                    <a:pt x="459" y="3211"/>
                  </a:lnTo>
                  <a:lnTo>
                    <a:pt x="626" y="3536"/>
                  </a:lnTo>
                  <a:lnTo>
                    <a:pt x="1184" y="3815"/>
                  </a:lnTo>
                  <a:lnTo>
                    <a:pt x="1703" y="3941"/>
                  </a:lnTo>
                  <a:lnTo>
                    <a:pt x="1969" y="3922"/>
                  </a:lnTo>
                  <a:lnTo>
                    <a:pt x="2409" y="3836"/>
                  </a:lnTo>
                  <a:lnTo>
                    <a:pt x="3004" y="3749"/>
                  </a:lnTo>
                  <a:lnTo>
                    <a:pt x="3853" y="3498"/>
                  </a:lnTo>
                  <a:lnTo>
                    <a:pt x="3619" y="3713"/>
                  </a:lnTo>
                  <a:lnTo>
                    <a:pt x="2919" y="4022"/>
                  </a:lnTo>
                  <a:lnTo>
                    <a:pt x="2074" y="4233"/>
                  </a:lnTo>
                  <a:lnTo>
                    <a:pt x="1475" y="4252"/>
                  </a:lnTo>
                  <a:lnTo>
                    <a:pt x="1026" y="4138"/>
                  </a:lnTo>
                  <a:lnTo>
                    <a:pt x="518" y="3965"/>
                  </a:lnTo>
                  <a:lnTo>
                    <a:pt x="358" y="3836"/>
                  </a:lnTo>
                  <a:lnTo>
                    <a:pt x="139" y="3617"/>
                  </a:lnTo>
                  <a:lnTo>
                    <a:pt x="6" y="3133"/>
                  </a:lnTo>
                  <a:lnTo>
                    <a:pt x="0" y="2488"/>
                  </a:lnTo>
                  <a:lnTo>
                    <a:pt x="234" y="2023"/>
                  </a:lnTo>
                  <a:lnTo>
                    <a:pt x="333" y="1893"/>
                  </a:lnTo>
                  <a:lnTo>
                    <a:pt x="554" y="1667"/>
                  </a:lnTo>
                  <a:lnTo>
                    <a:pt x="940" y="1392"/>
                  </a:lnTo>
                  <a:lnTo>
                    <a:pt x="1454" y="1300"/>
                  </a:lnTo>
                  <a:lnTo>
                    <a:pt x="1952" y="1359"/>
                  </a:lnTo>
                  <a:lnTo>
                    <a:pt x="2430" y="1549"/>
                  </a:lnTo>
                  <a:lnTo>
                    <a:pt x="2921" y="1724"/>
                  </a:lnTo>
                  <a:lnTo>
                    <a:pt x="3139" y="1764"/>
                  </a:lnTo>
                  <a:lnTo>
                    <a:pt x="3313" y="1705"/>
                  </a:lnTo>
                  <a:lnTo>
                    <a:pt x="3429" y="1589"/>
                  </a:lnTo>
                  <a:lnTo>
                    <a:pt x="3356" y="1245"/>
                  </a:lnTo>
                  <a:lnTo>
                    <a:pt x="3276" y="1029"/>
                  </a:lnTo>
                  <a:lnTo>
                    <a:pt x="3061" y="696"/>
                  </a:lnTo>
                  <a:lnTo>
                    <a:pt x="2732" y="409"/>
                  </a:lnTo>
                  <a:lnTo>
                    <a:pt x="2548" y="365"/>
                  </a:lnTo>
                  <a:lnTo>
                    <a:pt x="2251" y="361"/>
                  </a:lnTo>
                  <a:lnTo>
                    <a:pt x="2099" y="327"/>
                  </a:lnTo>
                  <a:lnTo>
                    <a:pt x="2319" y="297"/>
                  </a:lnTo>
                  <a:lnTo>
                    <a:pt x="2300" y="223"/>
                  </a:lnTo>
                  <a:lnTo>
                    <a:pt x="2036" y="188"/>
                  </a:lnTo>
                  <a:lnTo>
                    <a:pt x="2036" y="188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7" hidden="1"/>
            <p:cNvSpPr>
              <a:spLocks/>
            </p:cNvSpPr>
            <p:nvPr/>
          </p:nvSpPr>
          <p:spPr bwMode="auto">
            <a:xfrm>
              <a:off x="385" y="1859"/>
              <a:ext cx="1633" cy="1675"/>
            </a:xfrm>
            <a:custGeom>
              <a:avLst/>
              <a:gdLst>
                <a:gd name="T0" fmla="*/ 2844 w 3267"/>
                <a:gd name="T1" fmla="*/ 0 h 3349"/>
                <a:gd name="T2" fmla="*/ 0 w 3267"/>
                <a:gd name="T3" fmla="*/ 0 h 3349"/>
                <a:gd name="T4" fmla="*/ 0 w 3267"/>
                <a:gd name="T5" fmla="*/ 3349 h 3349"/>
                <a:gd name="T6" fmla="*/ 413 w 3267"/>
                <a:gd name="T7" fmla="*/ 3349 h 3349"/>
                <a:gd name="T8" fmla="*/ 217 w 3267"/>
                <a:gd name="T9" fmla="*/ 3068 h 3349"/>
                <a:gd name="T10" fmla="*/ 122 w 3267"/>
                <a:gd name="T11" fmla="*/ 2843 h 3349"/>
                <a:gd name="T12" fmla="*/ 76 w 3267"/>
                <a:gd name="T13" fmla="*/ 2600 h 3349"/>
                <a:gd name="T14" fmla="*/ 70 w 3267"/>
                <a:gd name="T15" fmla="*/ 2269 h 3349"/>
                <a:gd name="T16" fmla="*/ 143 w 3267"/>
                <a:gd name="T17" fmla="*/ 1849 h 3349"/>
                <a:gd name="T18" fmla="*/ 242 w 3267"/>
                <a:gd name="T19" fmla="*/ 1627 h 3349"/>
                <a:gd name="T20" fmla="*/ 293 w 3267"/>
                <a:gd name="T21" fmla="*/ 1520 h 3349"/>
                <a:gd name="T22" fmla="*/ 162 w 3267"/>
                <a:gd name="T23" fmla="*/ 1479 h 3349"/>
                <a:gd name="T24" fmla="*/ 348 w 3267"/>
                <a:gd name="T25" fmla="*/ 1460 h 3349"/>
                <a:gd name="T26" fmla="*/ 424 w 3267"/>
                <a:gd name="T27" fmla="*/ 1384 h 3349"/>
                <a:gd name="T28" fmla="*/ 183 w 3267"/>
                <a:gd name="T29" fmla="*/ 1277 h 3349"/>
                <a:gd name="T30" fmla="*/ 535 w 3267"/>
                <a:gd name="T31" fmla="*/ 1235 h 3349"/>
                <a:gd name="T32" fmla="*/ 175 w 3267"/>
                <a:gd name="T33" fmla="*/ 988 h 3349"/>
                <a:gd name="T34" fmla="*/ 557 w 3267"/>
                <a:gd name="T35" fmla="*/ 1110 h 3349"/>
                <a:gd name="T36" fmla="*/ 167 w 3267"/>
                <a:gd name="T37" fmla="*/ 709 h 3349"/>
                <a:gd name="T38" fmla="*/ 696 w 3267"/>
                <a:gd name="T39" fmla="*/ 986 h 3349"/>
                <a:gd name="T40" fmla="*/ 171 w 3267"/>
                <a:gd name="T41" fmla="*/ 448 h 3349"/>
                <a:gd name="T42" fmla="*/ 852 w 3267"/>
                <a:gd name="T43" fmla="*/ 844 h 3349"/>
                <a:gd name="T44" fmla="*/ 348 w 3267"/>
                <a:gd name="T45" fmla="*/ 205 h 3349"/>
                <a:gd name="T46" fmla="*/ 968 w 3267"/>
                <a:gd name="T47" fmla="*/ 762 h 3349"/>
                <a:gd name="T48" fmla="*/ 645 w 3267"/>
                <a:gd name="T49" fmla="*/ 159 h 3349"/>
                <a:gd name="T50" fmla="*/ 1102 w 3267"/>
                <a:gd name="T51" fmla="*/ 644 h 3349"/>
                <a:gd name="T52" fmla="*/ 927 w 3267"/>
                <a:gd name="T53" fmla="*/ 95 h 3349"/>
                <a:gd name="T54" fmla="*/ 1298 w 3267"/>
                <a:gd name="T55" fmla="*/ 629 h 3349"/>
                <a:gd name="T56" fmla="*/ 1193 w 3267"/>
                <a:gd name="T57" fmla="*/ 112 h 3349"/>
                <a:gd name="T58" fmla="*/ 1398 w 3267"/>
                <a:gd name="T59" fmla="*/ 454 h 3349"/>
                <a:gd name="T60" fmla="*/ 1446 w 3267"/>
                <a:gd name="T61" fmla="*/ 82 h 3349"/>
                <a:gd name="T62" fmla="*/ 1661 w 3267"/>
                <a:gd name="T63" fmla="*/ 521 h 3349"/>
                <a:gd name="T64" fmla="*/ 1733 w 3267"/>
                <a:gd name="T65" fmla="*/ 104 h 3349"/>
                <a:gd name="T66" fmla="*/ 1828 w 3267"/>
                <a:gd name="T67" fmla="*/ 500 h 3349"/>
                <a:gd name="T68" fmla="*/ 1988 w 3267"/>
                <a:gd name="T69" fmla="*/ 99 h 3349"/>
                <a:gd name="T70" fmla="*/ 2121 w 3267"/>
                <a:gd name="T71" fmla="*/ 509 h 3349"/>
                <a:gd name="T72" fmla="*/ 2276 w 3267"/>
                <a:gd name="T73" fmla="*/ 89 h 3349"/>
                <a:gd name="T74" fmla="*/ 2327 w 3267"/>
                <a:gd name="T75" fmla="*/ 530 h 3349"/>
                <a:gd name="T76" fmla="*/ 2559 w 3267"/>
                <a:gd name="T77" fmla="*/ 144 h 3349"/>
                <a:gd name="T78" fmla="*/ 2483 w 3267"/>
                <a:gd name="T79" fmla="*/ 612 h 3349"/>
                <a:gd name="T80" fmla="*/ 2915 w 3267"/>
                <a:gd name="T81" fmla="*/ 201 h 3349"/>
                <a:gd name="T82" fmla="*/ 2715 w 3267"/>
                <a:gd name="T83" fmla="*/ 678 h 3349"/>
                <a:gd name="T84" fmla="*/ 3061 w 3267"/>
                <a:gd name="T85" fmla="*/ 346 h 3349"/>
                <a:gd name="T86" fmla="*/ 2829 w 3267"/>
                <a:gd name="T87" fmla="*/ 810 h 3349"/>
                <a:gd name="T88" fmla="*/ 3267 w 3267"/>
                <a:gd name="T89" fmla="*/ 445 h 3349"/>
                <a:gd name="T90" fmla="*/ 3141 w 3267"/>
                <a:gd name="T91" fmla="*/ 232 h 3349"/>
                <a:gd name="T92" fmla="*/ 3002 w 3267"/>
                <a:gd name="T93" fmla="*/ 95 h 3349"/>
                <a:gd name="T94" fmla="*/ 2844 w 3267"/>
                <a:gd name="T95" fmla="*/ 0 h 3349"/>
                <a:gd name="T96" fmla="*/ 2844 w 3267"/>
                <a:gd name="T97" fmla="*/ 0 h 3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67" h="3349">
                  <a:moveTo>
                    <a:pt x="2844" y="0"/>
                  </a:moveTo>
                  <a:lnTo>
                    <a:pt x="0" y="0"/>
                  </a:lnTo>
                  <a:lnTo>
                    <a:pt x="0" y="3349"/>
                  </a:lnTo>
                  <a:lnTo>
                    <a:pt x="413" y="3349"/>
                  </a:lnTo>
                  <a:lnTo>
                    <a:pt x="217" y="3068"/>
                  </a:lnTo>
                  <a:lnTo>
                    <a:pt x="122" y="2843"/>
                  </a:lnTo>
                  <a:lnTo>
                    <a:pt x="76" y="2600"/>
                  </a:lnTo>
                  <a:lnTo>
                    <a:pt x="70" y="2269"/>
                  </a:lnTo>
                  <a:lnTo>
                    <a:pt x="143" y="1849"/>
                  </a:lnTo>
                  <a:lnTo>
                    <a:pt x="242" y="1627"/>
                  </a:lnTo>
                  <a:lnTo>
                    <a:pt x="293" y="1520"/>
                  </a:lnTo>
                  <a:lnTo>
                    <a:pt x="162" y="1479"/>
                  </a:lnTo>
                  <a:lnTo>
                    <a:pt x="348" y="1460"/>
                  </a:lnTo>
                  <a:lnTo>
                    <a:pt x="424" y="1384"/>
                  </a:lnTo>
                  <a:lnTo>
                    <a:pt x="183" y="1277"/>
                  </a:lnTo>
                  <a:lnTo>
                    <a:pt x="535" y="1235"/>
                  </a:lnTo>
                  <a:lnTo>
                    <a:pt x="175" y="988"/>
                  </a:lnTo>
                  <a:lnTo>
                    <a:pt x="557" y="1110"/>
                  </a:lnTo>
                  <a:lnTo>
                    <a:pt x="167" y="709"/>
                  </a:lnTo>
                  <a:lnTo>
                    <a:pt x="696" y="986"/>
                  </a:lnTo>
                  <a:lnTo>
                    <a:pt x="171" y="448"/>
                  </a:lnTo>
                  <a:lnTo>
                    <a:pt x="852" y="844"/>
                  </a:lnTo>
                  <a:lnTo>
                    <a:pt x="348" y="205"/>
                  </a:lnTo>
                  <a:lnTo>
                    <a:pt x="968" y="762"/>
                  </a:lnTo>
                  <a:lnTo>
                    <a:pt x="645" y="159"/>
                  </a:lnTo>
                  <a:lnTo>
                    <a:pt x="1102" y="644"/>
                  </a:lnTo>
                  <a:lnTo>
                    <a:pt x="927" y="95"/>
                  </a:lnTo>
                  <a:lnTo>
                    <a:pt x="1298" y="629"/>
                  </a:lnTo>
                  <a:lnTo>
                    <a:pt x="1193" y="112"/>
                  </a:lnTo>
                  <a:lnTo>
                    <a:pt x="1398" y="454"/>
                  </a:lnTo>
                  <a:lnTo>
                    <a:pt x="1446" y="82"/>
                  </a:lnTo>
                  <a:lnTo>
                    <a:pt x="1661" y="521"/>
                  </a:lnTo>
                  <a:lnTo>
                    <a:pt x="1733" y="104"/>
                  </a:lnTo>
                  <a:lnTo>
                    <a:pt x="1828" y="500"/>
                  </a:lnTo>
                  <a:lnTo>
                    <a:pt x="1988" y="99"/>
                  </a:lnTo>
                  <a:lnTo>
                    <a:pt x="2121" y="509"/>
                  </a:lnTo>
                  <a:lnTo>
                    <a:pt x="2276" y="89"/>
                  </a:lnTo>
                  <a:lnTo>
                    <a:pt x="2327" y="530"/>
                  </a:lnTo>
                  <a:lnTo>
                    <a:pt x="2559" y="144"/>
                  </a:lnTo>
                  <a:lnTo>
                    <a:pt x="2483" y="612"/>
                  </a:lnTo>
                  <a:lnTo>
                    <a:pt x="2915" y="201"/>
                  </a:lnTo>
                  <a:lnTo>
                    <a:pt x="2715" y="678"/>
                  </a:lnTo>
                  <a:lnTo>
                    <a:pt x="3061" y="346"/>
                  </a:lnTo>
                  <a:lnTo>
                    <a:pt x="2829" y="810"/>
                  </a:lnTo>
                  <a:lnTo>
                    <a:pt x="3267" y="445"/>
                  </a:lnTo>
                  <a:lnTo>
                    <a:pt x="3141" y="232"/>
                  </a:lnTo>
                  <a:lnTo>
                    <a:pt x="3002" y="95"/>
                  </a:lnTo>
                  <a:lnTo>
                    <a:pt x="2844" y="0"/>
                  </a:lnTo>
                  <a:lnTo>
                    <a:pt x="28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8" hidden="1"/>
            <p:cNvSpPr>
              <a:spLocks/>
            </p:cNvSpPr>
            <p:nvPr/>
          </p:nvSpPr>
          <p:spPr bwMode="auto">
            <a:xfrm>
              <a:off x="2028" y="1859"/>
              <a:ext cx="208" cy="313"/>
            </a:xfrm>
            <a:custGeom>
              <a:avLst/>
              <a:gdLst>
                <a:gd name="T0" fmla="*/ 0 w 417"/>
                <a:gd name="T1" fmla="*/ 0 h 625"/>
                <a:gd name="T2" fmla="*/ 118 w 417"/>
                <a:gd name="T3" fmla="*/ 116 h 625"/>
                <a:gd name="T4" fmla="*/ 266 w 417"/>
                <a:gd name="T5" fmla="*/ 321 h 625"/>
                <a:gd name="T6" fmla="*/ 371 w 417"/>
                <a:gd name="T7" fmla="*/ 504 h 625"/>
                <a:gd name="T8" fmla="*/ 417 w 417"/>
                <a:gd name="T9" fmla="*/ 625 h 625"/>
                <a:gd name="T10" fmla="*/ 417 w 417"/>
                <a:gd name="T11" fmla="*/ 0 h 625"/>
                <a:gd name="T12" fmla="*/ 0 w 417"/>
                <a:gd name="T13" fmla="*/ 0 h 625"/>
                <a:gd name="T14" fmla="*/ 0 w 417"/>
                <a:gd name="T15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7" h="625">
                  <a:moveTo>
                    <a:pt x="0" y="0"/>
                  </a:moveTo>
                  <a:lnTo>
                    <a:pt x="118" y="116"/>
                  </a:lnTo>
                  <a:lnTo>
                    <a:pt x="266" y="321"/>
                  </a:lnTo>
                  <a:lnTo>
                    <a:pt x="371" y="504"/>
                  </a:lnTo>
                  <a:lnTo>
                    <a:pt x="417" y="625"/>
                  </a:lnTo>
                  <a:lnTo>
                    <a:pt x="4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9" hidden="1"/>
            <p:cNvSpPr>
              <a:spLocks/>
            </p:cNvSpPr>
            <p:nvPr/>
          </p:nvSpPr>
          <p:spPr bwMode="auto">
            <a:xfrm>
              <a:off x="1868" y="2116"/>
              <a:ext cx="206" cy="204"/>
            </a:xfrm>
            <a:custGeom>
              <a:avLst/>
              <a:gdLst>
                <a:gd name="T0" fmla="*/ 348 w 411"/>
                <a:gd name="T1" fmla="*/ 0 h 409"/>
                <a:gd name="T2" fmla="*/ 0 w 411"/>
                <a:gd name="T3" fmla="*/ 409 h 409"/>
                <a:gd name="T4" fmla="*/ 411 w 411"/>
                <a:gd name="T5" fmla="*/ 154 h 409"/>
                <a:gd name="T6" fmla="*/ 348 w 411"/>
                <a:gd name="T7" fmla="*/ 0 h 409"/>
                <a:gd name="T8" fmla="*/ 348 w 411"/>
                <a:gd name="T9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09">
                  <a:moveTo>
                    <a:pt x="348" y="0"/>
                  </a:moveTo>
                  <a:lnTo>
                    <a:pt x="0" y="409"/>
                  </a:lnTo>
                  <a:lnTo>
                    <a:pt x="411" y="154"/>
                  </a:lnTo>
                  <a:lnTo>
                    <a:pt x="348" y="0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10" hidden="1"/>
            <p:cNvSpPr>
              <a:spLocks/>
            </p:cNvSpPr>
            <p:nvPr/>
          </p:nvSpPr>
          <p:spPr bwMode="auto">
            <a:xfrm>
              <a:off x="1918" y="2239"/>
              <a:ext cx="187" cy="134"/>
            </a:xfrm>
            <a:custGeom>
              <a:avLst/>
              <a:gdLst>
                <a:gd name="T0" fmla="*/ 329 w 375"/>
                <a:gd name="T1" fmla="*/ 0 h 268"/>
                <a:gd name="T2" fmla="*/ 0 w 375"/>
                <a:gd name="T3" fmla="*/ 268 h 268"/>
                <a:gd name="T4" fmla="*/ 375 w 375"/>
                <a:gd name="T5" fmla="*/ 168 h 268"/>
                <a:gd name="T6" fmla="*/ 329 w 375"/>
                <a:gd name="T7" fmla="*/ 0 h 268"/>
                <a:gd name="T8" fmla="*/ 329 w 375"/>
                <a:gd name="T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68">
                  <a:moveTo>
                    <a:pt x="329" y="0"/>
                  </a:moveTo>
                  <a:lnTo>
                    <a:pt x="0" y="268"/>
                  </a:lnTo>
                  <a:lnTo>
                    <a:pt x="375" y="168"/>
                  </a:lnTo>
                  <a:lnTo>
                    <a:pt x="329" y="0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1415" y="1610"/>
              <a:ext cx="466" cy="267"/>
            </a:xfrm>
            <a:custGeom>
              <a:avLst/>
              <a:gdLst>
                <a:gd name="T0" fmla="*/ 66 w 932"/>
                <a:gd name="T1" fmla="*/ 93 h 532"/>
                <a:gd name="T2" fmla="*/ 15 w 932"/>
                <a:gd name="T3" fmla="*/ 165 h 532"/>
                <a:gd name="T4" fmla="*/ 0 w 932"/>
                <a:gd name="T5" fmla="*/ 228 h 532"/>
                <a:gd name="T6" fmla="*/ 249 w 932"/>
                <a:gd name="T7" fmla="*/ 226 h 532"/>
                <a:gd name="T8" fmla="*/ 251 w 932"/>
                <a:gd name="T9" fmla="*/ 302 h 532"/>
                <a:gd name="T10" fmla="*/ 22 w 932"/>
                <a:gd name="T11" fmla="*/ 298 h 532"/>
                <a:gd name="T12" fmla="*/ 34 w 932"/>
                <a:gd name="T13" fmla="*/ 336 h 532"/>
                <a:gd name="T14" fmla="*/ 260 w 932"/>
                <a:gd name="T15" fmla="*/ 448 h 532"/>
                <a:gd name="T16" fmla="*/ 473 w 932"/>
                <a:gd name="T17" fmla="*/ 462 h 532"/>
                <a:gd name="T18" fmla="*/ 570 w 932"/>
                <a:gd name="T19" fmla="*/ 418 h 532"/>
                <a:gd name="T20" fmla="*/ 671 w 932"/>
                <a:gd name="T21" fmla="*/ 447 h 532"/>
                <a:gd name="T22" fmla="*/ 820 w 932"/>
                <a:gd name="T23" fmla="*/ 498 h 532"/>
                <a:gd name="T24" fmla="*/ 932 w 932"/>
                <a:gd name="T25" fmla="*/ 532 h 532"/>
                <a:gd name="T26" fmla="*/ 711 w 932"/>
                <a:gd name="T27" fmla="*/ 401 h 532"/>
                <a:gd name="T28" fmla="*/ 692 w 932"/>
                <a:gd name="T29" fmla="*/ 287 h 532"/>
                <a:gd name="T30" fmla="*/ 605 w 932"/>
                <a:gd name="T31" fmla="*/ 325 h 532"/>
                <a:gd name="T32" fmla="*/ 504 w 932"/>
                <a:gd name="T33" fmla="*/ 332 h 532"/>
                <a:gd name="T34" fmla="*/ 386 w 932"/>
                <a:gd name="T35" fmla="*/ 369 h 532"/>
                <a:gd name="T36" fmla="*/ 397 w 932"/>
                <a:gd name="T37" fmla="*/ 321 h 532"/>
                <a:gd name="T38" fmla="*/ 298 w 932"/>
                <a:gd name="T39" fmla="*/ 336 h 532"/>
                <a:gd name="T40" fmla="*/ 348 w 932"/>
                <a:gd name="T41" fmla="*/ 300 h 532"/>
                <a:gd name="T42" fmla="*/ 355 w 932"/>
                <a:gd name="T43" fmla="*/ 255 h 532"/>
                <a:gd name="T44" fmla="*/ 323 w 932"/>
                <a:gd name="T45" fmla="*/ 209 h 532"/>
                <a:gd name="T46" fmla="*/ 247 w 932"/>
                <a:gd name="T47" fmla="*/ 190 h 532"/>
                <a:gd name="T48" fmla="*/ 169 w 932"/>
                <a:gd name="T49" fmla="*/ 178 h 532"/>
                <a:gd name="T50" fmla="*/ 148 w 932"/>
                <a:gd name="T51" fmla="*/ 148 h 532"/>
                <a:gd name="T52" fmla="*/ 163 w 932"/>
                <a:gd name="T53" fmla="*/ 112 h 532"/>
                <a:gd name="T54" fmla="*/ 215 w 932"/>
                <a:gd name="T55" fmla="*/ 72 h 532"/>
                <a:gd name="T56" fmla="*/ 350 w 932"/>
                <a:gd name="T57" fmla="*/ 32 h 532"/>
                <a:gd name="T58" fmla="*/ 502 w 932"/>
                <a:gd name="T59" fmla="*/ 23 h 532"/>
                <a:gd name="T60" fmla="*/ 344 w 932"/>
                <a:gd name="T61" fmla="*/ 0 h 532"/>
                <a:gd name="T62" fmla="*/ 167 w 932"/>
                <a:gd name="T63" fmla="*/ 36 h 532"/>
                <a:gd name="T64" fmla="*/ 66 w 932"/>
                <a:gd name="T65" fmla="*/ 93 h 532"/>
                <a:gd name="T66" fmla="*/ 66 w 932"/>
                <a:gd name="T67" fmla="*/ 93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2" h="532">
                  <a:moveTo>
                    <a:pt x="66" y="93"/>
                  </a:moveTo>
                  <a:lnTo>
                    <a:pt x="15" y="165"/>
                  </a:lnTo>
                  <a:lnTo>
                    <a:pt x="0" y="228"/>
                  </a:lnTo>
                  <a:lnTo>
                    <a:pt x="249" y="226"/>
                  </a:lnTo>
                  <a:lnTo>
                    <a:pt x="251" y="302"/>
                  </a:lnTo>
                  <a:lnTo>
                    <a:pt x="22" y="298"/>
                  </a:lnTo>
                  <a:lnTo>
                    <a:pt x="34" y="336"/>
                  </a:lnTo>
                  <a:lnTo>
                    <a:pt x="260" y="448"/>
                  </a:lnTo>
                  <a:lnTo>
                    <a:pt x="473" y="462"/>
                  </a:lnTo>
                  <a:lnTo>
                    <a:pt x="570" y="418"/>
                  </a:lnTo>
                  <a:lnTo>
                    <a:pt x="671" y="447"/>
                  </a:lnTo>
                  <a:lnTo>
                    <a:pt x="820" y="498"/>
                  </a:lnTo>
                  <a:lnTo>
                    <a:pt x="932" y="532"/>
                  </a:lnTo>
                  <a:lnTo>
                    <a:pt x="711" y="401"/>
                  </a:lnTo>
                  <a:lnTo>
                    <a:pt x="692" y="287"/>
                  </a:lnTo>
                  <a:lnTo>
                    <a:pt x="605" y="325"/>
                  </a:lnTo>
                  <a:lnTo>
                    <a:pt x="504" y="332"/>
                  </a:lnTo>
                  <a:lnTo>
                    <a:pt x="386" y="369"/>
                  </a:lnTo>
                  <a:lnTo>
                    <a:pt x="397" y="321"/>
                  </a:lnTo>
                  <a:lnTo>
                    <a:pt x="298" y="336"/>
                  </a:lnTo>
                  <a:lnTo>
                    <a:pt x="348" y="300"/>
                  </a:lnTo>
                  <a:lnTo>
                    <a:pt x="355" y="255"/>
                  </a:lnTo>
                  <a:lnTo>
                    <a:pt x="323" y="209"/>
                  </a:lnTo>
                  <a:lnTo>
                    <a:pt x="247" y="190"/>
                  </a:lnTo>
                  <a:lnTo>
                    <a:pt x="169" y="178"/>
                  </a:lnTo>
                  <a:lnTo>
                    <a:pt x="148" y="148"/>
                  </a:lnTo>
                  <a:lnTo>
                    <a:pt x="163" y="112"/>
                  </a:lnTo>
                  <a:lnTo>
                    <a:pt x="215" y="72"/>
                  </a:lnTo>
                  <a:lnTo>
                    <a:pt x="350" y="32"/>
                  </a:lnTo>
                  <a:lnTo>
                    <a:pt x="502" y="23"/>
                  </a:lnTo>
                  <a:lnTo>
                    <a:pt x="344" y="0"/>
                  </a:lnTo>
                  <a:lnTo>
                    <a:pt x="167" y="36"/>
                  </a:lnTo>
                  <a:lnTo>
                    <a:pt x="66" y="93"/>
                  </a:lnTo>
                  <a:lnTo>
                    <a:pt x="6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3" name="Freeform 12"/>
            <p:cNvSpPr>
              <a:spLocks/>
            </p:cNvSpPr>
            <p:nvPr/>
          </p:nvSpPr>
          <p:spPr bwMode="auto">
            <a:xfrm>
              <a:off x="613" y="1981"/>
              <a:ext cx="1584" cy="537"/>
            </a:xfrm>
            <a:custGeom>
              <a:avLst/>
              <a:gdLst>
                <a:gd name="T0" fmla="*/ 2985 w 3168"/>
                <a:gd name="T1" fmla="*/ 0 h 1074"/>
                <a:gd name="T2" fmla="*/ 3071 w 3168"/>
                <a:gd name="T3" fmla="*/ 236 h 1074"/>
                <a:gd name="T4" fmla="*/ 3076 w 3168"/>
                <a:gd name="T5" fmla="*/ 485 h 1074"/>
                <a:gd name="T6" fmla="*/ 3044 w 3168"/>
                <a:gd name="T7" fmla="*/ 631 h 1074"/>
                <a:gd name="T8" fmla="*/ 3002 w 3168"/>
                <a:gd name="T9" fmla="*/ 816 h 1074"/>
                <a:gd name="T10" fmla="*/ 2903 w 3168"/>
                <a:gd name="T11" fmla="*/ 924 h 1074"/>
                <a:gd name="T12" fmla="*/ 2785 w 3168"/>
                <a:gd name="T13" fmla="*/ 992 h 1074"/>
                <a:gd name="T14" fmla="*/ 2599 w 3168"/>
                <a:gd name="T15" fmla="*/ 979 h 1074"/>
                <a:gd name="T16" fmla="*/ 2243 w 3168"/>
                <a:gd name="T17" fmla="*/ 888 h 1074"/>
                <a:gd name="T18" fmla="*/ 1887 w 3168"/>
                <a:gd name="T19" fmla="*/ 736 h 1074"/>
                <a:gd name="T20" fmla="*/ 1548 w 3168"/>
                <a:gd name="T21" fmla="*/ 608 h 1074"/>
                <a:gd name="T22" fmla="*/ 1255 w 3168"/>
                <a:gd name="T23" fmla="*/ 549 h 1074"/>
                <a:gd name="T24" fmla="*/ 962 w 3168"/>
                <a:gd name="T25" fmla="*/ 540 h 1074"/>
                <a:gd name="T26" fmla="*/ 666 w 3168"/>
                <a:gd name="T27" fmla="*/ 605 h 1074"/>
                <a:gd name="T28" fmla="*/ 464 w 3168"/>
                <a:gd name="T29" fmla="*/ 683 h 1074"/>
                <a:gd name="T30" fmla="*/ 255 w 3168"/>
                <a:gd name="T31" fmla="*/ 800 h 1074"/>
                <a:gd name="T32" fmla="*/ 112 w 3168"/>
                <a:gd name="T33" fmla="*/ 924 h 1074"/>
                <a:gd name="T34" fmla="*/ 0 w 3168"/>
                <a:gd name="T35" fmla="*/ 1061 h 1074"/>
                <a:gd name="T36" fmla="*/ 194 w 3168"/>
                <a:gd name="T37" fmla="*/ 960 h 1074"/>
                <a:gd name="T38" fmla="*/ 257 w 3168"/>
                <a:gd name="T39" fmla="*/ 861 h 1074"/>
                <a:gd name="T40" fmla="*/ 411 w 3168"/>
                <a:gd name="T41" fmla="*/ 852 h 1074"/>
                <a:gd name="T42" fmla="*/ 521 w 3168"/>
                <a:gd name="T43" fmla="*/ 717 h 1074"/>
                <a:gd name="T44" fmla="*/ 666 w 3168"/>
                <a:gd name="T45" fmla="*/ 766 h 1074"/>
                <a:gd name="T46" fmla="*/ 822 w 3168"/>
                <a:gd name="T47" fmla="*/ 626 h 1074"/>
                <a:gd name="T48" fmla="*/ 1025 w 3168"/>
                <a:gd name="T49" fmla="*/ 730 h 1074"/>
                <a:gd name="T50" fmla="*/ 1179 w 3168"/>
                <a:gd name="T51" fmla="*/ 603 h 1074"/>
                <a:gd name="T52" fmla="*/ 1362 w 3168"/>
                <a:gd name="T53" fmla="*/ 734 h 1074"/>
                <a:gd name="T54" fmla="*/ 1503 w 3168"/>
                <a:gd name="T55" fmla="*/ 648 h 1074"/>
                <a:gd name="T56" fmla="*/ 1676 w 3168"/>
                <a:gd name="T57" fmla="*/ 812 h 1074"/>
                <a:gd name="T58" fmla="*/ 1817 w 3168"/>
                <a:gd name="T59" fmla="*/ 766 h 1074"/>
                <a:gd name="T60" fmla="*/ 1980 w 3168"/>
                <a:gd name="T61" fmla="*/ 894 h 1074"/>
                <a:gd name="T62" fmla="*/ 2148 w 3168"/>
                <a:gd name="T63" fmla="*/ 880 h 1074"/>
                <a:gd name="T64" fmla="*/ 2216 w 3168"/>
                <a:gd name="T65" fmla="*/ 979 h 1074"/>
                <a:gd name="T66" fmla="*/ 2330 w 3168"/>
                <a:gd name="T67" fmla="*/ 949 h 1074"/>
                <a:gd name="T68" fmla="*/ 2407 w 3168"/>
                <a:gd name="T69" fmla="*/ 1034 h 1074"/>
                <a:gd name="T70" fmla="*/ 2502 w 3168"/>
                <a:gd name="T71" fmla="*/ 994 h 1074"/>
                <a:gd name="T72" fmla="*/ 2580 w 3168"/>
                <a:gd name="T73" fmla="*/ 1066 h 1074"/>
                <a:gd name="T74" fmla="*/ 2679 w 3168"/>
                <a:gd name="T75" fmla="*/ 1025 h 1074"/>
                <a:gd name="T76" fmla="*/ 2779 w 3168"/>
                <a:gd name="T77" fmla="*/ 1074 h 1074"/>
                <a:gd name="T78" fmla="*/ 2861 w 3168"/>
                <a:gd name="T79" fmla="*/ 1034 h 1074"/>
                <a:gd name="T80" fmla="*/ 3012 w 3168"/>
                <a:gd name="T81" fmla="*/ 956 h 1074"/>
                <a:gd name="T82" fmla="*/ 3126 w 3168"/>
                <a:gd name="T83" fmla="*/ 816 h 1074"/>
                <a:gd name="T84" fmla="*/ 3158 w 3168"/>
                <a:gd name="T85" fmla="*/ 641 h 1074"/>
                <a:gd name="T86" fmla="*/ 3168 w 3168"/>
                <a:gd name="T87" fmla="*/ 439 h 1074"/>
                <a:gd name="T88" fmla="*/ 3145 w 3168"/>
                <a:gd name="T89" fmla="*/ 243 h 1074"/>
                <a:gd name="T90" fmla="*/ 3090 w 3168"/>
                <a:gd name="T91" fmla="*/ 133 h 1074"/>
                <a:gd name="T92" fmla="*/ 2985 w 3168"/>
                <a:gd name="T93" fmla="*/ 0 h 1074"/>
                <a:gd name="T94" fmla="*/ 2985 w 3168"/>
                <a:gd name="T95" fmla="*/ 0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68" h="1074">
                  <a:moveTo>
                    <a:pt x="2985" y="0"/>
                  </a:moveTo>
                  <a:lnTo>
                    <a:pt x="3071" y="236"/>
                  </a:lnTo>
                  <a:lnTo>
                    <a:pt x="3076" y="485"/>
                  </a:lnTo>
                  <a:lnTo>
                    <a:pt x="3044" y="631"/>
                  </a:lnTo>
                  <a:lnTo>
                    <a:pt x="3002" y="816"/>
                  </a:lnTo>
                  <a:lnTo>
                    <a:pt x="2903" y="924"/>
                  </a:lnTo>
                  <a:lnTo>
                    <a:pt x="2785" y="992"/>
                  </a:lnTo>
                  <a:lnTo>
                    <a:pt x="2599" y="979"/>
                  </a:lnTo>
                  <a:lnTo>
                    <a:pt x="2243" y="888"/>
                  </a:lnTo>
                  <a:lnTo>
                    <a:pt x="1887" y="736"/>
                  </a:lnTo>
                  <a:lnTo>
                    <a:pt x="1548" y="608"/>
                  </a:lnTo>
                  <a:lnTo>
                    <a:pt x="1255" y="549"/>
                  </a:lnTo>
                  <a:lnTo>
                    <a:pt x="962" y="540"/>
                  </a:lnTo>
                  <a:lnTo>
                    <a:pt x="666" y="605"/>
                  </a:lnTo>
                  <a:lnTo>
                    <a:pt x="464" y="683"/>
                  </a:lnTo>
                  <a:lnTo>
                    <a:pt x="255" y="800"/>
                  </a:lnTo>
                  <a:lnTo>
                    <a:pt x="112" y="924"/>
                  </a:lnTo>
                  <a:lnTo>
                    <a:pt x="0" y="1061"/>
                  </a:lnTo>
                  <a:lnTo>
                    <a:pt x="194" y="960"/>
                  </a:lnTo>
                  <a:lnTo>
                    <a:pt x="257" y="861"/>
                  </a:lnTo>
                  <a:lnTo>
                    <a:pt x="411" y="852"/>
                  </a:lnTo>
                  <a:lnTo>
                    <a:pt x="521" y="717"/>
                  </a:lnTo>
                  <a:lnTo>
                    <a:pt x="666" y="766"/>
                  </a:lnTo>
                  <a:lnTo>
                    <a:pt x="822" y="626"/>
                  </a:lnTo>
                  <a:lnTo>
                    <a:pt x="1025" y="730"/>
                  </a:lnTo>
                  <a:lnTo>
                    <a:pt x="1179" y="603"/>
                  </a:lnTo>
                  <a:lnTo>
                    <a:pt x="1362" y="734"/>
                  </a:lnTo>
                  <a:lnTo>
                    <a:pt x="1503" y="648"/>
                  </a:lnTo>
                  <a:lnTo>
                    <a:pt x="1676" y="812"/>
                  </a:lnTo>
                  <a:lnTo>
                    <a:pt x="1817" y="766"/>
                  </a:lnTo>
                  <a:lnTo>
                    <a:pt x="1980" y="894"/>
                  </a:lnTo>
                  <a:lnTo>
                    <a:pt x="2148" y="880"/>
                  </a:lnTo>
                  <a:lnTo>
                    <a:pt x="2216" y="979"/>
                  </a:lnTo>
                  <a:lnTo>
                    <a:pt x="2330" y="949"/>
                  </a:lnTo>
                  <a:lnTo>
                    <a:pt x="2407" y="1034"/>
                  </a:lnTo>
                  <a:lnTo>
                    <a:pt x="2502" y="994"/>
                  </a:lnTo>
                  <a:lnTo>
                    <a:pt x="2580" y="1066"/>
                  </a:lnTo>
                  <a:lnTo>
                    <a:pt x="2679" y="1025"/>
                  </a:lnTo>
                  <a:lnTo>
                    <a:pt x="2779" y="1074"/>
                  </a:lnTo>
                  <a:lnTo>
                    <a:pt x="2861" y="1034"/>
                  </a:lnTo>
                  <a:lnTo>
                    <a:pt x="3012" y="956"/>
                  </a:lnTo>
                  <a:lnTo>
                    <a:pt x="3126" y="816"/>
                  </a:lnTo>
                  <a:lnTo>
                    <a:pt x="3158" y="641"/>
                  </a:lnTo>
                  <a:lnTo>
                    <a:pt x="3168" y="439"/>
                  </a:lnTo>
                  <a:lnTo>
                    <a:pt x="3145" y="243"/>
                  </a:lnTo>
                  <a:lnTo>
                    <a:pt x="3090" y="133"/>
                  </a:lnTo>
                  <a:lnTo>
                    <a:pt x="2985" y="0"/>
                  </a:lnTo>
                  <a:lnTo>
                    <a:pt x="29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1849" y="2248"/>
              <a:ext cx="437" cy="677"/>
            </a:xfrm>
            <a:custGeom>
              <a:avLst/>
              <a:gdLst>
                <a:gd name="T0" fmla="*/ 828 w 874"/>
                <a:gd name="T1" fmla="*/ 0 h 1354"/>
                <a:gd name="T2" fmla="*/ 874 w 874"/>
                <a:gd name="T3" fmla="*/ 295 h 1354"/>
                <a:gd name="T4" fmla="*/ 860 w 874"/>
                <a:gd name="T5" fmla="*/ 474 h 1354"/>
                <a:gd name="T6" fmla="*/ 815 w 874"/>
                <a:gd name="T7" fmla="*/ 715 h 1354"/>
                <a:gd name="T8" fmla="*/ 729 w 874"/>
                <a:gd name="T9" fmla="*/ 896 h 1354"/>
                <a:gd name="T10" fmla="*/ 571 w 874"/>
                <a:gd name="T11" fmla="*/ 1069 h 1354"/>
                <a:gd name="T12" fmla="*/ 358 w 874"/>
                <a:gd name="T13" fmla="*/ 1209 h 1354"/>
                <a:gd name="T14" fmla="*/ 0 w 874"/>
                <a:gd name="T15" fmla="*/ 1354 h 1354"/>
                <a:gd name="T16" fmla="*/ 74 w 874"/>
                <a:gd name="T17" fmla="*/ 1205 h 1354"/>
                <a:gd name="T18" fmla="*/ 120 w 874"/>
                <a:gd name="T19" fmla="*/ 1002 h 1354"/>
                <a:gd name="T20" fmla="*/ 160 w 874"/>
                <a:gd name="T21" fmla="*/ 1110 h 1354"/>
                <a:gd name="T22" fmla="*/ 229 w 874"/>
                <a:gd name="T23" fmla="*/ 869 h 1354"/>
                <a:gd name="T24" fmla="*/ 288 w 874"/>
                <a:gd name="T25" fmla="*/ 1029 h 1354"/>
                <a:gd name="T26" fmla="*/ 322 w 874"/>
                <a:gd name="T27" fmla="*/ 797 h 1354"/>
                <a:gd name="T28" fmla="*/ 367 w 874"/>
                <a:gd name="T29" fmla="*/ 983 h 1354"/>
                <a:gd name="T30" fmla="*/ 432 w 874"/>
                <a:gd name="T31" fmla="*/ 732 h 1354"/>
                <a:gd name="T32" fmla="*/ 485 w 874"/>
                <a:gd name="T33" fmla="*/ 915 h 1354"/>
                <a:gd name="T34" fmla="*/ 508 w 874"/>
                <a:gd name="T35" fmla="*/ 673 h 1354"/>
                <a:gd name="T36" fmla="*/ 571 w 874"/>
                <a:gd name="T37" fmla="*/ 852 h 1354"/>
                <a:gd name="T38" fmla="*/ 603 w 874"/>
                <a:gd name="T39" fmla="*/ 586 h 1354"/>
                <a:gd name="T40" fmla="*/ 674 w 874"/>
                <a:gd name="T41" fmla="*/ 745 h 1354"/>
                <a:gd name="T42" fmla="*/ 674 w 874"/>
                <a:gd name="T43" fmla="*/ 477 h 1354"/>
                <a:gd name="T44" fmla="*/ 738 w 874"/>
                <a:gd name="T45" fmla="*/ 601 h 1354"/>
                <a:gd name="T46" fmla="*/ 748 w 874"/>
                <a:gd name="T47" fmla="*/ 354 h 1354"/>
                <a:gd name="T48" fmla="*/ 815 w 874"/>
                <a:gd name="T49" fmla="*/ 455 h 1354"/>
                <a:gd name="T50" fmla="*/ 801 w 874"/>
                <a:gd name="T51" fmla="*/ 236 h 1354"/>
                <a:gd name="T52" fmla="*/ 837 w 874"/>
                <a:gd name="T53" fmla="*/ 278 h 1354"/>
                <a:gd name="T54" fmla="*/ 828 w 874"/>
                <a:gd name="T55" fmla="*/ 0 h 1354"/>
                <a:gd name="T56" fmla="*/ 828 w 874"/>
                <a:gd name="T57" fmla="*/ 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4" h="1354">
                  <a:moveTo>
                    <a:pt x="828" y="0"/>
                  </a:moveTo>
                  <a:lnTo>
                    <a:pt x="874" y="295"/>
                  </a:lnTo>
                  <a:lnTo>
                    <a:pt x="860" y="474"/>
                  </a:lnTo>
                  <a:lnTo>
                    <a:pt x="815" y="715"/>
                  </a:lnTo>
                  <a:lnTo>
                    <a:pt x="729" y="896"/>
                  </a:lnTo>
                  <a:lnTo>
                    <a:pt x="571" y="1069"/>
                  </a:lnTo>
                  <a:lnTo>
                    <a:pt x="358" y="1209"/>
                  </a:lnTo>
                  <a:lnTo>
                    <a:pt x="0" y="1354"/>
                  </a:lnTo>
                  <a:lnTo>
                    <a:pt x="74" y="1205"/>
                  </a:lnTo>
                  <a:lnTo>
                    <a:pt x="120" y="1002"/>
                  </a:lnTo>
                  <a:lnTo>
                    <a:pt x="160" y="1110"/>
                  </a:lnTo>
                  <a:lnTo>
                    <a:pt x="229" y="869"/>
                  </a:lnTo>
                  <a:lnTo>
                    <a:pt x="288" y="1029"/>
                  </a:lnTo>
                  <a:lnTo>
                    <a:pt x="322" y="797"/>
                  </a:lnTo>
                  <a:lnTo>
                    <a:pt x="367" y="983"/>
                  </a:lnTo>
                  <a:lnTo>
                    <a:pt x="432" y="732"/>
                  </a:lnTo>
                  <a:lnTo>
                    <a:pt x="485" y="915"/>
                  </a:lnTo>
                  <a:lnTo>
                    <a:pt x="508" y="673"/>
                  </a:lnTo>
                  <a:lnTo>
                    <a:pt x="571" y="852"/>
                  </a:lnTo>
                  <a:lnTo>
                    <a:pt x="603" y="586"/>
                  </a:lnTo>
                  <a:lnTo>
                    <a:pt x="674" y="745"/>
                  </a:lnTo>
                  <a:lnTo>
                    <a:pt x="674" y="477"/>
                  </a:lnTo>
                  <a:lnTo>
                    <a:pt x="738" y="601"/>
                  </a:lnTo>
                  <a:lnTo>
                    <a:pt x="748" y="354"/>
                  </a:lnTo>
                  <a:lnTo>
                    <a:pt x="815" y="455"/>
                  </a:lnTo>
                  <a:lnTo>
                    <a:pt x="801" y="236"/>
                  </a:lnTo>
                  <a:lnTo>
                    <a:pt x="837" y="278"/>
                  </a:lnTo>
                  <a:lnTo>
                    <a:pt x="828" y="0"/>
                  </a:lnTo>
                  <a:lnTo>
                    <a:pt x="8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5" name="Freeform 14"/>
            <p:cNvSpPr>
              <a:spLocks/>
            </p:cNvSpPr>
            <p:nvPr/>
          </p:nvSpPr>
          <p:spPr bwMode="auto">
            <a:xfrm>
              <a:off x="1680" y="2655"/>
              <a:ext cx="337" cy="708"/>
            </a:xfrm>
            <a:custGeom>
              <a:avLst/>
              <a:gdLst>
                <a:gd name="T0" fmla="*/ 254 w 675"/>
                <a:gd name="T1" fmla="*/ 0 h 1416"/>
                <a:gd name="T2" fmla="*/ 344 w 675"/>
                <a:gd name="T3" fmla="*/ 241 h 1416"/>
                <a:gd name="T4" fmla="*/ 350 w 675"/>
                <a:gd name="T5" fmla="*/ 410 h 1416"/>
                <a:gd name="T6" fmla="*/ 321 w 675"/>
                <a:gd name="T7" fmla="*/ 600 h 1416"/>
                <a:gd name="T8" fmla="*/ 334 w 675"/>
                <a:gd name="T9" fmla="*/ 992 h 1416"/>
                <a:gd name="T10" fmla="*/ 376 w 675"/>
                <a:gd name="T11" fmla="*/ 1060 h 1416"/>
                <a:gd name="T12" fmla="*/ 485 w 675"/>
                <a:gd name="T13" fmla="*/ 1057 h 1416"/>
                <a:gd name="T14" fmla="*/ 669 w 675"/>
                <a:gd name="T15" fmla="*/ 1138 h 1416"/>
                <a:gd name="T16" fmla="*/ 530 w 675"/>
                <a:gd name="T17" fmla="*/ 1148 h 1416"/>
                <a:gd name="T18" fmla="*/ 675 w 675"/>
                <a:gd name="T19" fmla="*/ 1279 h 1416"/>
                <a:gd name="T20" fmla="*/ 426 w 675"/>
                <a:gd name="T21" fmla="*/ 1230 h 1416"/>
                <a:gd name="T22" fmla="*/ 502 w 675"/>
                <a:gd name="T23" fmla="*/ 1334 h 1416"/>
                <a:gd name="T24" fmla="*/ 511 w 675"/>
                <a:gd name="T25" fmla="*/ 1416 h 1416"/>
                <a:gd name="T26" fmla="*/ 156 w 675"/>
                <a:gd name="T27" fmla="*/ 1224 h 1416"/>
                <a:gd name="T28" fmla="*/ 64 w 675"/>
                <a:gd name="T29" fmla="*/ 1047 h 1416"/>
                <a:gd name="T30" fmla="*/ 0 w 675"/>
                <a:gd name="T31" fmla="*/ 600 h 1416"/>
                <a:gd name="T32" fmla="*/ 83 w 675"/>
                <a:gd name="T33" fmla="*/ 483 h 1416"/>
                <a:gd name="T34" fmla="*/ 213 w 675"/>
                <a:gd name="T35" fmla="*/ 483 h 1416"/>
                <a:gd name="T36" fmla="*/ 93 w 675"/>
                <a:gd name="T37" fmla="*/ 310 h 1416"/>
                <a:gd name="T38" fmla="*/ 226 w 675"/>
                <a:gd name="T39" fmla="*/ 338 h 1416"/>
                <a:gd name="T40" fmla="*/ 123 w 675"/>
                <a:gd name="T41" fmla="*/ 209 h 1416"/>
                <a:gd name="T42" fmla="*/ 241 w 675"/>
                <a:gd name="T43" fmla="*/ 228 h 1416"/>
                <a:gd name="T44" fmla="*/ 182 w 675"/>
                <a:gd name="T45" fmla="*/ 64 h 1416"/>
                <a:gd name="T46" fmla="*/ 251 w 675"/>
                <a:gd name="T47" fmla="*/ 123 h 1416"/>
                <a:gd name="T48" fmla="*/ 254 w 675"/>
                <a:gd name="T49" fmla="*/ 0 h 1416"/>
                <a:gd name="T50" fmla="*/ 254 w 675"/>
                <a:gd name="T5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5" h="1416">
                  <a:moveTo>
                    <a:pt x="254" y="0"/>
                  </a:moveTo>
                  <a:lnTo>
                    <a:pt x="344" y="241"/>
                  </a:lnTo>
                  <a:lnTo>
                    <a:pt x="350" y="410"/>
                  </a:lnTo>
                  <a:lnTo>
                    <a:pt x="321" y="600"/>
                  </a:lnTo>
                  <a:lnTo>
                    <a:pt x="334" y="992"/>
                  </a:lnTo>
                  <a:lnTo>
                    <a:pt x="376" y="1060"/>
                  </a:lnTo>
                  <a:lnTo>
                    <a:pt x="485" y="1057"/>
                  </a:lnTo>
                  <a:lnTo>
                    <a:pt x="669" y="1138"/>
                  </a:lnTo>
                  <a:lnTo>
                    <a:pt x="530" y="1148"/>
                  </a:lnTo>
                  <a:lnTo>
                    <a:pt x="675" y="1279"/>
                  </a:lnTo>
                  <a:lnTo>
                    <a:pt x="426" y="1230"/>
                  </a:lnTo>
                  <a:lnTo>
                    <a:pt x="502" y="1334"/>
                  </a:lnTo>
                  <a:lnTo>
                    <a:pt x="511" y="1416"/>
                  </a:lnTo>
                  <a:lnTo>
                    <a:pt x="156" y="1224"/>
                  </a:lnTo>
                  <a:lnTo>
                    <a:pt x="64" y="1047"/>
                  </a:lnTo>
                  <a:lnTo>
                    <a:pt x="0" y="600"/>
                  </a:lnTo>
                  <a:lnTo>
                    <a:pt x="83" y="483"/>
                  </a:lnTo>
                  <a:lnTo>
                    <a:pt x="213" y="483"/>
                  </a:lnTo>
                  <a:lnTo>
                    <a:pt x="93" y="310"/>
                  </a:lnTo>
                  <a:lnTo>
                    <a:pt x="226" y="338"/>
                  </a:lnTo>
                  <a:lnTo>
                    <a:pt x="123" y="209"/>
                  </a:lnTo>
                  <a:lnTo>
                    <a:pt x="241" y="228"/>
                  </a:lnTo>
                  <a:lnTo>
                    <a:pt x="182" y="64"/>
                  </a:lnTo>
                  <a:lnTo>
                    <a:pt x="251" y="123"/>
                  </a:lnTo>
                  <a:lnTo>
                    <a:pt x="254" y="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6" name="Freeform 15"/>
            <p:cNvSpPr>
              <a:spLocks/>
            </p:cNvSpPr>
            <p:nvPr/>
          </p:nvSpPr>
          <p:spPr bwMode="auto">
            <a:xfrm>
              <a:off x="1145" y="2480"/>
              <a:ext cx="569" cy="539"/>
            </a:xfrm>
            <a:custGeom>
              <a:avLst/>
              <a:gdLst>
                <a:gd name="T0" fmla="*/ 0 w 1138"/>
                <a:gd name="T1" fmla="*/ 272 h 1078"/>
                <a:gd name="T2" fmla="*/ 132 w 1138"/>
                <a:gd name="T3" fmla="*/ 523 h 1078"/>
                <a:gd name="T4" fmla="*/ 227 w 1138"/>
                <a:gd name="T5" fmla="*/ 814 h 1078"/>
                <a:gd name="T6" fmla="*/ 244 w 1138"/>
                <a:gd name="T7" fmla="*/ 1074 h 1078"/>
                <a:gd name="T8" fmla="*/ 575 w 1138"/>
                <a:gd name="T9" fmla="*/ 1078 h 1078"/>
                <a:gd name="T10" fmla="*/ 782 w 1138"/>
                <a:gd name="T11" fmla="*/ 1055 h 1078"/>
                <a:gd name="T12" fmla="*/ 1070 w 1138"/>
                <a:gd name="T13" fmla="*/ 950 h 1078"/>
                <a:gd name="T14" fmla="*/ 1026 w 1138"/>
                <a:gd name="T15" fmla="*/ 878 h 1078"/>
                <a:gd name="T16" fmla="*/ 1035 w 1138"/>
                <a:gd name="T17" fmla="*/ 715 h 1078"/>
                <a:gd name="T18" fmla="*/ 1138 w 1138"/>
                <a:gd name="T19" fmla="*/ 490 h 1078"/>
                <a:gd name="T20" fmla="*/ 1016 w 1138"/>
                <a:gd name="T21" fmla="*/ 637 h 1078"/>
                <a:gd name="T22" fmla="*/ 967 w 1138"/>
                <a:gd name="T23" fmla="*/ 757 h 1078"/>
                <a:gd name="T24" fmla="*/ 959 w 1138"/>
                <a:gd name="T25" fmla="*/ 555 h 1078"/>
                <a:gd name="T26" fmla="*/ 995 w 1138"/>
                <a:gd name="T27" fmla="*/ 300 h 1078"/>
                <a:gd name="T28" fmla="*/ 927 w 1138"/>
                <a:gd name="T29" fmla="*/ 470 h 1078"/>
                <a:gd name="T30" fmla="*/ 885 w 1138"/>
                <a:gd name="T31" fmla="*/ 715 h 1078"/>
                <a:gd name="T32" fmla="*/ 877 w 1138"/>
                <a:gd name="T33" fmla="*/ 500 h 1078"/>
                <a:gd name="T34" fmla="*/ 894 w 1138"/>
                <a:gd name="T35" fmla="*/ 219 h 1078"/>
                <a:gd name="T36" fmla="*/ 805 w 1138"/>
                <a:gd name="T37" fmla="*/ 437 h 1078"/>
                <a:gd name="T38" fmla="*/ 786 w 1138"/>
                <a:gd name="T39" fmla="*/ 715 h 1078"/>
                <a:gd name="T40" fmla="*/ 756 w 1138"/>
                <a:gd name="T41" fmla="*/ 451 h 1078"/>
                <a:gd name="T42" fmla="*/ 777 w 1138"/>
                <a:gd name="T43" fmla="*/ 150 h 1078"/>
                <a:gd name="T44" fmla="*/ 687 w 1138"/>
                <a:gd name="T45" fmla="*/ 414 h 1078"/>
                <a:gd name="T46" fmla="*/ 668 w 1138"/>
                <a:gd name="T47" fmla="*/ 669 h 1078"/>
                <a:gd name="T48" fmla="*/ 634 w 1138"/>
                <a:gd name="T49" fmla="*/ 401 h 1078"/>
                <a:gd name="T50" fmla="*/ 647 w 1138"/>
                <a:gd name="T51" fmla="*/ 205 h 1078"/>
                <a:gd name="T52" fmla="*/ 664 w 1138"/>
                <a:gd name="T53" fmla="*/ 46 h 1078"/>
                <a:gd name="T54" fmla="*/ 579 w 1138"/>
                <a:gd name="T55" fmla="*/ 219 h 1078"/>
                <a:gd name="T56" fmla="*/ 565 w 1138"/>
                <a:gd name="T57" fmla="*/ 483 h 1078"/>
                <a:gd name="T58" fmla="*/ 584 w 1138"/>
                <a:gd name="T59" fmla="*/ 738 h 1078"/>
                <a:gd name="T60" fmla="*/ 503 w 1138"/>
                <a:gd name="T61" fmla="*/ 392 h 1078"/>
                <a:gd name="T62" fmla="*/ 493 w 1138"/>
                <a:gd name="T63" fmla="*/ 219 h 1078"/>
                <a:gd name="T64" fmla="*/ 510 w 1138"/>
                <a:gd name="T65" fmla="*/ 0 h 1078"/>
                <a:gd name="T66" fmla="*/ 434 w 1138"/>
                <a:gd name="T67" fmla="*/ 241 h 1078"/>
                <a:gd name="T68" fmla="*/ 426 w 1138"/>
                <a:gd name="T69" fmla="*/ 483 h 1078"/>
                <a:gd name="T70" fmla="*/ 447 w 1138"/>
                <a:gd name="T71" fmla="*/ 810 h 1078"/>
                <a:gd name="T72" fmla="*/ 371 w 1138"/>
                <a:gd name="T73" fmla="*/ 378 h 1078"/>
                <a:gd name="T74" fmla="*/ 345 w 1138"/>
                <a:gd name="T75" fmla="*/ 4 h 1078"/>
                <a:gd name="T76" fmla="*/ 299 w 1138"/>
                <a:gd name="T77" fmla="*/ 213 h 1078"/>
                <a:gd name="T78" fmla="*/ 299 w 1138"/>
                <a:gd name="T79" fmla="*/ 483 h 1078"/>
                <a:gd name="T80" fmla="*/ 326 w 1138"/>
                <a:gd name="T81" fmla="*/ 701 h 1078"/>
                <a:gd name="T82" fmla="*/ 204 w 1138"/>
                <a:gd name="T83" fmla="*/ 295 h 1078"/>
                <a:gd name="T84" fmla="*/ 78 w 1138"/>
                <a:gd name="T85" fmla="*/ 82 h 1078"/>
                <a:gd name="T86" fmla="*/ 132 w 1138"/>
                <a:gd name="T87" fmla="*/ 314 h 1078"/>
                <a:gd name="T88" fmla="*/ 200 w 1138"/>
                <a:gd name="T89" fmla="*/ 546 h 1078"/>
                <a:gd name="T90" fmla="*/ 86 w 1138"/>
                <a:gd name="T91" fmla="*/ 327 h 1078"/>
                <a:gd name="T92" fmla="*/ 0 w 1138"/>
                <a:gd name="T93" fmla="*/ 272 h 1078"/>
                <a:gd name="T94" fmla="*/ 0 w 1138"/>
                <a:gd name="T95" fmla="*/ 272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8" h="1078">
                  <a:moveTo>
                    <a:pt x="0" y="272"/>
                  </a:moveTo>
                  <a:lnTo>
                    <a:pt x="132" y="523"/>
                  </a:lnTo>
                  <a:lnTo>
                    <a:pt x="227" y="814"/>
                  </a:lnTo>
                  <a:lnTo>
                    <a:pt x="244" y="1074"/>
                  </a:lnTo>
                  <a:lnTo>
                    <a:pt x="575" y="1078"/>
                  </a:lnTo>
                  <a:lnTo>
                    <a:pt x="782" y="1055"/>
                  </a:lnTo>
                  <a:lnTo>
                    <a:pt x="1070" y="950"/>
                  </a:lnTo>
                  <a:lnTo>
                    <a:pt x="1026" y="878"/>
                  </a:lnTo>
                  <a:lnTo>
                    <a:pt x="1035" y="715"/>
                  </a:lnTo>
                  <a:lnTo>
                    <a:pt x="1138" y="490"/>
                  </a:lnTo>
                  <a:lnTo>
                    <a:pt x="1016" y="637"/>
                  </a:lnTo>
                  <a:lnTo>
                    <a:pt x="967" y="757"/>
                  </a:lnTo>
                  <a:lnTo>
                    <a:pt x="959" y="555"/>
                  </a:lnTo>
                  <a:lnTo>
                    <a:pt x="995" y="300"/>
                  </a:lnTo>
                  <a:lnTo>
                    <a:pt x="927" y="470"/>
                  </a:lnTo>
                  <a:lnTo>
                    <a:pt x="885" y="715"/>
                  </a:lnTo>
                  <a:lnTo>
                    <a:pt x="877" y="500"/>
                  </a:lnTo>
                  <a:lnTo>
                    <a:pt x="894" y="219"/>
                  </a:lnTo>
                  <a:lnTo>
                    <a:pt x="805" y="437"/>
                  </a:lnTo>
                  <a:lnTo>
                    <a:pt x="786" y="715"/>
                  </a:lnTo>
                  <a:lnTo>
                    <a:pt x="756" y="451"/>
                  </a:lnTo>
                  <a:lnTo>
                    <a:pt x="777" y="150"/>
                  </a:lnTo>
                  <a:lnTo>
                    <a:pt x="687" y="414"/>
                  </a:lnTo>
                  <a:lnTo>
                    <a:pt x="668" y="669"/>
                  </a:lnTo>
                  <a:lnTo>
                    <a:pt x="634" y="401"/>
                  </a:lnTo>
                  <a:lnTo>
                    <a:pt x="647" y="205"/>
                  </a:lnTo>
                  <a:lnTo>
                    <a:pt x="664" y="46"/>
                  </a:lnTo>
                  <a:lnTo>
                    <a:pt x="579" y="219"/>
                  </a:lnTo>
                  <a:lnTo>
                    <a:pt x="565" y="483"/>
                  </a:lnTo>
                  <a:lnTo>
                    <a:pt x="584" y="738"/>
                  </a:lnTo>
                  <a:lnTo>
                    <a:pt x="503" y="392"/>
                  </a:lnTo>
                  <a:lnTo>
                    <a:pt x="493" y="219"/>
                  </a:lnTo>
                  <a:lnTo>
                    <a:pt x="510" y="0"/>
                  </a:lnTo>
                  <a:lnTo>
                    <a:pt x="434" y="241"/>
                  </a:lnTo>
                  <a:lnTo>
                    <a:pt x="426" y="483"/>
                  </a:lnTo>
                  <a:lnTo>
                    <a:pt x="447" y="810"/>
                  </a:lnTo>
                  <a:lnTo>
                    <a:pt x="371" y="378"/>
                  </a:lnTo>
                  <a:lnTo>
                    <a:pt x="345" y="4"/>
                  </a:lnTo>
                  <a:lnTo>
                    <a:pt x="299" y="213"/>
                  </a:lnTo>
                  <a:lnTo>
                    <a:pt x="299" y="483"/>
                  </a:lnTo>
                  <a:lnTo>
                    <a:pt x="326" y="701"/>
                  </a:lnTo>
                  <a:lnTo>
                    <a:pt x="204" y="295"/>
                  </a:lnTo>
                  <a:lnTo>
                    <a:pt x="78" y="82"/>
                  </a:lnTo>
                  <a:lnTo>
                    <a:pt x="132" y="314"/>
                  </a:lnTo>
                  <a:lnTo>
                    <a:pt x="200" y="546"/>
                  </a:lnTo>
                  <a:lnTo>
                    <a:pt x="86" y="327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533" y="2512"/>
              <a:ext cx="1021" cy="1083"/>
            </a:xfrm>
            <a:custGeom>
              <a:avLst/>
              <a:gdLst>
                <a:gd name="T0" fmla="*/ 723 w 2041"/>
                <a:gd name="T1" fmla="*/ 0 h 2165"/>
                <a:gd name="T2" fmla="*/ 690 w 2041"/>
                <a:gd name="T3" fmla="*/ 199 h 2165"/>
                <a:gd name="T4" fmla="*/ 713 w 2041"/>
                <a:gd name="T5" fmla="*/ 372 h 2165"/>
                <a:gd name="T6" fmla="*/ 789 w 2041"/>
                <a:gd name="T7" fmla="*/ 509 h 2165"/>
                <a:gd name="T8" fmla="*/ 966 w 2041"/>
                <a:gd name="T9" fmla="*/ 781 h 2165"/>
                <a:gd name="T10" fmla="*/ 1098 w 2041"/>
                <a:gd name="T11" fmla="*/ 899 h 2165"/>
                <a:gd name="T12" fmla="*/ 1155 w 2041"/>
                <a:gd name="T13" fmla="*/ 1003 h 2165"/>
                <a:gd name="T14" fmla="*/ 1062 w 2041"/>
                <a:gd name="T15" fmla="*/ 1752 h 2165"/>
                <a:gd name="T16" fmla="*/ 970 w 2041"/>
                <a:gd name="T17" fmla="*/ 1802 h 2165"/>
                <a:gd name="T18" fmla="*/ 1071 w 2041"/>
                <a:gd name="T19" fmla="*/ 1110 h 2165"/>
                <a:gd name="T20" fmla="*/ 824 w 2041"/>
                <a:gd name="T21" fmla="*/ 918 h 2165"/>
                <a:gd name="T22" fmla="*/ 555 w 2041"/>
                <a:gd name="T23" fmla="*/ 768 h 2165"/>
                <a:gd name="T24" fmla="*/ 409 w 2041"/>
                <a:gd name="T25" fmla="*/ 851 h 2165"/>
                <a:gd name="T26" fmla="*/ 276 w 2041"/>
                <a:gd name="T27" fmla="*/ 1017 h 2165"/>
                <a:gd name="T28" fmla="*/ 243 w 2041"/>
                <a:gd name="T29" fmla="*/ 1249 h 2165"/>
                <a:gd name="T30" fmla="*/ 260 w 2041"/>
                <a:gd name="T31" fmla="*/ 1441 h 2165"/>
                <a:gd name="T32" fmla="*/ 369 w 2041"/>
                <a:gd name="T33" fmla="*/ 1629 h 2165"/>
                <a:gd name="T34" fmla="*/ 555 w 2041"/>
                <a:gd name="T35" fmla="*/ 1802 h 2165"/>
                <a:gd name="T36" fmla="*/ 690 w 2041"/>
                <a:gd name="T37" fmla="*/ 1874 h 2165"/>
                <a:gd name="T38" fmla="*/ 930 w 2041"/>
                <a:gd name="T39" fmla="*/ 1992 h 2165"/>
                <a:gd name="T40" fmla="*/ 1341 w 2041"/>
                <a:gd name="T41" fmla="*/ 2089 h 2165"/>
                <a:gd name="T42" fmla="*/ 1608 w 2041"/>
                <a:gd name="T43" fmla="*/ 2115 h 2165"/>
                <a:gd name="T44" fmla="*/ 2041 w 2041"/>
                <a:gd name="T45" fmla="*/ 2073 h 2165"/>
                <a:gd name="T46" fmla="*/ 1604 w 2041"/>
                <a:gd name="T47" fmla="*/ 2165 h 2165"/>
                <a:gd name="T48" fmla="*/ 1288 w 2041"/>
                <a:gd name="T49" fmla="*/ 2161 h 2165"/>
                <a:gd name="T50" fmla="*/ 854 w 2041"/>
                <a:gd name="T51" fmla="*/ 2070 h 2165"/>
                <a:gd name="T52" fmla="*/ 552 w 2041"/>
                <a:gd name="T53" fmla="*/ 1923 h 2165"/>
                <a:gd name="T54" fmla="*/ 280 w 2041"/>
                <a:gd name="T55" fmla="*/ 1714 h 2165"/>
                <a:gd name="T56" fmla="*/ 89 w 2041"/>
                <a:gd name="T57" fmla="*/ 1509 h 2165"/>
                <a:gd name="T58" fmla="*/ 203 w 2041"/>
                <a:gd name="T59" fmla="*/ 1492 h 2165"/>
                <a:gd name="T60" fmla="*/ 9 w 2041"/>
                <a:gd name="T61" fmla="*/ 1304 h 2165"/>
                <a:gd name="T62" fmla="*/ 89 w 2041"/>
                <a:gd name="T63" fmla="*/ 1315 h 2165"/>
                <a:gd name="T64" fmla="*/ 0 w 2041"/>
                <a:gd name="T65" fmla="*/ 1068 h 2165"/>
                <a:gd name="T66" fmla="*/ 118 w 2041"/>
                <a:gd name="T67" fmla="*/ 1150 h 2165"/>
                <a:gd name="T68" fmla="*/ 36 w 2041"/>
                <a:gd name="T69" fmla="*/ 846 h 2165"/>
                <a:gd name="T70" fmla="*/ 181 w 2041"/>
                <a:gd name="T71" fmla="*/ 963 h 2165"/>
                <a:gd name="T72" fmla="*/ 114 w 2041"/>
                <a:gd name="T73" fmla="*/ 568 h 2165"/>
                <a:gd name="T74" fmla="*/ 276 w 2041"/>
                <a:gd name="T75" fmla="*/ 787 h 2165"/>
                <a:gd name="T76" fmla="*/ 266 w 2041"/>
                <a:gd name="T77" fmla="*/ 344 h 2165"/>
                <a:gd name="T78" fmla="*/ 397 w 2041"/>
                <a:gd name="T79" fmla="*/ 650 h 2165"/>
                <a:gd name="T80" fmla="*/ 420 w 2041"/>
                <a:gd name="T81" fmla="*/ 167 h 2165"/>
                <a:gd name="T82" fmla="*/ 601 w 2041"/>
                <a:gd name="T83" fmla="*/ 598 h 2165"/>
                <a:gd name="T84" fmla="*/ 622 w 2041"/>
                <a:gd name="T85" fmla="*/ 161 h 2165"/>
                <a:gd name="T86" fmla="*/ 723 w 2041"/>
                <a:gd name="T87" fmla="*/ 0 h 2165"/>
                <a:gd name="T88" fmla="*/ 723 w 2041"/>
                <a:gd name="T89" fmla="*/ 0 h 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41" h="2165">
                  <a:moveTo>
                    <a:pt x="723" y="0"/>
                  </a:moveTo>
                  <a:lnTo>
                    <a:pt x="690" y="199"/>
                  </a:lnTo>
                  <a:lnTo>
                    <a:pt x="713" y="372"/>
                  </a:lnTo>
                  <a:lnTo>
                    <a:pt x="789" y="509"/>
                  </a:lnTo>
                  <a:lnTo>
                    <a:pt x="966" y="781"/>
                  </a:lnTo>
                  <a:lnTo>
                    <a:pt x="1098" y="899"/>
                  </a:lnTo>
                  <a:lnTo>
                    <a:pt x="1155" y="1003"/>
                  </a:lnTo>
                  <a:lnTo>
                    <a:pt x="1062" y="1752"/>
                  </a:lnTo>
                  <a:lnTo>
                    <a:pt x="970" y="1802"/>
                  </a:lnTo>
                  <a:lnTo>
                    <a:pt x="1071" y="1110"/>
                  </a:lnTo>
                  <a:lnTo>
                    <a:pt x="824" y="918"/>
                  </a:lnTo>
                  <a:lnTo>
                    <a:pt x="555" y="768"/>
                  </a:lnTo>
                  <a:lnTo>
                    <a:pt x="409" y="851"/>
                  </a:lnTo>
                  <a:lnTo>
                    <a:pt x="276" y="1017"/>
                  </a:lnTo>
                  <a:lnTo>
                    <a:pt x="243" y="1249"/>
                  </a:lnTo>
                  <a:lnTo>
                    <a:pt x="260" y="1441"/>
                  </a:lnTo>
                  <a:lnTo>
                    <a:pt x="369" y="1629"/>
                  </a:lnTo>
                  <a:lnTo>
                    <a:pt x="555" y="1802"/>
                  </a:lnTo>
                  <a:lnTo>
                    <a:pt x="690" y="1874"/>
                  </a:lnTo>
                  <a:lnTo>
                    <a:pt x="930" y="1992"/>
                  </a:lnTo>
                  <a:lnTo>
                    <a:pt x="1341" y="2089"/>
                  </a:lnTo>
                  <a:lnTo>
                    <a:pt x="1608" y="2115"/>
                  </a:lnTo>
                  <a:lnTo>
                    <a:pt x="2041" y="2073"/>
                  </a:lnTo>
                  <a:lnTo>
                    <a:pt x="1604" y="2165"/>
                  </a:lnTo>
                  <a:lnTo>
                    <a:pt x="1288" y="2161"/>
                  </a:lnTo>
                  <a:lnTo>
                    <a:pt x="854" y="2070"/>
                  </a:lnTo>
                  <a:lnTo>
                    <a:pt x="552" y="1923"/>
                  </a:lnTo>
                  <a:lnTo>
                    <a:pt x="280" y="1714"/>
                  </a:lnTo>
                  <a:lnTo>
                    <a:pt x="89" y="1509"/>
                  </a:lnTo>
                  <a:lnTo>
                    <a:pt x="203" y="1492"/>
                  </a:lnTo>
                  <a:lnTo>
                    <a:pt x="9" y="1304"/>
                  </a:lnTo>
                  <a:lnTo>
                    <a:pt x="89" y="1315"/>
                  </a:lnTo>
                  <a:lnTo>
                    <a:pt x="0" y="1068"/>
                  </a:lnTo>
                  <a:lnTo>
                    <a:pt x="118" y="1150"/>
                  </a:lnTo>
                  <a:lnTo>
                    <a:pt x="36" y="846"/>
                  </a:lnTo>
                  <a:lnTo>
                    <a:pt x="181" y="963"/>
                  </a:lnTo>
                  <a:lnTo>
                    <a:pt x="114" y="568"/>
                  </a:lnTo>
                  <a:lnTo>
                    <a:pt x="276" y="787"/>
                  </a:lnTo>
                  <a:lnTo>
                    <a:pt x="266" y="344"/>
                  </a:lnTo>
                  <a:lnTo>
                    <a:pt x="397" y="650"/>
                  </a:lnTo>
                  <a:lnTo>
                    <a:pt x="420" y="167"/>
                  </a:lnTo>
                  <a:lnTo>
                    <a:pt x="601" y="598"/>
                  </a:lnTo>
                  <a:lnTo>
                    <a:pt x="622" y="161"/>
                  </a:lnTo>
                  <a:lnTo>
                    <a:pt x="723" y="0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1415" y="2975"/>
              <a:ext cx="311" cy="290"/>
            </a:xfrm>
            <a:custGeom>
              <a:avLst/>
              <a:gdLst>
                <a:gd name="T0" fmla="*/ 0 w 622"/>
                <a:gd name="T1" fmla="*/ 27 h 580"/>
                <a:gd name="T2" fmla="*/ 121 w 622"/>
                <a:gd name="T3" fmla="*/ 436 h 580"/>
                <a:gd name="T4" fmla="*/ 224 w 622"/>
                <a:gd name="T5" fmla="*/ 555 h 580"/>
                <a:gd name="T6" fmla="*/ 445 w 622"/>
                <a:gd name="T7" fmla="*/ 580 h 580"/>
                <a:gd name="T8" fmla="*/ 618 w 622"/>
                <a:gd name="T9" fmla="*/ 504 h 580"/>
                <a:gd name="T10" fmla="*/ 441 w 622"/>
                <a:gd name="T11" fmla="*/ 457 h 580"/>
                <a:gd name="T12" fmla="*/ 622 w 622"/>
                <a:gd name="T13" fmla="*/ 409 h 580"/>
                <a:gd name="T14" fmla="*/ 610 w 622"/>
                <a:gd name="T15" fmla="*/ 333 h 580"/>
                <a:gd name="T16" fmla="*/ 393 w 622"/>
                <a:gd name="T17" fmla="*/ 333 h 580"/>
                <a:gd name="T18" fmla="*/ 275 w 622"/>
                <a:gd name="T19" fmla="*/ 0 h 580"/>
                <a:gd name="T20" fmla="*/ 0 w 622"/>
                <a:gd name="T21" fmla="*/ 27 h 580"/>
                <a:gd name="T22" fmla="*/ 0 w 622"/>
                <a:gd name="T23" fmla="*/ 27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2" h="580">
                  <a:moveTo>
                    <a:pt x="0" y="27"/>
                  </a:moveTo>
                  <a:lnTo>
                    <a:pt x="121" y="436"/>
                  </a:lnTo>
                  <a:lnTo>
                    <a:pt x="224" y="555"/>
                  </a:lnTo>
                  <a:lnTo>
                    <a:pt x="445" y="580"/>
                  </a:lnTo>
                  <a:lnTo>
                    <a:pt x="618" y="504"/>
                  </a:lnTo>
                  <a:lnTo>
                    <a:pt x="441" y="457"/>
                  </a:lnTo>
                  <a:lnTo>
                    <a:pt x="622" y="409"/>
                  </a:lnTo>
                  <a:lnTo>
                    <a:pt x="610" y="333"/>
                  </a:lnTo>
                  <a:lnTo>
                    <a:pt x="393" y="333"/>
                  </a:lnTo>
                  <a:lnTo>
                    <a:pt x="275" y="0"/>
                  </a:lnTo>
                  <a:lnTo>
                    <a:pt x="0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756" y="2867"/>
              <a:ext cx="305" cy="459"/>
            </a:xfrm>
            <a:custGeom>
              <a:avLst/>
              <a:gdLst>
                <a:gd name="T0" fmla="*/ 0 w 611"/>
                <a:gd name="T1" fmla="*/ 13 h 918"/>
                <a:gd name="T2" fmla="*/ 118 w 611"/>
                <a:gd name="T3" fmla="*/ 308 h 918"/>
                <a:gd name="T4" fmla="*/ 91 w 611"/>
                <a:gd name="T5" fmla="*/ 509 h 918"/>
                <a:gd name="T6" fmla="*/ 44 w 611"/>
                <a:gd name="T7" fmla="*/ 747 h 918"/>
                <a:gd name="T8" fmla="*/ 44 w 611"/>
                <a:gd name="T9" fmla="*/ 859 h 918"/>
                <a:gd name="T10" fmla="*/ 135 w 611"/>
                <a:gd name="T11" fmla="*/ 903 h 918"/>
                <a:gd name="T12" fmla="*/ 470 w 611"/>
                <a:gd name="T13" fmla="*/ 918 h 918"/>
                <a:gd name="T14" fmla="*/ 413 w 611"/>
                <a:gd name="T15" fmla="*/ 838 h 918"/>
                <a:gd name="T16" fmla="*/ 607 w 611"/>
                <a:gd name="T17" fmla="*/ 830 h 918"/>
                <a:gd name="T18" fmla="*/ 611 w 611"/>
                <a:gd name="T19" fmla="*/ 771 h 918"/>
                <a:gd name="T20" fmla="*/ 371 w 611"/>
                <a:gd name="T21" fmla="*/ 692 h 918"/>
                <a:gd name="T22" fmla="*/ 426 w 611"/>
                <a:gd name="T23" fmla="*/ 446 h 918"/>
                <a:gd name="T24" fmla="*/ 430 w 611"/>
                <a:gd name="T25" fmla="*/ 254 h 918"/>
                <a:gd name="T26" fmla="*/ 354 w 611"/>
                <a:gd name="T27" fmla="*/ 0 h 918"/>
                <a:gd name="T28" fmla="*/ 0 w 611"/>
                <a:gd name="T29" fmla="*/ 13 h 918"/>
                <a:gd name="T30" fmla="*/ 0 w 611"/>
                <a:gd name="T31" fmla="*/ 13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1" h="918">
                  <a:moveTo>
                    <a:pt x="0" y="13"/>
                  </a:moveTo>
                  <a:lnTo>
                    <a:pt x="118" y="308"/>
                  </a:lnTo>
                  <a:lnTo>
                    <a:pt x="91" y="509"/>
                  </a:lnTo>
                  <a:lnTo>
                    <a:pt x="44" y="747"/>
                  </a:lnTo>
                  <a:lnTo>
                    <a:pt x="44" y="859"/>
                  </a:lnTo>
                  <a:lnTo>
                    <a:pt x="135" y="903"/>
                  </a:lnTo>
                  <a:lnTo>
                    <a:pt x="470" y="918"/>
                  </a:lnTo>
                  <a:lnTo>
                    <a:pt x="413" y="838"/>
                  </a:lnTo>
                  <a:lnTo>
                    <a:pt x="607" y="830"/>
                  </a:lnTo>
                  <a:lnTo>
                    <a:pt x="611" y="771"/>
                  </a:lnTo>
                  <a:lnTo>
                    <a:pt x="371" y="692"/>
                  </a:lnTo>
                  <a:lnTo>
                    <a:pt x="426" y="446"/>
                  </a:lnTo>
                  <a:lnTo>
                    <a:pt x="430" y="254"/>
                  </a:lnTo>
                  <a:lnTo>
                    <a:pt x="354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1008" y="2610"/>
              <a:ext cx="378" cy="841"/>
            </a:xfrm>
            <a:custGeom>
              <a:avLst/>
              <a:gdLst>
                <a:gd name="T0" fmla="*/ 19 w 756"/>
                <a:gd name="T1" fmla="*/ 0 h 1683"/>
                <a:gd name="T2" fmla="*/ 225 w 756"/>
                <a:gd name="T3" fmla="*/ 109 h 1683"/>
                <a:gd name="T4" fmla="*/ 358 w 756"/>
                <a:gd name="T5" fmla="*/ 251 h 1683"/>
                <a:gd name="T6" fmla="*/ 442 w 756"/>
                <a:gd name="T7" fmla="*/ 506 h 1683"/>
                <a:gd name="T8" fmla="*/ 489 w 756"/>
                <a:gd name="T9" fmla="*/ 637 h 1683"/>
                <a:gd name="T10" fmla="*/ 527 w 756"/>
                <a:gd name="T11" fmla="*/ 770 h 1683"/>
                <a:gd name="T12" fmla="*/ 537 w 756"/>
                <a:gd name="T13" fmla="*/ 978 h 1683"/>
                <a:gd name="T14" fmla="*/ 425 w 756"/>
                <a:gd name="T15" fmla="*/ 1223 h 1683"/>
                <a:gd name="T16" fmla="*/ 352 w 756"/>
                <a:gd name="T17" fmla="*/ 1390 h 1683"/>
                <a:gd name="T18" fmla="*/ 596 w 756"/>
                <a:gd name="T19" fmla="*/ 1489 h 1683"/>
                <a:gd name="T20" fmla="*/ 756 w 756"/>
                <a:gd name="T21" fmla="*/ 1586 h 1683"/>
                <a:gd name="T22" fmla="*/ 476 w 756"/>
                <a:gd name="T23" fmla="*/ 1574 h 1683"/>
                <a:gd name="T24" fmla="*/ 590 w 756"/>
                <a:gd name="T25" fmla="*/ 1683 h 1683"/>
                <a:gd name="T26" fmla="*/ 362 w 756"/>
                <a:gd name="T27" fmla="*/ 1637 h 1683"/>
                <a:gd name="T28" fmla="*/ 21 w 756"/>
                <a:gd name="T29" fmla="*/ 1607 h 1683"/>
                <a:gd name="T30" fmla="*/ 74 w 756"/>
                <a:gd name="T31" fmla="*/ 1548 h 1683"/>
                <a:gd name="T32" fmla="*/ 152 w 756"/>
                <a:gd name="T33" fmla="*/ 1552 h 1683"/>
                <a:gd name="T34" fmla="*/ 269 w 756"/>
                <a:gd name="T35" fmla="*/ 1508 h 1683"/>
                <a:gd name="T36" fmla="*/ 291 w 756"/>
                <a:gd name="T37" fmla="*/ 1407 h 1683"/>
                <a:gd name="T38" fmla="*/ 236 w 756"/>
                <a:gd name="T39" fmla="*/ 1322 h 1683"/>
                <a:gd name="T40" fmla="*/ 343 w 756"/>
                <a:gd name="T41" fmla="*/ 1270 h 1683"/>
                <a:gd name="T42" fmla="*/ 248 w 756"/>
                <a:gd name="T43" fmla="*/ 1169 h 1683"/>
                <a:gd name="T44" fmla="*/ 381 w 756"/>
                <a:gd name="T45" fmla="*/ 1135 h 1683"/>
                <a:gd name="T46" fmla="*/ 272 w 756"/>
                <a:gd name="T47" fmla="*/ 1071 h 1683"/>
                <a:gd name="T48" fmla="*/ 366 w 756"/>
                <a:gd name="T49" fmla="*/ 1036 h 1683"/>
                <a:gd name="T50" fmla="*/ 303 w 756"/>
                <a:gd name="T51" fmla="*/ 964 h 1683"/>
                <a:gd name="T52" fmla="*/ 386 w 756"/>
                <a:gd name="T53" fmla="*/ 903 h 1683"/>
                <a:gd name="T54" fmla="*/ 284 w 756"/>
                <a:gd name="T55" fmla="*/ 852 h 1683"/>
                <a:gd name="T56" fmla="*/ 373 w 756"/>
                <a:gd name="T57" fmla="*/ 814 h 1683"/>
                <a:gd name="T58" fmla="*/ 299 w 756"/>
                <a:gd name="T59" fmla="*/ 755 h 1683"/>
                <a:gd name="T60" fmla="*/ 390 w 756"/>
                <a:gd name="T61" fmla="*/ 702 h 1683"/>
                <a:gd name="T62" fmla="*/ 221 w 756"/>
                <a:gd name="T63" fmla="*/ 654 h 1683"/>
                <a:gd name="T64" fmla="*/ 324 w 756"/>
                <a:gd name="T65" fmla="*/ 559 h 1683"/>
                <a:gd name="T66" fmla="*/ 103 w 756"/>
                <a:gd name="T67" fmla="*/ 544 h 1683"/>
                <a:gd name="T68" fmla="*/ 318 w 756"/>
                <a:gd name="T69" fmla="*/ 443 h 1683"/>
                <a:gd name="T70" fmla="*/ 74 w 756"/>
                <a:gd name="T71" fmla="*/ 436 h 1683"/>
                <a:gd name="T72" fmla="*/ 263 w 756"/>
                <a:gd name="T73" fmla="*/ 322 h 1683"/>
                <a:gd name="T74" fmla="*/ 23 w 756"/>
                <a:gd name="T75" fmla="*/ 318 h 1683"/>
                <a:gd name="T76" fmla="*/ 194 w 756"/>
                <a:gd name="T77" fmla="*/ 230 h 1683"/>
                <a:gd name="T78" fmla="*/ 0 w 756"/>
                <a:gd name="T79" fmla="*/ 198 h 1683"/>
                <a:gd name="T80" fmla="*/ 95 w 756"/>
                <a:gd name="T81" fmla="*/ 139 h 1683"/>
                <a:gd name="T82" fmla="*/ 19 w 756"/>
                <a:gd name="T83" fmla="*/ 0 h 1683"/>
                <a:gd name="T84" fmla="*/ 19 w 756"/>
                <a:gd name="T85" fmla="*/ 0 h 1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56" h="1683">
                  <a:moveTo>
                    <a:pt x="19" y="0"/>
                  </a:moveTo>
                  <a:lnTo>
                    <a:pt x="225" y="109"/>
                  </a:lnTo>
                  <a:lnTo>
                    <a:pt x="358" y="251"/>
                  </a:lnTo>
                  <a:lnTo>
                    <a:pt x="442" y="506"/>
                  </a:lnTo>
                  <a:lnTo>
                    <a:pt x="489" y="637"/>
                  </a:lnTo>
                  <a:lnTo>
                    <a:pt x="527" y="770"/>
                  </a:lnTo>
                  <a:lnTo>
                    <a:pt x="537" y="978"/>
                  </a:lnTo>
                  <a:lnTo>
                    <a:pt x="425" y="1223"/>
                  </a:lnTo>
                  <a:lnTo>
                    <a:pt x="352" y="1390"/>
                  </a:lnTo>
                  <a:lnTo>
                    <a:pt x="596" y="1489"/>
                  </a:lnTo>
                  <a:lnTo>
                    <a:pt x="756" y="1586"/>
                  </a:lnTo>
                  <a:lnTo>
                    <a:pt x="476" y="1574"/>
                  </a:lnTo>
                  <a:lnTo>
                    <a:pt x="590" y="1683"/>
                  </a:lnTo>
                  <a:lnTo>
                    <a:pt x="362" y="1637"/>
                  </a:lnTo>
                  <a:lnTo>
                    <a:pt x="21" y="1607"/>
                  </a:lnTo>
                  <a:lnTo>
                    <a:pt x="74" y="1548"/>
                  </a:lnTo>
                  <a:lnTo>
                    <a:pt x="152" y="1552"/>
                  </a:lnTo>
                  <a:lnTo>
                    <a:pt x="269" y="1508"/>
                  </a:lnTo>
                  <a:lnTo>
                    <a:pt x="291" y="1407"/>
                  </a:lnTo>
                  <a:lnTo>
                    <a:pt x="236" y="1322"/>
                  </a:lnTo>
                  <a:lnTo>
                    <a:pt x="343" y="1270"/>
                  </a:lnTo>
                  <a:lnTo>
                    <a:pt x="248" y="1169"/>
                  </a:lnTo>
                  <a:lnTo>
                    <a:pt x="381" y="1135"/>
                  </a:lnTo>
                  <a:lnTo>
                    <a:pt x="272" y="1071"/>
                  </a:lnTo>
                  <a:lnTo>
                    <a:pt x="366" y="1036"/>
                  </a:lnTo>
                  <a:lnTo>
                    <a:pt x="303" y="964"/>
                  </a:lnTo>
                  <a:lnTo>
                    <a:pt x="386" y="903"/>
                  </a:lnTo>
                  <a:lnTo>
                    <a:pt x="284" y="852"/>
                  </a:lnTo>
                  <a:lnTo>
                    <a:pt x="373" y="814"/>
                  </a:lnTo>
                  <a:lnTo>
                    <a:pt x="299" y="755"/>
                  </a:lnTo>
                  <a:lnTo>
                    <a:pt x="390" y="702"/>
                  </a:lnTo>
                  <a:lnTo>
                    <a:pt x="221" y="654"/>
                  </a:lnTo>
                  <a:lnTo>
                    <a:pt x="324" y="559"/>
                  </a:lnTo>
                  <a:lnTo>
                    <a:pt x="103" y="544"/>
                  </a:lnTo>
                  <a:lnTo>
                    <a:pt x="318" y="443"/>
                  </a:lnTo>
                  <a:lnTo>
                    <a:pt x="74" y="436"/>
                  </a:lnTo>
                  <a:lnTo>
                    <a:pt x="263" y="322"/>
                  </a:lnTo>
                  <a:lnTo>
                    <a:pt x="23" y="318"/>
                  </a:lnTo>
                  <a:lnTo>
                    <a:pt x="194" y="230"/>
                  </a:lnTo>
                  <a:lnTo>
                    <a:pt x="0" y="198"/>
                  </a:lnTo>
                  <a:lnTo>
                    <a:pt x="95" y="139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1" name="Freeform 20"/>
            <p:cNvSpPr>
              <a:spLocks/>
            </p:cNvSpPr>
            <p:nvPr/>
          </p:nvSpPr>
          <p:spPr bwMode="auto">
            <a:xfrm>
              <a:off x="2068" y="3456"/>
              <a:ext cx="168" cy="78"/>
            </a:xfrm>
            <a:custGeom>
              <a:avLst/>
              <a:gdLst>
                <a:gd name="T0" fmla="*/ 335 w 337"/>
                <a:gd name="T1" fmla="*/ 0 h 156"/>
                <a:gd name="T2" fmla="*/ 0 w 337"/>
                <a:gd name="T3" fmla="*/ 156 h 156"/>
                <a:gd name="T4" fmla="*/ 337 w 337"/>
                <a:gd name="T5" fmla="*/ 156 h 156"/>
                <a:gd name="T6" fmla="*/ 335 w 337"/>
                <a:gd name="T7" fmla="*/ 0 h 156"/>
                <a:gd name="T8" fmla="*/ 335 w 33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156">
                  <a:moveTo>
                    <a:pt x="335" y="0"/>
                  </a:moveTo>
                  <a:lnTo>
                    <a:pt x="0" y="156"/>
                  </a:lnTo>
                  <a:lnTo>
                    <a:pt x="337" y="156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2" name="Freeform 21" hidden="1"/>
            <p:cNvSpPr>
              <a:spLocks/>
            </p:cNvSpPr>
            <p:nvPr/>
          </p:nvSpPr>
          <p:spPr bwMode="auto">
            <a:xfrm>
              <a:off x="1989" y="2717"/>
              <a:ext cx="247" cy="730"/>
            </a:xfrm>
            <a:custGeom>
              <a:avLst/>
              <a:gdLst>
                <a:gd name="T0" fmla="*/ 495 w 495"/>
                <a:gd name="T1" fmla="*/ 0 h 1460"/>
                <a:gd name="T2" fmla="*/ 495 w 495"/>
                <a:gd name="T3" fmla="*/ 1371 h 1460"/>
                <a:gd name="T4" fmla="*/ 169 w 495"/>
                <a:gd name="T5" fmla="*/ 1460 h 1460"/>
                <a:gd name="T6" fmla="*/ 365 w 495"/>
                <a:gd name="T7" fmla="*/ 1280 h 1460"/>
                <a:gd name="T8" fmla="*/ 141 w 495"/>
                <a:gd name="T9" fmla="*/ 1099 h 1460"/>
                <a:gd name="T10" fmla="*/ 375 w 495"/>
                <a:gd name="T11" fmla="*/ 1078 h 1460"/>
                <a:gd name="T12" fmla="*/ 17 w 495"/>
                <a:gd name="T13" fmla="*/ 861 h 1460"/>
                <a:gd name="T14" fmla="*/ 335 w 495"/>
                <a:gd name="T15" fmla="*/ 852 h 1460"/>
                <a:gd name="T16" fmla="*/ 17 w 495"/>
                <a:gd name="T17" fmla="*/ 711 h 1460"/>
                <a:gd name="T18" fmla="*/ 409 w 495"/>
                <a:gd name="T19" fmla="*/ 715 h 1460"/>
                <a:gd name="T20" fmla="*/ 0 w 495"/>
                <a:gd name="T21" fmla="*/ 496 h 1460"/>
                <a:gd name="T22" fmla="*/ 399 w 495"/>
                <a:gd name="T23" fmla="*/ 489 h 1460"/>
                <a:gd name="T24" fmla="*/ 44 w 495"/>
                <a:gd name="T25" fmla="*/ 339 h 1460"/>
                <a:gd name="T26" fmla="*/ 424 w 495"/>
                <a:gd name="T27" fmla="*/ 308 h 1460"/>
                <a:gd name="T28" fmla="*/ 203 w 495"/>
                <a:gd name="T29" fmla="*/ 215 h 1460"/>
                <a:gd name="T30" fmla="*/ 403 w 495"/>
                <a:gd name="T31" fmla="*/ 113 h 1460"/>
                <a:gd name="T32" fmla="*/ 495 w 495"/>
                <a:gd name="T33" fmla="*/ 0 h 1460"/>
                <a:gd name="T34" fmla="*/ 495 w 495"/>
                <a:gd name="T35" fmla="*/ 0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5" h="1460">
                  <a:moveTo>
                    <a:pt x="495" y="0"/>
                  </a:moveTo>
                  <a:lnTo>
                    <a:pt x="495" y="1371"/>
                  </a:lnTo>
                  <a:lnTo>
                    <a:pt x="169" y="1460"/>
                  </a:lnTo>
                  <a:lnTo>
                    <a:pt x="365" y="1280"/>
                  </a:lnTo>
                  <a:lnTo>
                    <a:pt x="141" y="1099"/>
                  </a:lnTo>
                  <a:lnTo>
                    <a:pt x="375" y="1078"/>
                  </a:lnTo>
                  <a:lnTo>
                    <a:pt x="17" y="861"/>
                  </a:lnTo>
                  <a:lnTo>
                    <a:pt x="335" y="852"/>
                  </a:lnTo>
                  <a:lnTo>
                    <a:pt x="17" y="711"/>
                  </a:lnTo>
                  <a:lnTo>
                    <a:pt x="409" y="715"/>
                  </a:lnTo>
                  <a:lnTo>
                    <a:pt x="0" y="496"/>
                  </a:lnTo>
                  <a:lnTo>
                    <a:pt x="399" y="489"/>
                  </a:lnTo>
                  <a:lnTo>
                    <a:pt x="44" y="339"/>
                  </a:lnTo>
                  <a:lnTo>
                    <a:pt x="424" y="308"/>
                  </a:lnTo>
                  <a:lnTo>
                    <a:pt x="203" y="215"/>
                  </a:lnTo>
                  <a:lnTo>
                    <a:pt x="403" y="113"/>
                  </a:lnTo>
                  <a:lnTo>
                    <a:pt x="495" y="0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3" name="Freeform 22"/>
            <p:cNvSpPr>
              <a:spLocks/>
            </p:cNvSpPr>
            <p:nvPr/>
          </p:nvSpPr>
          <p:spPr bwMode="auto">
            <a:xfrm>
              <a:off x="663" y="3529"/>
              <a:ext cx="1429" cy="236"/>
            </a:xfrm>
            <a:custGeom>
              <a:avLst/>
              <a:gdLst>
                <a:gd name="T0" fmla="*/ 2857 w 2857"/>
                <a:gd name="T1" fmla="*/ 0 h 471"/>
                <a:gd name="T2" fmla="*/ 2500 w 2857"/>
                <a:gd name="T3" fmla="*/ 180 h 471"/>
                <a:gd name="T4" fmla="*/ 2190 w 2857"/>
                <a:gd name="T5" fmla="*/ 304 h 471"/>
                <a:gd name="T6" fmla="*/ 1881 w 2857"/>
                <a:gd name="T7" fmla="*/ 408 h 471"/>
                <a:gd name="T8" fmla="*/ 1548 w 2857"/>
                <a:gd name="T9" fmla="*/ 461 h 471"/>
                <a:gd name="T10" fmla="*/ 1189 w 2857"/>
                <a:gd name="T11" fmla="*/ 471 h 471"/>
                <a:gd name="T12" fmla="*/ 772 w 2857"/>
                <a:gd name="T13" fmla="*/ 461 h 471"/>
                <a:gd name="T14" fmla="*/ 504 w 2857"/>
                <a:gd name="T15" fmla="*/ 423 h 471"/>
                <a:gd name="T16" fmla="*/ 228 w 2857"/>
                <a:gd name="T17" fmla="*/ 300 h 471"/>
                <a:gd name="T18" fmla="*/ 0 w 2857"/>
                <a:gd name="T19" fmla="*/ 138 h 471"/>
                <a:gd name="T20" fmla="*/ 247 w 2857"/>
                <a:gd name="T21" fmla="*/ 22 h 471"/>
                <a:gd name="T22" fmla="*/ 296 w 2857"/>
                <a:gd name="T23" fmla="*/ 176 h 471"/>
                <a:gd name="T24" fmla="*/ 414 w 2857"/>
                <a:gd name="T25" fmla="*/ 112 h 471"/>
                <a:gd name="T26" fmla="*/ 449 w 2857"/>
                <a:gd name="T27" fmla="*/ 269 h 471"/>
                <a:gd name="T28" fmla="*/ 551 w 2857"/>
                <a:gd name="T29" fmla="*/ 159 h 471"/>
                <a:gd name="T30" fmla="*/ 648 w 2857"/>
                <a:gd name="T31" fmla="*/ 309 h 471"/>
                <a:gd name="T32" fmla="*/ 734 w 2857"/>
                <a:gd name="T33" fmla="*/ 218 h 471"/>
                <a:gd name="T34" fmla="*/ 835 w 2857"/>
                <a:gd name="T35" fmla="*/ 355 h 471"/>
                <a:gd name="T36" fmla="*/ 917 w 2857"/>
                <a:gd name="T37" fmla="*/ 239 h 471"/>
                <a:gd name="T38" fmla="*/ 1027 w 2857"/>
                <a:gd name="T39" fmla="*/ 378 h 471"/>
                <a:gd name="T40" fmla="*/ 1107 w 2857"/>
                <a:gd name="T41" fmla="*/ 231 h 471"/>
                <a:gd name="T42" fmla="*/ 1221 w 2857"/>
                <a:gd name="T43" fmla="*/ 368 h 471"/>
                <a:gd name="T44" fmla="*/ 1297 w 2857"/>
                <a:gd name="T45" fmla="*/ 235 h 471"/>
                <a:gd name="T46" fmla="*/ 1446 w 2857"/>
                <a:gd name="T47" fmla="*/ 385 h 471"/>
                <a:gd name="T48" fmla="*/ 1501 w 2857"/>
                <a:gd name="T49" fmla="*/ 222 h 471"/>
                <a:gd name="T50" fmla="*/ 1617 w 2857"/>
                <a:gd name="T51" fmla="*/ 342 h 471"/>
                <a:gd name="T52" fmla="*/ 1676 w 2857"/>
                <a:gd name="T53" fmla="*/ 180 h 471"/>
                <a:gd name="T54" fmla="*/ 1792 w 2857"/>
                <a:gd name="T55" fmla="*/ 327 h 471"/>
                <a:gd name="T56" fmla="*/ 1858 w 2857"/>
                <a:gd name="T57" fmla="*/ 154 h 471"/>
                <a:gd name="T58" fmla="*/ 1961 w 2857"/>
                <a:gd name="T59" fmla="*/ 252 h 471"/>
                <a:gd name="T60" fmla="*/ 2062 w 2857"/>
                <a:gd name="T61" fmla="*/ 85 h 471"/>
                <a:gd name="T62" fmla="*/ 2155 w 2857"/>
                <a:gd name="T63" fmla="*/ 197 h 471"/>
                <a:gd name="T64" fmla="*/ 2231 w 2857"/>
                <a:gd name="T65" fmla="*/ 57 h 471"/>
                <a:gd name="T66" fmla="*/ 2313 w 2857"/>
                <a:gd name="T67" fmla="*/ 133 h 471"/>
                <a:gd name="T68" fmla="*/ 2435 w 2857"/>
                <a:gd name="T69" fmla="*/ 9 h 471"/>
                <a:gd name="T70" fmla="*/ 2496 w 2857"/>
                <a:gd name="T71" fmla="*/ 70 h 471"/>
                <a:gd name="T72" fmla="*/ 2589 w 2857"/>
                <a:gd name="T73" fmla="*/ 9 h 471"/>
                <a:gd name="T74" fmla="*/ 2857 w 2857"/>
                <a:gd name="T75" fmla="*/ 0 h 471"/>
                <a:gd name="T76" fmla="*/ 2857 w 2857"/>
                <a:gd name="T77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57" h="471">
                  <a:moveTo>
                    <a:pt x="2857" y="0"/>
                  </a:moveTo>
                  <a:lnTo>
                    <a:pt x="2500" y="180"/>
                  </a:lnTo>
                  <a:lnTo>
                    <a:pt x="2190" y="304"/>
                  </a:lnTo>
                  <a:lnTo>
                    <a:pt x="1881" y="408"/>
                  </a:lnTo>
                  <a:lnTo>
                    <a:pt x="1548" y="461"/>
                  </a:lnTo>
                  <a:lnTo>
                    <a:pt x="1189" y="471"/>
                  </a:lnTo>
                  <a:lnTo>
                    <a:pt x="772" y="461"/>
                  </a:lnTo>
                  <a:lnTo>
                    <a:pt x="504" y="423"/>
                  </a:lnTo>
                  <a:lnTo>
                    <a:pt x="228" y="300"/>
                  </a:lnTo>
                  <a:lnTo>
                    <a:pt x="0" y="138"/>
                  </a:lnTo>
                  <a:lnTo>
                    <a:pt x="247" y="22"/>
                  </a:lnTo>
                  <a:lnTo>
                    <a:pt x="296" y="176"/>
                  </a:lnTo>
                  <a:lnTo>
                    <a:pt x="414" y="112"/>
                  </a:lnTo>
                  <a:lnTo>
                    <a:pt x="449" y="269"/>
                  </a:lnTo>
                  <a:lnTo>
                    <a:pt x="551" y="159"/>
                  </a:lnTo>
                  <a:lnTo>
                    <a:pt x="648" y="309"/>
                  </a:lnTo>
                  <a:lnTo>
                    <a:pt x="734" y="218"/>
                  </a:lnTo>
                  <a:lnTo>
                    <a:pt x="835" y="355"/>
                  </a:lnTo>
                  <a:lnTo>
                    <a:pt x="917" y="239"/>
                  </a:lnTo>
                  <a:lnTo>
                    <a:pt x="1027" y="378"/>
                  </a:lnTo>
                  <a:lnTo>
                    <a:pt x="1107" y="231"/>
                  </a:lnTo>
                  <a:lnTo>
                    <a:pt x="1221" y="368"/>
                  </a:lnTo>
                  <a:lnTo>
                    <a:pt x="1297" y="235"/>
                  </a:lnTo>
                  <a:lnTo>
                    <a:pt x="1446" y="385"/>
                  </a:lnTo>
                  <a:lnTo>
                    <a:pt x="1501" y="222"/>
                  </a:lnTo>
                  <a:lnTo>
                    <a:pt x="1617" y="342"/>
                  </a:lnTo>
                  <a:lnTo>
                    <a:pt x="1676" y="180"/>
                  </a:lnTo>
                  <a:lnTo>
                    <a:pt x="1792" y="327"/>
                  </a:lnTo>
                  <a:lnTo>
                    <a:pt x="1858" y="154"/>
                  </a:lnTo>
                  <a:lnTo>
                    <a:pt x="1961" y="252"/>
                  </a:lnTo>
                  <a:lnTo>
                    <a:pt x="2062" y="85"/>
                  </a:lnTo>
                  <a:lnTo>
                    <a:pt x="2155" y="197"/>
                  </a:lnTo>
                  <a:lnTo>
                    <a:pt x="2231" y="57"/>
                  </a:lnTo>
                  <a:lnTo>
                    <a:pt x="2313" y="133"/>
                  </a:lnTo>
                  <a:lnTo>
                    <a:pt x="2435" y="9"/>
                  </a:lnTo>
                  <a:lnTo>
                    <a:pt x="2496" y="70"/>
                  </a:lnTo>
                  <a:lnTo>
                    <a:pt x="2589" y="9"/>
                  </a:lnTo>
                  <a:lnTo>
                    <a:pt x="2857" y="0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2227" y="3353"/>
              <a:ext cx="133" cy="94"/>
            </a:xfrm>
            <a:custGeom>
              <a:avLst/>
              <a:gdLst>
                <a:gd name="T0" fmla="*/ 0 w 266"/>
                <a:gd name="T1" fmla="*/ 61 h 186"/>
                <a:gd name="T2" fmla="*/ 19 w 266"/>
                <a:gd name="T3" fmla="*/ 186 h 186"/>
                <a:gd name="T4" fmla="*/ 266 w 266"/>
                <a:gd name="T5" fmla="*/ 0 h 186"/>
                <a:gd name="T6" fmla="*/ 0 w 266"/>
                <a:gd name="T7" fmla="*/ 61 h 186"/>
                <a:gd name="T8" fmla="*/ 0 w 266"/>
                <a:gd name="T9" fmla="*/ 6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186">
                  <a:moveTo>
                    <a:pt x="0" y="61"/>
                  </a:moveTo>
                  <a:lnTo>
                    <a:pt x="19" y="186"/>
                  </a:lnTo>
                  <a:lnTo>
                    <a:pt x="266" y="0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5" name="Freeform 24"/>
            <p:cNvSpPr>
              <a:spLocks/>
            </p:cNvSpPr>
            <p:nvPr/>
          </p:nvSpPr>
          <p:spPr bwMode="auto">
            <a:xfrm>
              <a:off x="1922" y="3427"/>
              <a:ext cx="294" cy="183"/>
            </a:xfrm>
            <a:custGeom>
              <a:avLst/>
              <a:gdLst>
                <a:gd name="T0" fmla="*/ 588 w 588"/>
                <a:gd name="T1" fmla="*/ 0 h 367"/>
                <a:gd name="T2" fmla="*/ 211 w 588"/>
                <a:gd name="T3" fmla="*/ 131 h 367"/>
                <a:gd name="T4" fmla="*/ 0 w 588"/>
                <a:gd name="T5" fmla="*/ 367 h 367"/>
                <a:gd name="T6" fmla="*/ 588 w 588"/>
                <a:gd name="T7" fmla="*/ 0 h 367"/>
                <a:gd name="T8" fmla="*/ 588 w 588"/>
                <a:gd name="T9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367">
                  <a:moveTo>
                    <a:pt x="588" y="0"/>
                  </a:moveTo>
                  <a:lnTo>
                    <a:pt x="211" y="131"/>
                  </a:lnTo>
                  <a:lnTo>
                    <a:pt x="0" y="367"/>
                  </a:lnTo>
                  <a:lnTo>
                    <a:pt x="588" y="0"/>
                  </a:lnTo>
                  <a:lnTo>
                    <a:pt x="5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916" y="2536"/>
              <a:ext cx="222" cy="120"/>
            </a:xfrm>
            <a:custGeom>
              <a:avLst/>
              <a:gdLst>
                <a:gd name="T0" fmla="*/ 0 w 445"/>
                <a:gd name="T1" fmla="*/ 158 h 240"/>
                <a:gd name="T2" fmla="*/ 70 w 445"/>
                <a:gd name="T3" fmla="*/ 76 h 240"/>
                <a:gd name="T4" fmla="*/ 123 w 445"/>
                <a:gd name="T5" fmla="*/ 53 h 240"/>
                <a:gd name="T6" fmla="*/ 226 w 445"/>
                <a:gd name="T7" fmla="*/ 53 h 240"/>
                <a:gd name="T8" fmla="*/ 317 w 445"/>
                <a:gd name="T9" fmla="*/ 105 h 240"/>
                <a:gd name="T10" fmla="*/ 445 w 445"/>
                <a:gd name="T11" fmla="*/ 240 h 240"/>
                <a:gd name="T12" fmla="*/ 357 w 445"/>
                <a:gd name="T13" fmla="*/ 82 h 240"/>
                <a:gd name="T14" fmla="*/ 297 w 445"/>
                <a:gd name="T15" fmla="*/ 31 h 240"/>
                <a:gd name="T16" fmla="*/ 226 w 445"/>
                <a:gd name="T17" fmla="*/ 0 h 240"/>
                <a:gd name="T18" fmla="*/ 142 w 445"/>
                <a:gd name="T19" fmla="*/ 0 h 240"/>
                <a:gd name="T20" fmla="*/ 45 w 445"/>
                <a:gd name="T21" fmla="*/ 38 h 240"/>
                <a:gd name="T22" fmla="*/ 0 w 445"/>
                <a:gd name="T23" fmla="*/ 158 h 240"/>
                <a:gd name="T24" fmla="*/ 0 w 445"/>
                <a:gd name="T25" fmla="*/ 15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5" h="240">
                  <a:moveTo>
                    <a:pt x="0" y="158"/>
                  </a:moveTo>
                  <a:lnTo>
                    <a:pt x="70" y="76"/>
                  </a:lnTo>
                  <a:lnTo>
                    <a:pt x="123" y="53"/>
                  </a:lnTo>
                  <a:lnTo>
                    <a:pt x="226" y="53"/>
                  </a:lnTo>
                  <a:lnTo>
                    <a:pt x="317" y="105"/>
                  </a:lnTo>
                  <a:lnTo>
                    <a:pt x="445" y="240"/>
                  </a:lnTo>
                  <a:lnTo>
                    <a:pt x="357" y="82"/>
                  </a:lnTo>
                  <a:lnTo>
                    <a:pt x="297" y="31"/>
                  </a:lnTo>
                  <a:lnTo>
                    <a:pt x="226" y="0"/>
                  </a:lnTo>
                  <a:lnTo>
                    <a:pt x="142" y="0"/>
                  </a:lnTo>
                  <a:lnTo>
                    <a:pt x="45" y="38"/>
                  </a:lnTo>
                  <a:lnTo>
                    <a:pt x="0" y="158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970" y="2482"/>
              <a:ext cx="203" cy="118"/>
            </a:xfrm>
            <a:custGeom>
              <a:avLst/>
              <a:gdLst>
                <a:gd name="T0" fmla="*/ 0 w 405"/>
                <a:gd name="T1" fmla="*/ 38 h 236"/>
                <a:gd name="T2" fmla="*/ 171 w 405"/>
                <a:gd name="T3" fmla="*/ 30 h 236"/>
                <a:gd name="T4" fmla="*/ 261 w 405"/>
                <a:gd name="T5" fmla="*/ 82 h 236"/>
                <a:gd name="T6" fmla="*/ 356 w 405"/>
                <a:gd name="T7" fmla="*/ 209 h 236"/>
                <a:gd name="T8" fmla="*/ 405 w 405"/>
                <a:gd name="T9" fmla="*/ 236 h 236"/>
                <a:gd name="T10" fmla="*/ 348 w 405"/>
                <a:gd name="T11" fmla="*/ 93 h 236"/>
                <a:gd name="T12" fmla="*/ 242 w 405"/>
                <a:gd name="T13" fmla="*/ 15 h 236"/>
                <a:gd name="T14" fmla="*/ 118 w 405"/>
                <a:gd name="T15" fmla="*/ 0 h 236"/>
                <a:gd name="T16" fmla="*/ 0 w 405"/>
                <a:gd name="T17" fmla="*/ 38 h 236"/>
                <a:gd name="T18" fmla="*/ 0 w 405"/>
                <a:gd name="T19" fmla="*/ 3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236">
                  <a:moveTo>
                    <a:pt x="0" y="38"/>
                  </a:moveTo>
                  <a:lnTo>
                    <a:pt x="171" y="30"/>
                  </a:lnTo>
                  <a:lnTo>
                    <a:pt x="261" y="82"/>
                  </a:lnTo>
                  <a:lnTo>
                    <a:pt x="356" y="209"/>
                  </a:lnTo>
                  <a:lnTo>
                    <a:pt x="405" y="236"/>
                  </a:lnTo>
                  <a:lnTo>
                    <a:pt x="348" y="93"/>
                  </a:lnTo>
                  <a:lnTo>
                    <a:pt x="242" y="15"/>
                  </a:lnTo>
                  <a:lnTo>
                    <a:pt x="118" y="0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8" name="Freeform 27"/>
            <p:cNvSpPr>
              <a:spLocks/>
            </p:cNvSpPr>
            <p:nvPr/>
          </p:nvSpPr>
          <p:spPr bwMode="auto">
            <a:xfrm>
              <a:off x="1648" y="2605"/>
              <a:ext cx="223" cy="171"/>
            </a:xfrm>
            <a:custGeom>
              <a:avLst/>
              <a:gdLst>
                <a:gd name="T0" fmla="*/ 302 w 445"/>
                <a:gd name="T1" fmla="*/ 0 h 340"/>
                <a:gd name="T2" fmla="*/ 150 w 445"/>
                <a:gd name="T3" fmla="*/ 27 h 340"/>
                <a:gd name="T4" fmla="*/ 85 w 445"/>
                <a:gd name="T5" fmla="*/ 89 h 340"/>
                <a:gd name="T6" fmla="*/ 26 w 445"/>
                <a:gd name="T7" fmla="*/ 217 h 340"/>
                <a:gd name="T8" fmla="*/ 0 w 445"/>
                <a:gd name="T9" fmla="*/ 325 h 340"/>
                <a:gd name="T10" fmla="*/ 120 w 445"/>
                <a:gd name="T11" fmla="*/ 127 h 340"/>
                <a:gd name="T12" fmla="*/ 222 w 445"/>
                <a:gd name="T13" fmla="*/ 78 h 340"/>
                <a:gd name="T14" fmla="*/ 300 w 445"/>
                <a:gd name="T15" fmla="*/ 59 h 340"/>
                <a:gd name="T16" fmla="*/ 384 w 445"/>
                <a:gd name="T17" fmla="*/ 154 h 340"/>
                <a:gd name="T18" fmla="*/ 445 w 445"/>
                <a:gd name="T19" fmla="*/ 340 h 340"/>
                <a:gd name="T20" fmla="*/ 441 w 445"/>
                <a:gd name="T21" fmla="*/ 181 h 340"/>
                <a:gd name="T22" fmla="*/ 403 w 445"/>
                <a:gd name="T23" fmla="*/ 97 h 340"/>
                <a:gd name="T24" fmla="*/ 302 w 445"/>
                <a:gd name="T25" fmla="*/ 0 h 340"/>
                <a:gd name="T26" fmla="*/ 302 w 445"/>
                <a:gd name="T27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5" h="340">
                  <a:moveTo>
                    <a:pt x="302" y="0"/>
                  </a:moveTo>
                  <a:lnTo>
                    <a:pt x="150" y="27"/>
                  </a:lnTo>
                  <a:lnTo>
                    <a:pt x="85" y="89"/>
                  </a:lnTo>
                  <a:lnTo>
                    <a:pt x="26" y="217"/>
                  </a:lnTo>
                  <a:lnTo>
                    <a:pt x="0" y="325"/>
                  </a:lnTo>
                  <a:lnTo>
                    <a:pt x="120" y="127"/>
                  </a:lnTo>
                  <a:lnTo>
                    <a:pt x="222" y="78"/>
                  </a:lnTo>
                  <a:lnTo>
                    <a:pt x="300" y="59"/>
                  </a:lnTo>
                  <a:lnTo>
                    <a:pt x="384" y="154"/>
                  </a:lnTo>
                  <a:lnTo>
                    <a:pt x="445" y="340"/>
                  </a:lnTo>
                  <a:lnTo>
                    <a:pt x="441" y="181"/>
                  </a:lnTo>
                  <a:lnTo>
                    <a:pt x="403" y="97"/>
                  </a:lnTo>
                  <a:lnTo>
                    <a:pt x="302" y="0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9" name="Freeform 28" hidden="1"/>
            <p:cNvSpPr>
              <a:spLocks/>
            </p:cNvSpPr>
            <p:nvPr/>
          </p:nvSpPr>
          <p:spPr bwMode="auto">
            <a:xfrm>
              <a:off x="936" y="3382"/>
              <a:ext cx="1103" cy="152"/>
            </a:xfrm>
            <a:custGeom>
              <a:avLst/>
              <a:gdLst>
                <a:gd name="T0" fmla="*/ 120 w 2207"/>
                <a:gd name="T1" fmla="*/ 304 h 304"/>
                <a:gd name="T2" fmla="*/ 1391 w 2207"/>
                <a:gd name="T3" fmla="*/ 304 h 304"/>
                <a:gd name="T4" fmla="*/ 1845 w 2207"/>
                <a:gd name="T5" fmla="*/ 241 h 304"/>
                <a:gd name="T6" fmla="*/ 2207 w 2207"/>
                <a:gd name="T7" fmla="*/ 125 h 304"/>
                <a:gd name="T8" fmla="*/ 1788 w 2207"/>
                <a:gd name="T9" fmla="*/ 66 h 304"/>
                <a:gd name="T10" fmla="*/ 1729 w 2207"/>
                <a:gd name="T11" fmla="*/ 133 h 304"/>
                <a:gd name="T12" fmla="*/ 1623 w 2207"/>
                <a:gd name="T13" fmla="*/ 51 h 304"/>
                <a:gd name="T14" fmla="*/ 1507 w 2207"/>
                <a:gd name="T15" fmla="*/ 150 h 304"/>
                <a:gd name="T16" fmla="*/ 1391 w 2207"/>
                <a:gd name="T17" fmla="*/ 0 h 304"/>
                <a:gd name="T18" fmla="*/ 1333 w 2207"/>
                <a:gd name="T19" fmla="*/ 158 h 304"/>
                <a:gd name="T20" fmla="*/ 1153 w 2207"/>
                <a:gd name="T21" fmla="*/ 34 h 304"/>
                <a:gd name="T22" fmla="*/ 1071 w 2207"/>
                <a:gd name="T23" fmla="*/ 200 h 304"/>
                <a:gd name="T24" fmla="*/ 972 w 2207"/>
                <a:gd name="T25" fmla="*/ 84 h 304"/>
                <a:gd name="T26" fmla="*/ 824 w 2207"/>
                <a:gd name="T27" fmla="*/ 234 h 304"/>
                <a:gd name="T28" fmla="*/ 454 w 2207"/>
                <a:gd name="T29" fmla="*/ 122 h 304"/>
                <a:gd name="T30" fmla="*/ 0 w 2207"/>
                <a:gd name="T31" fmla="*/ 217 h 304"/>
                <a:gd name="T32" fmla="*/ 120 w 2207"/>
                <a:gd name="T33" fmla="*/ 304 h 304"/>
                <a:gd name="T34" fmla="*/ 120 w 2207"/>
                <a:gd name="T35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07" h="304">
                  <a:moveTo>
                    <a:pt x="120" y="304"/>
                  </a:moveTo>
                  <a:lnTo>
                    <a:pt x="1391" y="304"/>
                  </a:lnTo>
                  <a:lnTo>
                    <a:pt x="1845" y="241"/>
                  </a:lnTo>
                  <a:lnTo>
                    <a:pt x="2207" y="125"/>
                  </a:lnTo>
                  <a:lnTo>
                    <a:pt x="1788" y="66"/>
                  </a:lnTo>
                  <a:lnTo>
                    <a:pt x="1729" y="133"/>
                  </a:lnTo>
                  <a:lnTo>
                    <a:pt x="1623" y="51"/>
                  </a:lnTo>
                  <a:lnTo>
                    <a:pt x="1507" y="150"/>
                  </a:lnTo>
                  <a:lnTo>
                    <a:pt x="1391" y="0"/>
                  </a:lnTo>
                  <a:lnTo>
                    <a:pt x="1333" y="158"/>
                  </a:lnTo>
                  <a:lnTo>
                    <a:pt x="1153" y="34"/>
                  </a:lnTo>
                  <a:lnTo>
                    <a:pt x="1071" y="200"/>
                  </a:lnTo>
                  <a:lnTo>
                    <a:pt x="972" y="84"/>
                  </a:lnTo>
                  <a:lnTo>
                    <a:pt x="824" y="234"/>
                  </a:lnTo>
                  <a:lnTo>
                    <a:pt x="454" y="122"/>
                  </a:lnTo>
                  <a:lnTo>
                    <a:pt x="0" y="217"/>
                  </a:lnTo>
                  <a:lnTo>
                    <a:pt x="120" y="304"/>
                  </a:lnTo>
                  <a:lnTo>
                    <a:pt x="120" y="3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1550" y="1652"/>
              <a:ext cx="58" cy="32"/>
            </a:xfrm>
            <a:custGeom>
              <a:avLst/>
              <a:gdLst>
                <a:gd name="T0" fmla="*/ 0 w 116"/>
                <a:gd name="T1" fmla="*/ 2 h 63"/>
                <a:gd name="T2" fmla="*/ 2 w 116"/>
                <a:gd name="T3" fmla="*/ 63 h 63"/>
                <a:gd name="T4" fmla="*/ 116 w 116"/>
                <a:gd name="T5" fmla="*/ 63 h 63"/>
                <a:gd name="T6" fmla="*/ 116 w 116"/>
                <a:gd name="T7" fmla="*/ 0 h 63"/>
                <a:gd name="T8" fmla="*/ 0 w 116"/>
                <a:gd name="T9" fmla="*/ 2 h 63"/>
                <a:gd name="T10" fmla="*/ 0 w 116"/>
                <a:gd name="T11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63">
                  <a:moveTo>
                    <a:pt x="0" y="2"/>
                  </a:moveTo>
                  <a:lnTo>
                    <a:pt x="2" y="63"/>
                  </a:lnTo>
                  <a:lnTo>
                    <a:pt x="116" y="63"/>
                  </a:lnTo>
                  <a:lnTo>
                    <a:pt x="11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1626" y="1721"/>
              <a:ext cx="70" cy="52"/>
            </a:xfrm>
            <a:custGeom>
              <a:avLst/>
              <a:gdLst>
                <a:gd name="T0" fmla="*/ 38 w 139"/>
                <a:gd name="T1" fmla="*/ 44 h 105"/>
                <a:gd name="T2" fmla="*/ 0 w 139"/>
                <a:gd name="T3" fmla="*/ 105 h 105"/>
                <a:gd name="T4" fmla="*/ 78 w 139"/>
                <a:gd name="T5" fmla="*/ 84 h 105"/>
                <a:gd name="T6" fmla="*/ 139 w 139"/>
                <a:gd name="T7" fmla="*/ 0 h 105"/>
                <a:gd name="T8" fmla="*/ 38 w 139"/>
                <a:gd name="T9" fmla="*/ 44 h 105"/>
                <a:gd name="T10" fmla="*/ 38 w 139"/>
                <a:gd name="T11" fmla="*/ 4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105">
                  <a:moveTo>
                    <a:pt x="38" y="44"/>
                  </a:moveTo>
                  <a:lnTo>
                    <a:pt x="0" y="105"/>
                  </a:lnTo>
                  <a:lnTo>
                    <a:pt x="78" y="84"/>
                  </a:lnTo>
                  <a:lnTo>
                    <a:pt x="139" y="0"/>
                  </a:lnTo>
                  <a:lnTo>
                    <a:pt x="38" y="44"/>
                  </a:lnTo>
                  <a:lnTo>
                    <a:pt x="38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2" name="Freeform 31"/>
            <p:cNvSpPr>
              <a:spLocks/>
            </p:cNvSpPr>
            <p:nvPr/>
          </p:nvSpPr>
          <p:spPr bwMode="auto">
            <a:xfrm>
              <a:off x="1693" y="1724"/>
              <a:ext cx="53" cy="44"/>
            </a:xfrm>
            <a:custGeom>
              <a:avLst/>
              <a:gdLst>
                <a:gd name="T0" fmla="*/ 107 w 107"/>
                <a:gd name="T1" fmla="*/ 0 h 89"/>
                <a:gd name="T2" fmla="*/ 25 w 107"/>
                <a:gd name="T3" fmla="*/ 32 h 89"/>
                <a:gd name="T4" fmla="*/ 0 w 107"/>
                <a:gd name="T5" fmla="*/ 89 h 89"/>
                <a:gd name="T6" fmla="*/ 55 w 107"/>
                <a:gd name="T7" fmla="*/ 67 h 89"/>
                <a:gd name="T8" fmla="*/ 107 w 107"/>
                <a:gd name="T9" fmla="*/ 0 h 89"/>
                <a:gd name="T10" fmla="*/ 107 w 107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89">
                  <a:moveTo>
                    <a:pt x="107" y="0"/>
                  </a:moveTo>
                  <a:lnTo>
                    <a:pt x="25" y="32"/>
                  </a:lnTo>
                  <a:lnTo>
                    <a:pt x="0" y="89"/>
                  </a:lnTo>
                  <a:lnTo>
                    <a:pt x="55" y="67"/>
                  </a:lnTo>
                  <a:lnTo>
                    <a:pt x="107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3" name="Freeform 32"/>
            <p:cNvSpPr>
              <a:spLocks/>
            </p:cNvSpPr>
            <p:nvPr/>
          </p:nvSpPr>
          <p:spPr bwMode="auto">
            <a:xfrm>
              <a:off x="1804" y="1834"/>
              <a:ext cx="376" cy="567"/>
            </a:xfrm>
            <a:custGeom>
              <a:avLst/>
              <a:gdLst>
                <a:gd name="T0" fmla="*/ 0 w 751"/>
                <a:gd name="T1" fmla="*/ 11 h 1134"/>
                <a:gd name="T2" fmla="*/ 135 w 751"/>
                <a:gd name="T3" fmla="*/ 0 h 1134"/>
                <a:gd name="T4" fmla="*/ 125 w 751"/>
                <a:gd name="T5" fmla="*/ 39 h 1134"/>
                <a:gd name="T6" fmla="*/ 198 w 751"/>
                <a:gd name="T7" fmla="*/ 13 h 1134"/>
                <a:gd name="T8" fmla="*/ 181 w 751"/>
                <a:gd name="T9" fmla="*/ 79 h 1134"/>
                <a:gd name="T10" fmla="*/ 312 w 751"/>
                <a:gd name="T11" fmla="*/ 64 h 1134"/>
                <a:gd name="T12" fmla="*/ 257 w 751"/>
                <a:gd name="T13" fmla="*/ 121 h 1134"/>
                <a:gd name="T14" fmla="*/ 384 w 751"/>
                <a:gd name="T15" fmla="*/ 123 h 1134"/>
                <a:gd name="T16" fmla="*/ 361 w 751"/>
                <a:gd name="T17" fmla="*/ 188 h 1134"/>
                <a:gd name="T18" fmla="*/ 435 w 751"/>
                <a:gd name="T19" fmla="*/ 197 h 1134"/>
                <a:gd name="T20" fmla="*/ 401 w 751"/>
                <a:gd name="T21" fmla="*/ 260 h 1134"/>
                <a:gd name="T22" fmla="*/ 491 w 751"/>
                <a:gd name="T23" fmla="*/ 256 h 1134"/>
                <a:gd name="T24" fmla="*/ 428 w 751"/>
                <a:gd name="T25" fmla="*/ 319 h 1134"/>
                <a:gd name="T26" fmla="*/ 521 w 751"/>
                <a:gd name="T27" fmla="*/ 296 h 1134"/>
                <a:gd name="T28" fmla="*/ 491 w 751"/>
                <a:gd name="T29" fmla="*/ 425 h 1134"/>
                <a:gd name="T30" fmla="*/ 584 w 751"/>
                <a:gd name="T31" fmla="*/ 385 h 1134"/>
                <a:gd name="T32" fmla="*/ 550 w 751"/>
                <a:gd name="T33" fmla="*/ 522 h 1134"/>
                <a:gd name="T34" fmla="*/ 622 w 751"/>
                <a:gd name="T35" fmla="*/ 480 h 1134"/>
                <a:gd name="T36" fmla="*/ 607 w 751"/>
                <a:gd name="T37" fmla="*/ 642 h 1134"/>
                <a:gd name="T38" fmla="*/ 656 w 751"/>
                <a:gd name="T39" fmla="*/ 564 h 1134"/>
                <a:gd name="T40" fmla="*/ 721 w 751"/>
                <a:gd name="T41" fmla="*/ 798 h 1134"/>
                <a:gd name="T42" fmla="*/ 751 w 751"/>
                <a:gd name="T43" fmla="*/ 927 h 1134"/>
                <a:gd name="T44" fmla="*/ 675 w 751"/>
                <a:gd name="T45" fmla="*/ 1134 h 1134"/>
                <a:gd name="T46" fmla="*/ 590 w 751"/>
                <a:gd name="T47" fmla="*/ 750 h 1134"/>
                <a:gd name="T48" fmla="*/ 458 w 751"/>
                <a:gd name="T49" fmla="*/ 446 h 1134"/>
                <a:gd name="T50" fmla="*/ 329 w 751"/>
                <a:gd name="T51" fmla="*/ 256 h 1134"/>
                <a:gd name="T52" fmla="*/ 198 w 751"/>
                <a:gd name="T53" fmla="*/ 142 h 1134"/>
                <a:gd name="T54" fmla="*/ 0 w 751"/>
                <a:gd name="T55" fmla="*/ 11 h 1134"/>
                <a:gd name="T56" fmla="*/ 0 w 751"/>
                <a:gd name="T57" fmla="*/ 11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1" h="1134">
                  <a:moveTo>
                    <a:pt x="0" y="11"/>
                  </a:moveTo>
                  <a:lnTo>
                    <a:pt x="135" y="0"/>
                  </a:lnTo>
                  <a:lnTo>
                    <a:pt x="125" y="39"/>
                  </a:lnTo>
                  <a:lnTo>
                    <a:pt x="198" y="13"/>
                  </a:lnTo>
                  <a:lnTo>
                    <a:pt x="181" y="79"/>
                  </a:lnTo>
                  <a:lnTo>
                    <a:pt x="312" y="64"/>
                  </a:lnTo>
                  <a:lnTo>
                    <a:pt x="257" y="121"/>
                  </a:lnTo>
                  <a:lnTo>
                    <a:pt x="384" y="123"/>
                  </a:lnTo>
                  <a:lnTo>
                    <a:pt x="361" y="188"/>
                  </a:lnTo>
                  <a:lnTo>
                    <a:pt x="435" y="197"/>
                  </a:lnTo>
                  <a:lnTo>
                    <a:pt x="401" y="260"/>
                  </a:lnTo>
                  <a:lnTo>
                    <a:pt x="491" y="256"/>
                  </a:lnTo>
                  <a:lnTo>
                    <a:pt x="428" y="319"/>
                  </a:lnTo>
                  <a:lnTo>
                    <a:pt x="521" y="296"/>
                  </a:lnTo>
                  <a:lnTo>
                    <a:pt x="491" y="425"/>
                  </a:lnTo>
                  <a:lnTo>
                    <a:pt x="584" y="385"/>
                  </a:lnTo>
                  <a:lnTo>
                    <a:pt x="550" y="522"/>
                  </a:lnTo>
                  <a:lnTo>
                    <a:pt x="622" y="480"/>
                  </a:lnTo>
                  <a:lnTo>
                    <a:pt x="607" y="642"/>
                  </a:lnTo>
                  <a:lnTo>
                    <a:pt x="656" y="564"/>
                  </a:lnTo>
                  <a:lnTo>
                    <a:pt x="721" y="798"/>
                  </a:lnTo>
                  <a:lnTo>
                    <a:pt x="751" y="927"/>
                  </a:lnTo>
                  <a:lnTo>
                    <a:pt x="675" y="1134"/>
                  </a:lnTo>
                  <a:lnTo>
                    <a:pt x="590" y="750"/>
                  </a:lnTo>
                  <a:lnTo>
                    <a:pt x="458" y="446"/>
                  </a:lnTo>
                  <a:lnTo>
                    <a:pt x="329" y="256"/>
                  </a:lnTo>
                  <a:lnTo>
                    <a:pt x="198" y="142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4" name="Freeform 33"/>
            <p:cNvSpPr>
              <a:spLocks/>
            </p:cNvSpPr>
            <p:nvPr/>
          </p:nvSpPr>
          <p:spPr bwMode="auto">
            <a:xfrm>
              <a:off x="1701" y="1627"/>
              <a:ext cx="314" cy="221"/>
            </a:xfrm>
            <a:custGeom>
              <a:avLst/>
              <a:gdLst>
                <a:gd name="T0" fmla="*/ 0 w 628"/>
                <a:gd name="T1" fmla="*/ 0 h 443"/>
                <a:gd name="T2" fmla="*/ 196 w 628"/>
                <a:gd name="T3" fmla="*/ 95 h 443"/>
                <a:gd name="T4" fmla="*/ 383 w 628"/>
                <a:gd name="T5" fmla="*/ 251 h 443"/>
                <a:gd name="T6" fmla="*/ 628 w 628"/>
                <a:gd name="T7" fmla="*/ 443 h 443"/>
                <a:gd name="T8" fmla="*/ 451 w 628"/>
                <a:gd name="T9" fmla="*/ 392 h 443"/>
                <a:gd name="T10" fmla="*/ 427 w 628"/>
                <a:gd name="T11" fmla="*/ 310 h 443"/>
                <a:gd name="T12" fmla="*/ 375 w 628"/>
                <a:gd name="T13" fmla="*/ 327 h 443"/>
                <a:gd name="T14" fmla="*/ 350 w 628"/>
                <a:gd name="T15" fmla="*/ 283 h 443"/>
                <a:gd name="T16" fmla="*/ 261 w 628"/>
                <a:gd name="T17" fmla="*/ 295 h 443"/>
                <a:gd name="T18" fmla="*/ 261 w 628"/>
                <a:gd name="T19" fmla="*/ 224 h 443"/>
                <a:gd name="T20" fmla="*/ 187 w 628"/>
                <a:gd name="T21" fmla="*/ 228 h 443"/>
                <a:gd name="T22" fmla="*/ 181 w 628"/>
                <a:gd name="T23" fmla="*/ 150 h 443"/>
                <a:gd name="T24" fmla="*/ 126 w 628"/>
                <a:gd name="T25" fmla="*/ 145 h 443"/>
                <a:gd name="T26" fmla="*/ 0 w 628"/>
                <a:gd name="T27" fmla="*/ 0 h 443"/>
                <a:gd name="T28" fmla="*/ 0 w 628"/>
                <a:gd name="T2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8" h="443">
                  <a:moveTo>
                    <a:pt x="0" y="0"/>
                  </a:moveTo>
                  <a:lnTo>
                    <a:pt x="196" y="95"/>
                  </a:lnTo>
                  <a:lnTo>
                    <a:pt x="383" y="251"/>
                  </a:lnTo>
                  <a:lnTo>
                    <a:pt x="628" y="443"/>
                  </a:lnTo>
                  <a:lnTo>
                    <a:pt x="451" y="392"/>
                  </a:lnTo>
                  <a:lnTo>
                    <a:pt x="427" y="310"/>
                  </a:lnTo>
                  <a:lnTo>
                    <a:pt x="375" y="327"/>
                  </a:lnTo>
                  <a:lnTo>
                    <a:pt x="350" y="283"/>
                  </a:lnTo>
                  <a:lnTo>
                    <a:pt x="261" y="295"/>
                  </a:lnTo>
                  <a:lnTo>
                    <a:pt x="261" y="224"/>
                  </a:lnTo>
                  <a:lnTo>
                    <a:pt x="187" y="228"/>
                  </a:lnTo>
                  <a:lnTo>
                    <a:pt x="181" y="150"/>
                  </a:lnTo>
                  <a:lnTo>
                    <a:pt x="126" y="1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65" name="Freeform 34"/>
            <p:cNvSpPr>
              <a:spLocks/>
            </p:cNvSpPr>
            <p:nvPr/>
          </p:nvSpPr>
          <p:spPr bwMode="auto">
            <a:xfrm>
              <a:off x="520" y="3365"/>
              <a:ext cx="234" cy="261"/>
            </a:xfrm>
            <a:custGeom>
              <a:avLst/>
              <a:gdLst>
                <a:gd name="T0" fmla="*/ 369 w 468"/>
                <a:gd name="T1" fmla="*/ 522 h 522"/>
                <a:gd name="T2" fmla="*/ 221 w 468"/>
                <a:gd name="T3" fmla="*/ 391 h 522"/>
                <a:gd name="T4" fmla="*/ 105 w 468"/>
                <a:gd name="T5" fmla="*/ 232 h 522"/>
                <a:gd name="T6" fmla="*/ 0 w 468"/>
                <a:gd name="T7" fmla="*/ 0 h 522"/>
                <a:gd name="T8" fmla="*/ 215 w 468"/>
                <a:gd name="T9" fmla="*/ 83 h 522"/>
                <a:gd name="T10" fmla="*/ 215 w 468"/>
                <a:gd name="T11" fmla="*/ 209 h 522"/>
                <a:gd name="T12" fmla="*/ 352 w 468"/>
                <a:gd name="T13" fmla="*/ 171 h 522"/>
                <a:gd name="T14" fmla="*/ 337 w 468"/>
                <a:gd name="T15" fmla="*/ 334 h 522"/>
                <a:gd name="T16" fmla="*/ 468 w 468"/>
                <a:gd name="T17" fmla="*/ 281 h 522"/>
                <a:gd name="T18" fmla="*/ 447 w 468"/>
                <a:gd name="T19" fmla="*/ 502 h 522"/>
                <a:gd name="T20" fmla="*/ 369 w 468"/>
                <a:gd name="T21" fmla="*/ 522 h 522"/>
                <a:gd name="T22" fmla="*/ 369 w 468"/>
                <a:gd name="T23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8" h="522">
                  <a:moveTo>
                    <a:pt x="369" y="522"/>
                  </a:moveTo>
                  <a:lnTo>
                    <a:pt x="221" y="391"/>
                  </a:lnTo>
                  <a:lnTo>
                    <a:pt x="105" y="232"/>
                  </a:lnTo>
                  <a:lnTo>
                    <a:pt x="0" y="0"/>
                  </a:lnTo>
                  <a:lnTo>
                    <a:pt x="215" y="83"/>
                  </a:lnTo>
                  <a:lnTo>
                    <a:pt x="215" y="209"/>
                  </a:lnTo>
                  <a:lnTo>
                    <a:pt x="352" y="171"/>
                  </a:lnTo>
                  <a:lnTo>
                    <a:pt x="337" y="334"/>
                  </a:lnTo>
                  <a:lnTo>
                    <a:pt x="468" y="281"/>
                  </a:lnTo>
                  <a:lnTo>
                    <a:pt x="447" y="502"/>
                  </a:lnTo>
                  <a:lnTo>
                    <a:pt x="369" y="522"/>
                  </a:lnTo>
                  <a:lnTo>
                    <a:pt x="369" y="5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pic>
        <p:nvPicPr>
          <p:cNvPr id="66" name="Kuva 6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50" y="2490480"/>
            <a:ext cx="1800200" cy="197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8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4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Piirretty objekti</a:t>
            </a:r>
            <a:endParaRPr lang="fi-FI" dirty="0"/>
          </a:p>
        </p:txBody>
      </p:sp>
      <p:sp>
        <p:nvSpPr>
          <p:cNvPr id="19" name="Puolivapaa piirto 18"/>
          <p:cNvSpPr/>
          <p:nvPr/>
        </p:nvSpPr>
        <p:spPr>
          <a:xfrm>
            <a:off x="3060700" y="2222500"/>
            <a:ext cx="2692589" cy="3454400"/>
          </a:xfrm>
          <a:custGeom>
            <a:avLst/>
            <a:gdLst>
              <a:gd name="connsiteX0" fmla="*/ 609600 w 2692589"/>
              <a:gd name="connsiteY0" fmla="*/ 990600 h 3454400"/>
              <a:gd name="connsiteX1" fmla="*/ 0 w 2692589"/>
              <a:gd name="connsiteY1" fmla="*/ 3454400 h 3454400"/>
              <a:gd name="connsiteX2" fmla="*/ 1752600 w 2692589"/>
              <a:gd name="connsiteY2" fmla="*/ 1549400 h 3454400"/>
              <a:gd name="connsiteX3" fmla="*/ 1752600 w 2692589"/>
              <a:gd name="connsiteY3" fmla="*/ 1549400 h 3454400"/>
              <a:gd name="connsiteX4" fmla="*/ 1397000 w 2692589"/>
              <a:gd name="connsiteY4" fmla="*/ 1473200 h 3454400"/>
              <a:gd name="connsiteX5" fmla="*/ 1346200 w 2692589"/>
              <a:gd name="connsiteY5" fmla="*/ 1447800 h 3454400"/>
              <a:gd name="connsiteX6" fmla="*/ 1117600 w 2692589"/>
              <a:gd name="connsiteY6" fmla="*/ 1346200 h 3454400"/>
              <a:gd name="connsiteX7" fmla="*/ 1066800 w 2692589"/>
              <a:gd name="connsiteY7" fmla="*/ 1320800 h 3454400"/>
              <a:gd name="connsiteX8" fmla="*/ 838200 w 2692589"/>
              <a:gd name="connsiteY8" fmla="*/ 1193800 h 3454400"/>
              <a:gd name="connsiteX9" fmla="*/ 736600 w 2692589"/>
              <a:gd name="connsiteY9" fmla="*/ 1168400 h 3454400"/>
              <a:gd name="connsiteX10" fmla="*/ 711200 w 2692589"/>
              <a:gd name="connsiteY10" fmla="*/ 1117600 h 3454400"/>
              <a:gd name="connsiteX11" fmla="*/ 609600 w 2692589"/>
              <a:gd name="connsiteY11" fmla="*/ 1066800 h 3454400"/>
              <a:gd name="connsiteX12" fmla="*/ 533400 w 2692589"/>
              <a:gd name="connsiteY12" fmla="*/ 965200 h 3454400"/>
              <a:gd name="connsiteX13" fmla="*/ 482600 w 2692589"/>
              <a:gd name="connsiteY13" fmla="*/ 863600 h 3454400"/>
              <a:gd name="connsiteX14" fmla="*/ 431800 w 2692589"/>
              <a:gd name="connsiteY14" fmla="*/ 711200 h 3454400"/>
              <a:gd name="connsiteX15" fmla="*/ 457200 w 2692589"/>
              <a:gd name="connsiteY15" fmla="*/ 406400 h 3454400"/>
              <a:gd name="connsiteX16" fmla="*/ 609600 w 2692589"/>
              <a:gd name="connsiteY16" fmla="*/ 279400 h 3454400"/>
              <a:gd name="connsiteX17" fmla="*/ 635000 w 2692589"/>
              <a:gd name="connsiteY17" fmla="*/ 228600 h 3454400"/>
              <a:gd name="connsiteX18" fmla="*/ 685800 w 2692589"/>
              <a:gd name="connsiteY18" fmla="*/ 203200 h 3454400"/>
              <a:gd name="connsiteX19" fmla="*/ 736600 w 2692589"/>
              <a:gd name="connsiteY19" fmla="*/ 101600 h 3454400"/>
              <a:gd name="connsiteX20" fmla="*/ 838200 w 2692589"/>
              <a:gd name="connsiteY20" fmla="*/ 50800 h 3454400"/>
              <a:gd name="connsiteX21" fmla="*/ 965200 w 2692589"/>
              <a:gd name="connsiteY21" fmla="*/ 0 h 3454400"/>
              <a:gd name="connsiteX22" fmla="*/ 1473200 w 2692589"/>
              <a:gd name="connsiteY22" fmla="*/ 25400 h 3454400"/>
              <a:gd name="connsiteX23" fmla="*/ 1625600 w 2692589"/>
              <a:gd name="connsiteY23" fmla="*/ 50800 h 3454400"/>
              <a:gd name="connsiteX24" fmla="*/ 1803400 w 2692589"/>
              <a:gd name="connsiteY24" fmla="*/ 76200 h 3454400"/>
              <a:gd name="connsiteX25" fmla="*/ 1981200 w 2692589"/>
              <a:gd name="connsiteY25" fmla="*/ 127000 h 3454400"/>
              <a:gd name="connsiteX26" fmla="*/ 2057400 w 2692589"/>
              <a:gd name="connsiteY26" fmla="*/ 152400 h 3454400"/>
              <a:gd name="connsiteX27" fmla="*/ 2108200 w 2692589"/>
              <a:gd name="connsiteY27" fmla="*/ 203200 h 3454400"/>
              <a:gd name="connsiteX28" fmla="*/ 2311400 w 2692589"/>
              <a:gd name="connsiteY28" fmla="*/ 254000 h 3454400"/>
              <a:gd name="connsiteX29" fmla="*/ 2387600 w 2692589"/>
              <a:gd name="connsiteY29" fmla="*/ 330200 h 3454400"/>
              <a:gd name="connsiteX30" fmla="*/ 2438400 w 2692589"/>
              <a:gd name="connsiteY30" fmla="*/ 431800 h 3454400"/>
              <a:gd name="connsiteX31" fmla="*/ 2565400 w 2692589"/>
              <a:gd name="connsiteY31" fmla="*/ 609600 h 3454400"/>
              <a:gd name="connsiteX32" fmla="*/ 2590800 w 2692589"/>
              <a:gd name="connsiteY32" fmla="*/ 685800 h 3454400"/>
              <a:gd name="connsiteX33" fmla="*/ 2641600 w 2692589"/>
              <a:gd name="connsiteY33" fmla="*/ 787400 h 3454400"/>
              <a:gd name="connsiteX34" fmla="*/ 2667000 w 2692589"/>
              <a:gd name="connsiteY34" fmla="*/ 965200 h 3454400"/>
              <a:gd name="connsiteX35" fmla="*/ 2692400 w 2692589"/>
              <a:gd name="connsiteY35" fmla="*/ 1117600 h 3454400"/>
              <a:gd name="connsiteX36" fmla="*/ 2641600 w 2692589"/>
              <a:gd name="connsiteY36" fmla="*/ 1524000 h 3454400"/>
              <a:gd name="connsiteX37" fmla="*/ 2616200 w 2692589"/>
              <a:gd name="connsiteY37" fmla="*/ 1600200 h 3454400"/>
              <a:gd name="connsiteX38" fmla="*/ 2463800 w 2692589"/>
              <a:gd name="connsiteY38" fmla="*/ 1727200 h 3454400"/>
              <a:gd name="connsiteX39" fmla="*/ 2336800 w 2692589"/>
              <a:gd name="connsiteY39" fmla="*/ 1803400 h 3454400"/>
              <a:gd name="connsiteX40" fmla="*/ 1930400 w 2692589"/>
              <a:gd name="connsiteY40" fmla="*/ 1778000 h 3454400"/>
              <a:gd name="connsiteX41" fmla="*/ 1727200 w 2692589"/>
              <a:gd name="connsiteY41" fmla="*/ 1701800 h 3454400"/>
              <a:gd name="connsiteX42" fmla="*/ 1701800 w 2692589"/>
              <a:gd name="connsiteY42" fmla="*/ 1651000 h 3454400"/>
              <a:gd name="connsiteX43" fmla="*/ 1727200 w 2692589"/>
              <a:gd name="connsiteY43" fmla="*/ 1447800 h 345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692589" h="3454400">
                <a:moveTo>
                  <a:pt x="609600" y="990600"/>
                </a:moveTo>
                <a:lnTo>
                  <a:pt x="0" y="3454400"/>
                </a:lnTo>
                <a:lnTo>
                  <a:pt x="1752600" y="1549400"/>
                </a:lnTo>
                <a:lnTo>
                  <a:pt x="1752600" y="1549400"/>
                </a:lnTo>
                <a:cubicBezTo>
                  <a:pt x="1626191" y="1526417"/>
                  <a:pt x="1512280" y="1519312"/>
                  <a:pt x="1397000" y="1473200"/>
                </a:cubicBezTo>
                <a:cubicBezTo>
                  <a:pt x="1379422" y="1466169"/>
                  <a:pt x="1363435" y="1455634"/>
                  <a:pt x="1346200" y="1447800"/>
                </a:cubicBezTo>
                <a:cubicBezTo>
                  <a:pt x="1270287" y="1413294"/>
                  <a:pt x="1193513" y="1380706"/>
                  <a:pt x="1117600" y="1346200"/>
                </a:cubicBezTo>
                <a:cubicBezTo>
                  <a:pt x="1100365" y="1338366"/>
                  <a:pt x="1083238" y="1330193"/>
                  <a:pt x="1066800" y="1320800"/>
                </a:cubicBezTo>
                <a:cubicBezTo>
                  <a:pt x="1040968" y="1306039"/>
                  <a:pt x="881462" y="1204616"/>
                  <a:pt x="838200" y="1193800"/>
                </a:cubicBezTo>
                <a:lnTo>
                  <a:pt x="736600" y="1168400"/>
                </a:lnTo>
                <a:cubicBezTo>
                  <a:pt x="728133" y="1151467"/>
                  <a:pt x="725983" y="1129427"/>
                  <a:pt x="711200" y="1117600"/>
                </a:cubicBezTo>
                <a:cubicBezTo>
                  <a:pt x="681633" y="1093946"/>
                  <a:pt x="609600" y="1066800"/>
                  <a:pt x="609600" y="1066800"/>
                </a:cubicBezTo>
                <a:cubicBezTo>
                  <a:pt x="522746" y="893092"/>
                  <a:pt x="661774" y="1157761"/>
                  <a:pt x="533400" y="965200"/>
                </a:cubicBezTo>
                <a:cubicBezTo>
                  <a:pt x="512397" y="933695"/>
                  <a:pt x="499533" y="897467"/>
                  <a:pt x="482600" y="863600"/>
                </a:cubicBezTo>
                <a:cubicBezTo>
                  <a:pt x="441588" y="781576"/>
                  <a:pt x="461792" y="831167"/>
                  <a:pt x="431800" y="711200"/>
                </a:cubicBezTo>
                <a:cubicBezTo>
                  <a:pt x="440267" y="609600"/>
                  <a:pt x="426790" y="503711"/>
                  <a:pt x="457200" y="406400"/>
                </a:cubicBezTo>
                <a:cubicBezTo>
                  <a:pt x="478494" y="338260"/>
                  <a:pt x="552997" y="307701"/>
                  <a:pt x="609600" y="279400"/>
                </a:cubicBezTo>
                <a:cubicBezTo>
                  <a:pt x="618067" y="262467"/>
                  <a:pt x="621613" y="241987"/>
                  <a:pt x="635000" y="228600"/>
                </a:cubicBezTo>
                <a:cubicBezTo>
                  <a:pt x="648387" y="215213"/>
                  <a:pt x="673973" y="217983"/>
                  <a:pt x="685800" y="203200"/>
                </a:cubicBezTo>
                <a:cubicBezTo>
                  <a:pt x="709454" y="173633"/>
                  <a:pt x="702733" y="118533"/>
                  <a:pt x="736600" y="101600"/>
                </a:cubicBezTo>
                <a:cubicBezTo>
                  <a:pt x="770467" y="84667"/>
                  <a:pt x="802279" y="62774"/>
                  <a:pt x="838200" y="50800"/>
                </a:cubicBezTo>
                <a:cubicBezTo>
                  <a:pt x="932361" y="19413"/>
                  <a:pt x="890453" y="37374"/>
                  <a:pt x="965200" y="0"/>
                </a:cubicBezTo>
                <a:cubicBezTo>
                  <a:pt x="1134533" y="8467"/>
                  <a:pt x="1304155" y="12397"/>
                  <a:pt x="1473200" y="25400"/>
                </a:cubicBezTo>
                <a:cubicBezTo>
                  <a:pt x="1524549" y="29350"/>
                  <a:pt x="1574698" y="42969"/>
                  <a:pt x="1625600" y="50800"/>
                </a:cubicBezTo>
                <a:cubicBezTo>
                  <a:pt x="1684772" y="59903"/>
                  <a:pt x="1744133" y="67733"/>
                  <a:pt x="1803400" y="76200"/>
                </a:cubicBezTo>
                <a:cubicBezTo>
                  <a:pt x="1905581" y="127290"/>
                  <a:pt x="1806523" y="83331"/>
                  <a:pt x="1981200" y="127000"/>
                </a:cubicBezTo>
                <a:cubicBezTo>
                  <a:pt x="2007175" y="133494"/>
                  <a:pt x="2032000" y="143933"/>
                  <a:pt x="2057400" y="152400"/>
                </a:cubicBezTo>
                <a:cubicBezTo>
                  <a:pt x="2074333" y="169333"/>
                  <a:pt x="2085965" y="194306"/>
                  <a:pt x="2108200" y="203200"/>
                </a:cubicBezTo>
                <a:cubicBezTo>
                  <a:pt x="2173024" y="229130"/>
                  <a:pt x="2311400" y="254000"/>
                  <a:pt x="2311400" y="254000"/>
                </a:cubicBezTo>
                <a:cubicBezTo>
                  <a:pt x="2413000" y="457200"/>
                  <a:pt x="2252133" y="160867"/>
                  <a:pt x="2387600" y="330200"/>
                </a:cubicBezTo>
                <a:cubicBezTo>
                  <a:pt x="2411254" y="359767"/>
                  <a:pt x="2415682" y="401509"/>
                  <a:pt x="2438400" y="431800"/>
                </a:cubicBezTo>
                <a:cubicBezTo>
                  <a:pt x="2455658" y="454811"/>
                  <a:pt x="2546829" y="572459"/>
                  <a:pt x="2565400" y="609600"/>
                </a:cubicBezTo>
                <a:cubicBezTo>
                  <a:pt x="2577374" y="633547"/>
                  <a:pt x="2580253" y="661191"/>
                  <a:pt x="2590800" y="685800"/>
                </a:cubicBezTo>
                <a:cubicBezTo>
                  <a:pt x="2605715" y="720603"/>
                  <a:pt x="2641600" y="787400"/>
                  <a:pt x="2641600" y="787400"/>
                </a:cubicBezTo>
                <a:cubicBezTo>
                  <a:pt x="2650067" y="846667"/>
                  <a:pt x="2657897" y="906028"/>
                  <a:pt x="2667000" y="965200"/>
                </a:cubicBezTo>
                <a:cubicBezTo>
                  <a:pt x="2674831" y="1016102"/>
                  <a:pt x="2694739" y="1066152"/>
                  <a:pt x="2692400" y="1117600"/>
                </a:cubicBezTo>
                <a:cubicBezTo>
                  <a:pt x="2686201" y="1253980"/>
                  <a:pt x="2662892" y="1389150"/>
                  <a:pt x="2641600" y="1524000"/>
                </a:cubicBezTo>
                <a:cubicBezTo>
                  <a:pt x="2637424" y="1550446"/>
                  <a:pt x="2631762" y="1578413"/>
                  <a:pt x="2616200" y="1600200"/>
                </a:cubicBezTo>
                <a:cubicBezTo>
                  <a:pt x="2529095" y="1722146"/>
                  <a:pt x="2546417" y="1677630"/>
                  <a:pt x="2463800" y="1727200"/>
                </a:cubicBezTo>
                <a:cubicBezTo>
                  <a:pt x="2310546" y="1819152"/>
                  <a:pt x="2452922" y="1745339"/>
                  <a:pt x="2336800" y="1803400"/>
                </a:cubicBezTo>
                <a:cubicBezTo>
                  <a:pt x="2201333" y="1794933"/>
                  <a:pt x="2064886" y="1796339"/>
                  <a:pt x="1930400" y="1778000"/>
                </a:cubicBezTo>
                <a:cubicBezTo>
                  <a:pt x="1852318" y="1767352"/>
                  <a:pt x="1793269" y="1734835"/>
                  <a:pt x="1727200" y="1701800"/>
                </a:cubicBezTo>
                <a:cubicBezTo>
                  <a:pt x="1718733" y="1684867"/>
                  <a:pt x="1701800" y="1669932"/>
                  <a:pt x="1701800" y="1651000"/>
                </a:cubicBezTo>
                <a:cubicBezTo>
                  <a:pt x="1701800" y="1582740"/>
                  <a:pt x="1727200" y="1447800"/>
                  <a:pt x="1727200" y="1447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11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5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Kaavat kaavaeditorilla</a:t>
            </a:r>
            <a:endParaRPr lang="fi-FI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iruutu 6"/>
              <p:cNvSpPr txBox="1"/>
              <p:nvPr/>
            </p:nvSpPr>
            <p:spPr>
              <a:xfrm>
                <a:off x="1760572" y="2996952"/>
                <a:ext cx="5000740" cy="13173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40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fi-FI" sz="4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i-FI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i-FI" sz="40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i-FI" sz="400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fi-FI" sz="400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fi-FI" sz="40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i-FI" sz="4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i-FI" sz="400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fi-FI" sz="40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i-FI" sz="400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fi-FI" sz="4000" i="1" smtClean="0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fi-FI" sz="4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i-FI" sz="40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fi-FI" sz="4000" dirty="0"/>
              </a:p>
            </p:txBody>
          </p:sp>
        </mc:Choice>
        <mc:Fallback xmlns="">
          <p:sp>
            <p:nvSpPr>
              <p:cNvPr id="7" name="Tekstiruut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572" y="2996952"/>
                <a:ext cx="5000740" cy="13173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205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6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Kaavat kaavaeditorilla</a:t>
            </a:r>
            <a:endParaRPr lang="fi-FI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iruutu 6"/>
              <p:cNvSpPr txBox="1"/>
              <p:nvPr/>
            </p:nvSpPr>
            <p:spPr>
              <a:xfrm>
                <a:off x="1463748" y="1988840"/>
                <a:ext cx="5832648" cy="6862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fi-FI" sz="360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i-FI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fi-FI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i-FI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i-FI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  <m:r>
                            <a:rPr lang="fi-FI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endParaRPr lang="fi-FI" sz="3600" dirty="0"/>
              </a:p>
            </p:txBody>
          </p:sp>
        </mc:Choice>
        <mc:Fallback xmlns="">
          <p:sp>
            <p:nvSpPr>
              <p:cNvPr id="7" name="Tekstiruut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748" y="1988840"/>
                <a:ext cx="5832648" cy="6862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50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14.10.2015</a:t>
            </a: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J Keinonen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7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Ääni ja videot kalvolla</a:t>
            </a:r>
            <a:endParaRPr lang="fi-FI" dirty="0"/>
          </a:p>
        </p:txBody>
      </p:sp>
      <p:pic>
        <p:nvPicPr>
          <p:cNvPr id="7" name="taputu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71564" y="2276872"/>
            <a:ext cx="609600" cy="609600"/>
          </a:xfrm>
          <a:prstGeom prst="rect">
            <a:avLst/>
          </a:prstGeom>
        </p:spPr>
      </p:pic>
      <p:pic>
        <p:nvPicPr>
          <p:cNvPr id="8" name="nJ1dwkJPZUY"/>
          <p:cNvPicPr>
            <a:picLocks noRot="1" noChangeAspect="1"/>
          </p:cNvPicPr>
          <p:nvPr>
            <a:videoFile r:link="rId3"/>
          </p:nvPr>
        </p:nvPicPr>
        <p:blipFill>
          <a:blip r:embed="rId6"/>
          <a:stretch>
            <a:fillRect/>
          </a:stretch>
        </p:blipFill>
        <p:spPr>
          <a:xfrm>
            <a:off x="2555776" y="33909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0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697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JK">
      <a:majorFont>
        <a:latin typeface="Verdana"/>
        <a:ea typeface=""/>
        <a:cs typeface=""/>
      </a:majorFont>
      <a:minorFont>
        <a:latin typeface="Garamond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413</TotalTime>
  <Words>84</Words>
  <Application>Microsoft Office PowerPoint</Application>
  <PresentationFormat>Näytössä katseltava diaesitys (4:3)</PresentationFormat>
  <Paragraphs>35</Paragraphs>
  <Slides>8</Slides>
  <Notes>0</Notes>
  <HiddenSlides>0</HiddenSlides>
  <MMClips>2</MMClips>
  <ScaleCrop>false</ScaleCrop>
  <HeadingPairs>
    <vt:vector size="8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  <vt:variant>
        <vt:lpstr>Mukautetut diaesitykset</vt:lpstr>
      </vt:variant>
      <vt:variant>
        <vt:i4>1</vt:i4>
      </vt:variant>
    </vt:vector>
  </HeadingPairs>
  <TitlesOfParts>
    <vt:vector size="16" baseType="lpstr">
      <vt:lpstr>Calibri</vt:lpstr>
      <vt:lpstr>Cambria Math</vt:lpstr>
      <vt:lpstr>Garamond</vt:lpstr>
      <vt:lpstr>Verdana</vt:lpstr>
      <vt:lpstr>Wingdings 2</vt:lpstr>
      <vt:lpstr>Wingdings 3</vt:lpstr>
      <vt:lpstr>Concourse</vt:lpstr>
      <vt:lpstr>Esitys</vt:lpstr>
      <vt:lpstr>Sisällön syöttäminen</vt:lpstr>
      <vt:lpstr>Piirroskuva</vt:lpstr>
      <vt:lpstr>Piirroskuva</vt:lpstr>
      <vt:lpstr>Piirretty objekti</vt:lpstr>
      <vt:lpstr>Kaavat kaavaeditorilla</vt:lpstr>
      <vt:lpstr>Kaavat kaavaeditorilla</vt:lpstr>
      <vt:lpstr>Ääni ja videot kalvolla</vt:lpstr>
      <vt:lpstr>Kuvat PowerPointissa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J Keinonen</dc:creator>
  <cp:lastModifiedBy>Kari Keinonen</cp:lastModifiedBy>
  <cp:revision>33</cp:revision>
  <dcterms:created xsi:type="dcterms:W3CDTF">2010-06-14T07:55:02Z</dcterms:created>
  <dcterms:modified xsi:type="dcterms:W3CDTF">2015-10-16T10:43:06Z</dcterms:modified>
</cp:coreProperties>
</file>