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i-FI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D00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80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125690-21AB-4E44-B406-6BA586666622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370E8F-C586-48B9-B1CF-5B215D66E16F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89B431-5A35-40C9-9D9E-B6E76FFA9579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152173-E1DB-4382-B5EB-87506889C737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47DAF2-67A7-4BE4-B36B-145F4EE18417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6A8841-E51C-4D78-AC0E-CC155FF46C82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1A5297-064C-472D-89CA-B17998081517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5B4F5D-0AD4-4752-A940-FEDD2F86035E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D327F4-7E1E-4908-8DBC-2A5D1437E043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2F0E7D-89B1-4F92-81AB-B651968234E2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313FF0-B658-42C8-AD2B-29D4674448EE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smtClean="0"/>
              <a:t>Muokkaa perustyyl. napsautt.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fi-FI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fi-FI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E6021FC-0F4F-4370-B768-0D3570EDCFBC}" type="slidenum">
              <a:rPr lang="fi-FI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0" name="Group 42"/>
          <p:cNvGrpSpPr>
            <a:grpSpLocks/>
          </p:cNvGrpSpPr>
          <p:nvPr/>
        </p:nvGrpSpPr>
        <p:grpSpPr bwMode="auto">
          <a:xfrm flipH="1">
            <a:off x="-3996952" y="2492896"/>
            <a:ext cx="3895755" cy="2045521"/>
            <a:chOff x="884" y="1207"/>
            <a:chExt cx="3493" cy="1997"/>
          </a:xfrm>
        </p:grpSpPr>
        <p:sp>
          <p:nvSpPr>
            <p:cNvPr id="2079" name="AutoShape 31"/>
            <p:cNvSpPr>
              <a:spLocks noChangeArrowheads="1"/>
            </p:cNvSpPr>
            <p:nvPr/>
          </p:nvSpPr>
          <p:spPr bwMode="auto">
            <a:xfrm rot="1947141">
              <a:off x="975" y="1933"/>
              <a:ext cx="1315" cy="907"/>
            </a:xfrm>
            <a:custGeom>
              <a:avLst/>
              <a:gdLst>
                <a:gd name="G0" fmla="+- 9661 0 0"/>
                <a:gd name="G1" fmla="+- -11187539 0 0"/>
                <a:gd name="G2" fmla="+- 0 0 -11187539"/>
                <a:gd name="T0" fmla="*/ 0 256 1"/>
                <a:gd name="T1" fmla="*/ 180 256 1"/>
                <a:gd name="G3" fmla="+- -11187539 T0 T1"/>
                <a:gd name="T2" fmla="*/ 0 256 1"/>
                <a:gd name="T3" fmla="*/ 90 256 1"/>
                <a:gd name="G4" fmla="+- -11187539 T2 T3"/>
                <a:gd name="G5" fmla="*/ G4 2 1"/>
                <a:gd name="T4" fmla="*/ 90 256 1"/>
                <a:gd name="T5" fmla="*/ 0 256 1"/>
                <a:gd name="G6" fmla="+- -11187539 T4 T5"/>
                <a:gd name="G7" fmla="*/ G6 2 1"/>
                <a:gd name="G8" fmla="abs -11187539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661"/>
                <a:gd name="G18" fmla="*/ 9661 1 2"/>
                <a:gd name="G19" fmla="+- G18 5400 0"/>
                <a:gd name="G20" fmla="cos G19 -11187539"/>
                <a:gd name="G21" fmla="sin G19 -11187539"/>
                <a:gd name="G22" fmla="+- G20 10800 0"/>
                <a:gd name="G23" fmla="+- G21 10800 0"/>
                <a:gd name="G24" fmla="+- 10800 0 G20"/>
                <a:gd name="G25" fmla="+- 9661 10800 0"/>
                <a:gd name="G26" fmla="?: G9 G17 G25"/>
                <a:gd name="G27" fmla="?: G9 0 21600"/>
                <a:gd name="G28" fmla="cos 10800 -11187539"/>
                <a:gd name="G29" fmla="sin 10800 -11187539"/>
                <a:gd name="G30" fmla="sin 9661 -11187539"/>
                <a:gd name="G31" fmla="+- G28 10800 0"/>
                <a:gd name="G32" fmla="+- G29 10800 0"/>
                <a:gd name="G33" fmla="+- G30 10800 0"/>
                <a:gd name="G34" fmla="?: G4 0 G31"/>
                <a:gd name="G35" fmla="?: -11187539 G34 0"/>
                <a:gd name="G36" fmla="?: G6 G35 G31"/>
                <a:gd name="G37" fmla="+- 21600 0 G36"/>
                <a:gd name="G38" fmla="?: G4 0 G33"/>
                <a:gd name="G39" fmla="?: -11187539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703 w 21600"/>
                <a:gd name="T15" fmla="*/ 9148 h 21600"/>
                <a:gd name="T16" fmla="*/ 10800 w 21600"/>
                <a:gd name="T17" fmla="*/ 1139 h 21600"/>
                <a:gd name="T18" fmla="*/ 20897 w 21600"/>
                <a:gd name="T19" fmla="*/ 9148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265" y="9240"/>
                  </a:moveTo>
                  <a:cubicBezTo>
                    <a:pt x="2030" y="4568"/>
                    <a:pt x="6066" y="1138"/>
                    <a:pt x="10800" y="1139"/>
                  </a:cubicBezTo>
                  <a:cubicBezTo>
                    <a:pt x="15533" y="1139"/>
                    <a:pt x="19569" y="4568"/>
                    <a:pt x="20334" y="9240"/>
                  </a:cubicBezTo>
                  <a:lnTo>
                    <a:pt x="21458" y="9056"/>
                  </a:lnTo>
                  <a:cubicBezTo>
                    <a:pt x="20603" y="3834"/>
                    <a:pt x="16091" y="-1"/>
                    <a:pt x="10799" y="0"/>
                  </a:cubicBezTo>
                  <a:cubicBezTo>
                    <a:pt x="5508" y="0"/>
                    <a:pt x="996" y="3834"/>
                    <a:pt x="141" y="9056"/>
                  </a:cubicBez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grpSp>
          <p:nvGrpSpPr>
            <p:cNvPr id="2058" name="Group 10"/>
            <p:cNvGrpSpPr>
              <a:grpSpLocks/>
            </p:cNvGrpSpPr>
            <p:nvPr/>
          </p:nvGrpSpPr>
          <p:grpSpPr bwMode="auto">
            <a:xfrm>
              <a:off x="884" y="2024"/>
              <a:ext cx="1180" cy="1180"/>
              <a:chOff x="884" y="2024"/>
              <a:chExt cx="1180" cy="1180"/>
            </a:xfrm>
          </p:grpSpPr>
          <p:sp>
            <p:nvSpPr>
              <p:cNvPr id="2052" name="Oval 4"/>
              <p:cNvSpPr>
                <a:spLocks noChangeArrowheads="1"/>
              </p:cNvSpPr>
              <p:nvPr/>
            </p:nvSpPr>
            <p:spPr bwMode="auto">
              <a:xfrm>
                <a:off x="884" y="2024"/>
                <a:ext cx="1180" cy="1180"/>
              </a:xfrm>
              <a:prstGeom prst="ellipse">
                <a:avLst/>
              </a:prstGeom>
              <a:noFill/>
              <a:ln w="130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  <p:sp>
            <p:nvSpPr>
              <p:cNvPr id="2053" name="Line 5"/>
              <p:cNvSpPr>
                <a:spLocks noChangeShapeType="1"/>
              </p:cNvSpPr>
              <p:nvPr/>
            </p:nvSpPr>
            <p:spPr bwMode="auto">
              <a:xfrm>
                <a:off x="1474" y="2024"/>
                <a:ext cx="0" cy="11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4" name="Line 6"/>
              <p:cNvSpPr>
                <a:spLocks noChangeShapeType="1"/>
              </p:cNvSpPr>
              <p:nvPr/>
            </p:nvSpPr>
            <p:spPr bwMode="auto">
              <a:xfrm>
                <a:off x="884" y="2614"/>
                <a:ext cx="11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5" name="Line 7"/>
              <p:cNvSpPr>
                <a:spLocks noChangeShapeType="1"/>
              </p:cNvSpPr>
              <p:nvPr/>
            </p:nvSpPr>
            <p:spPr bwMode="auto">
              <a:xfrm>
                <a:off x="1047" y="2197"/>
                <a:ext cx="817" cy="8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6" name="Line 8"/>
              <p:cNvSpPr>
                <a:spLocks noChangeShapeType="1"/>
              </p:cNvSpPr>
              <p:nvPr/>
            </p:nvSpPr>
            <p:spPr bwMode="auto">
              <a:xfrm flipH="1">
                <a:off x="1066" y="2207"/>
                <a:ext cx="814" cy="8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7" name="Oval 9"/>
              <p:cNvSpPr>
                <a:spLocks noChangeArrowheads="1"/>
              </p:cNvSpPr>
              <p:nvPr/>
            </p:nvSpPr>
            <p:spPr bwMode="auto">
              <a:xfrm>
                <a:off x="1410" y="2541"/>
                <a:ext cx="136" cy="13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</p:grpSp>
        <p:grpSp>
          <p:nvGrpSpPr>
            <p:cNvPr id="2066" name="Group 18"/>
            <p:cNvGrpSpPr>
              <a:grpSpLocks/>
            </p:cNvGrpSpPr>
            <p:nvPr/>
          </p:nvGrpSpPr>
          <p:grpSpPr bwMode="auto">
            <a:xfrm>
              <a:off x="2925" y="2024"/>
              <a:ext cx="1180" cy="1180"/>
              <a:chOff x="2925" y="2024"/>
              <a:chExt cx="1180" cy="1180"/>
            </a:xfrm>
          </p:grpSpPr>
          <p:sp>
            <p:nvSpPr>
              <p:cNvPr id="2060" name="Oval 12"/>
              <p:cNvSpPr>
                <a:spLocks noChangeArrowheads="1"/>
              </p:cNvSpPr>
              <p:nvPr/>
            </p:nvSpPr>
            <p:spPr bwMode="auto">
              <a:xfrm>
                <a:off x="2925" y="2024"/>
                <a:ext cx="1180" cy="1180"/>
              </a:xfrm>
              <a:prstGeom prst="ellipse">
                <a:avLst/>
              </a:prstGeom>
              <a:noFill/>
              <a:ln w="130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  <p:sp>
            <p:nvSpPr>
              <p:cNvPr id="2061" name="Line 13"/>
              <p:cNvSpPr>
                <a:spLocks noChangeShapeType="1"/>
              </p:cNvSpPr>
              <p:nvPr/>
            </p:nvSpPr>
            <p:spPr bwMode="auto">
              <a:xfrm>
                <a:off x="3515" y="2024"/>
                <a:ext cx="0" cy="11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2" name="Line 14"/>
              <p:cNvSpPr>
                <a:spLocks noChangeShapeType="1"/>
              </p:cNvSpPr>
              <p:nvPr/>
            </p:nvSpPr>
            <p:spPr bwMode="auto">
              <a:xfrm>
                <a:off x="2925" y="2614"/>
                <a:ext cx="11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3" name="Line 15"/>
              <p:cNvSpPr>
                <a:spLocks noChangeShapeType="1"/>
              </p:cNvSpPr>
              <p:nvPr/>
            </p:nvSpPr>
            <p:spPr bwMode="auto">
              <a:xfrm>
                <a:off x="3088" y="2197"/>
                <a:ext cx="817" cy="8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4" name="Line 16"/>
              <p:cNvSpPr>
                <a:spLocks noChangeShapeType="1"/>
              </p:cNvSpPr>
              <p:nvPr/>
            </p:nvSpPr>
            <p:spPr bwMode="auto">
              <a:xfrm flipH="1">
                <a:off x="3107" y="2207"/>
                <a:ext cx="814" cy="8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5" name="Oval 17"/>
              <p:cNvSpPr>
                <a:spLocks noChangeArrowheads="1"/>
              </p:cNvSpPr>
              <p:nvPr/>
            </p:nvSpPr>
            <p:spPr bwMode="auto">
              <a:xfrm>
                <a:off x="3407" y="2496"/>
                <a:ext cx="208" cy="20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</p:grpSp>
        <p:sp>
          <p:nvSpPr>
            <p:cNvPr id="2067" name="Line 19"/>
            <p:cNvSpPr>
              <a:spLocks noChangeShapeType="1"/>
            </p:cNvSpPr>
            <p:nvPr/>
          </p:nvSpPr>
          <p:spPr bwMode="auto">
            <a:xfrm flipH="1" flipV="1">
              <a:off x="1655" y="1661"/>
              <a:ext cx="816" cy="998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68" name="Line 20"/>
            <p:cNvSpPr>
              <a:spLocks noChangeShapeType="1"/>
            </p:cNvSpPr>
            <p:nvPr/>
          </p:nvSpPr>
          <p:spPr bwMode="auto">
            <a:xfrm flipV="1">
              <a:off x="2517" y="1661"/>
              <a:ext cx="907" cy="998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69" name="Line 21"/>
            <p:cNvSpPr>
              <a:spLocks noChangeShapeType="1"/>
            </p:cNvSpPr>
            <p:nvPr/>
          </p:nvSpPr>
          <p:spPr bwMode="auto">
            <a:xfrm flipV="1">
              <a:off x="1701" y="1706"/>
              <a:ext cx="1678" cy="0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0" name="Line 22"/>
            <p:cNvSpPr>
              <a:spLocks noChangeShapeType="1"/>
            </p:cNvSpPr>
            <p:nvPr/>
          </p:nvSpPr>
          <p:spPr bwMode="auto">
            <a:xfrm>
              <a:off x="3424" y="1570"/>
              <a:ext cx="91" cy="1044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1" name="Line 23"/>
            <p:cNvSpPr>
              <a:spLocks noChangeShapeType="1"/>
            </p:cNvSpPr>
            <p:nvPr/>
          </p:nvSpPr>
          <p:spPr bwMode="auto">
            <a:xfrm flipH="1">
              <a:off x="1474" y="1480"/>
              <a:ext cx="227" cy="1134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2" name="Rectangle 24"/>
            <p:cNvSpPr>
              <a:spLocks noChangeArrowheads="1"/>
            </p:cNvSpPr>
            <p:nvPr/>
          </p:nvSpPr>
          <p:spPr bwMode="auto">
            <a:xfrm>
              <a:off x="3470" y="1888"/>
              <a:ext cx="907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73" name="Line 25"/>
            <p:cNvSpPr>
              <a:spLocks noChangeShapeType="1"/>
            </p:cNvSpPr>
            <p:nvPr/>
          </p:nvSpPr>
          <p:spPr bwMode="auto">
            <a:xfrm flipH="1">
              <a:off x="3515" y="1933"/>
              <a:ext cx="817" cy="635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6" name="Freeform 28"/>
            <p:cNvSpPr>
              <a:spLocks/>
            </p:cNvSpPr>
            <p:nvPr/>
          </p:nvSpPr>
          <p:spPr bwMode="auto">
            <a:xfrm>
              <a:off x="3107" y="1389"/>
              <a:ext cx="634" cy="261"/>
            </a:xfrm>
            <a:custGeom>
              <a:avLst/>
              <a:gdLst/>
              <a:ahLst/>
              <a:cxnLst>
                <a:cxn ang="0">
                  <a:pos x="26" y="193"/>
                </a:cxn>
                <a:cxn ang="0">
                  <a:pos x="26" y="87"/>
                </a:cxn>
                <a:cxn ang="0">
                  <a:pos x="79" y="69"/>
                </a:cxn>
                <a:cxn ang="0">
                  <a:pos x="177" y="87"/>
                </a:cxn>
                <a:cxn ang="0">
                  <a:pos x="505" y="78"/>
                </a:cxn>
                <a:cxn ang="0">
                  <a:pos x="584" y="96"/>
                </a:cxn>
                <a:cxn ang="0">
                  <a:pos x="617" y="249"/>
                </a:cxn>
                <a:cxn ang="0">
                  <a:pos x="536" y="167"/>
                </a:cxn>
                <a:cxn ang="0">
                  <a:pos x="26" y="193"/>
                </a:cxn>
              </a:cxnLst>
              <a:rect l="0" t="0" r="r" b="b"/>
              <a:pathLst>
                <a:path w="634" h="261">
                  <a:moveTo>
                    <a:pt x="26" y="193"/>
                  </a:moveTo>
                  <a:cubicBezTo>
                    <a:pt x="14" y="158"/>
                    <a:pt x="0" y="129"/>
                    <a:pt x="26" y="87"/>
                  </a:cubicBezTo>
                  <a:cubicBezTo>
                    <a:pt x="36" y="71"/>
                    <a:pt x="79" y="69"/>
                    <a:pt x="79" y="69"/>
                  </a:cubicBezTo>
                  <a:cubicBezTo>
                    <a:pt x="102" y="72"/>
                    <a:pt x="150" y="73"/>
                    <a:pt x="177" y="87"/>
                  </a:cubicBezTo>
                  <a:cubicBezTo>
                    <a:pt x="248" y="88"/>
                    <a:pt x="437" y="77"/>
                    <a:pt x="505" y="78"/>
                  </a:cubicBezTo>
                  <a:cubicBezTo>
                    <a:pt x="531" y="81"/>
                    <a:pt x="530" y="0"/>
                    <a:pt x="584" y="96"/>
                  </a:cubicBezTo>
                  <a:cubicBezTo>
                    <a:pt x="626" y="126"/>
                    <a:pt x="625" y="237"/>
                    <a:pt x="617" y="249"/>
                  </a:cubicBezTo>
                  <a:cubicBezTo>
                    <a:pt x="609" y="261"/>
                    <a:pt x="634" y="176"/>
                    <a:pt x="536" y="167"/>
                  </a:cubicBezTo>
                  <a:lnTo>
                    <a:pt x="26" y="193"/>
                  </a:lnTo>
                  <a:close/>
                </a:path>
              </a:pathLst>
            </a:cu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8" name="Arc 30"/>
            <p:cNvSpPr>
              <a:spLocks/>
            </p:cNvSpPr>
            <p:nvPr/>
          </p:nvSpPr>
          <p:spPr bwMode="auto">
            <a:xfrm flipH="1">
              <a:off x="1701" y="1207"/>
              <a:ext cx="635" cy="273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889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0" name="Oval 32"/>
            <p:cNvSpPr>
              <a:spLocks noChangeArrowheads="1"/>
            </p:cNvSpPr>
            <p:nvPr/>
          </p:nvSpPr>
          <p:spPr bwMode="auto">
            <a:xfrm>
              <a:off x="2296" y="2460"/>
              <a:ext cx="363" cy="36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1" name="Line 33"/>
            <p:cNvSpPr>
              <a:spLocks noChangeShapeType="1"/>
            </p:cNvSpPr>
            <p:nvPr/>
          </p:nvSpPr>
          <p:spPr bwMode="auto">
            <a:xfrm flipV="1">
              <a:off x="2472" y="2387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82" name="Rectangle 34"/>
            <p:cNvSpPr>
              <a:spLocks noChangeArrowheads="1"/>
            </p:cNvSpPr>
            <p:nvPr/>
          </p:nvSpPr>
          <p:spPr bwMode="auto">
            <a:xfrm>
              <a:off x="2381" y="2341"/>
              <a:ext cx="181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3" name="Line 35"/>
            <p:cNvSpPr>
              <a:spLocks noChangeShapeType="1"/>
            </p:cNvSpPr>
            <p:nvPr/>
          </p:nvSpPr>
          <p:spPr bwMode="auto">
            <a:xfrm>
              <a:off x="2472" y="2840"/>
              <a:ext cx="0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84" name="Rectangle 36"/>
            <p:cNvSpPr>
              <a:spLocks noChangeArrowheads="1"/>
            </p:cNvSpPr>
            <p:nvPr/>
          </p:nvSpPr>
          <p:spPr bwMode="auto">
            <a:xfrm>
              <a:off x="2381" y="2899"/>
              <a:ext cx="181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8" name="Line 40"/>
            <p:cNvSpPr>
              <a:spLocks noChangeShapeType="1"/>
            </p:cNvSpPr>
            <p:nvPr/>
          </p:nvSpPr>
          <p:spPr bwMode="auto">
            <a:xfrm flipV="1">
              <a:off x="2472" y="2704"/>
              <a:ext cx="1043" cy="136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89" name="Line 41"/>
            <p:cNvSpPr>
              <a:spLocks noChangeShapeType="1"/>
            </p:cNvSpPr>
            <p:nvPr/>
          </p:nvSpPr>
          <p:spPr bwMode="auto">
            <a:xfrm>
              <a:off x="2517" y="2462"/>
              <a:ext cx="907" cy="46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Freeform 1"/>
          <p:cNvSpPr/>
          <p:nvPr/>
        </p:nvSpPr>
        <p:spPr>
          <a:xfrm>
            <a:off x="-15240" y="4693920"/>
            <a:ext cx="9174480" cy="2179320"/>
          </a:xfrm>
          <a:custGeom>
            <a:avLst/>
            <a:gdLst>
              <a:gd name="connsiteX0" fmla="*/ 0 w 9174480"/>
              <a:gd name="connsiteY0" fmla="*/ 0 h 2179320"/>
              <a:gd name="connsiteX1" fmla="*/ 2560320 w 9174480"/>
              <a:gd name="connsiteY1" fmla="*/ 304800 h 2179320"/>
              <a:gd name="connsiteX2" fmla="*/ 4861560 w 9174480"/>
              <a:gd name="connsiteY2" fmla="*/ 411480 h 2179320"/>
              <a:gd name="connsiteX3" fmla="*/ 6842760 w 9174480"/>
              <a:gd name="connsiteY3" fmla="*/ 335280 h 2179320"/>
              <a:gd name="connsiteX4" fmla="*/ 8625840 w 9174480"/>
              <a:gd name="connsiteY4" fmla="*/ 137160 h 2179320"/>
              <a:gd name="connsiteX5" fmla="*/ 9144000 w 9174480"/>
              <a:gd name="connsiteY5" fmla="*/ 0 h 2179320"/>
              <a:gd name="connsiteX6" fmla="*/ 9174480 w 9174480"/>
              <a:gd name="connsiteY6" fmla="*/ 2179320 h 2179320"/>
              <a:gd name="connsiteX7" fmla="*/ 15240 w 9174480"/>
              <a:gd name="connsiteY7" fmla="*/ 2164080 h 2179320"/>
              <a:gd name="connsiteX8" fmla="*/ 0 w 9174480"/>
              <a:gd name="connsiteY8" fmla="*/ 0 h 2179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74480" h="2179320">
                <a:moveTo>
                  <a:pt x="0" y="0"/>
                </a:moveTo>
                <a:lnTo>
                  <a:pt x="2560320" y="304800"/>
                </a:lnTo>
                <a:lnTo>
                  <a:pt x="4861560" y="411480"/>
                </a:lnTo>
                <a:lnTo>
                  <a:pt x="6842760" y="335280"/>
                </a:lnTo>
                <a:lnTo>
                  <a:pt x="8625840" y="137160"/>
                </a:lnTo>
                <a:lnTo>
                  <a:pt x="9144000" y="0"/>
                </a:lnTo>
                <a:lnTo>
                  <a:pt x="9174480" y="2179320"/>
                </a:lnTo>
                <a:lnTo>
                  <a:pt x="15240" y="2164080"/>
                </a:ln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11022E-16 L 0.39028 0.07014 C 0.47222 0.08588 0.59444 0.09491 0.72205 0.09491 C 0.86753 0.09491 0.98385 0.08588 1.0658 0.07014 L 1.45625 -1.11022E-16 " pathEditMode="relative" rAng="0" ptsTypes="AAAAA">
                                      <p:cBhvr>
                                        <p:cTn id="6" dur="3000" fill="hold"/>
                                        <p:tgtEl>
                                          <p:spTgt spid="20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812" y="4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9271 -1.11022E-16 L 0.89496 -0.08125 C 0.9375 -0.09931 1.00104 -0.1088 1.06736 -0.1088 C 1.14288 -0.1088 1.2033 -0.09931 1.24566 -0.08125 L 1.44844 -1.11022E-16 " pathEditMode="relative" rAng="0" ptsTypes="AAAAA">
                                      <p:cBhvr>
                                        <p:cTn id="9" dur="2000" spd="-100000" fill="hold"/>
                                        <p:tgtEl>
                                          <p:spTgt spid="20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795" y="-5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03 -1.11022E-16 L 0.18212 -0.07755 C 0.22101 -0.09444 0.27969 -0.10324 0.3408 -0.10324 C 0.41059 -0.10324 0.46632 -0.09444 0.50556 -0.07755 L 0.69271 -1.11022E-16 " pathEditMode="relative" rAng="0" ptsTypes="AAAAA">
                                      <p:cBhvr>
                                        <p:cTn id="12" dur="700" spd="-100000" fill="hold"/>
                                        <p:tgtEl>
                                          <p:spTgt spid="20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878" y="-5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letusrakenne">
  <a:themeElements>
    <a:clrScheme name="Oletusraken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letusrakenn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letusraken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0</Words>
  <Application>Microsoft Office PowerPoint</Application>
  <PresentationFormat>Näytössä katseltava diaesitys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1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3" baseType="lpstr">
      <vt:lpstr>Arial</vt:lpstr>
      <vt:lpstr>Oletusrakenne</vt:lpstr>
      <vt:lpstr>PowerPoint-esitys</vt:lpstr>
    </vt:vector>
  </TitlesOfParts>
  <Company>timali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pr</dc:creator>
  <cp:lastModifiedBy>Kari Keinonen</cp:lastModifiedBy>
  <cp:revision>21</cp:revision>
  <dcterms:created xsi:type="dcterms:W3CDTF">2007-01-18T16:44:23Z</dcterms:created>
  <dcterms:modified xsi:type="dcterms:W3CDTF">2015-10-19T16:00:09Z</dcterms:modified>
</cp:coreProperties>
</file>