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0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9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25690-21AB-4E44-B406-6BA58666662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70E8F-C586-48B9-B1CF-5B215D66E16F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9B431-5A35-40C9-9D9E-B6E76FFA9579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52173-E1DB-4382-B5EB-87506889C73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7DAF2-67A7-4BE4-B36B-145F4EE184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A8841-E51C-4D78-AC0E-CC155FF46C8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1A5297-064C-472D-89CA-B179980815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B4F5D-0AD4-4752-A940-FEDD2F86035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327F4-7E1E-4908-8DBC-2A5D1437E043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F0E7D-89B1-4F92-81AB-B651968234E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13FF0-B658-42C8-AD2B-29D4674448E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6021FC-0F4F-4370-B768-0D3570EDCFBC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 flipH="1">
            <a:off x="-3996952" y="2492896"/>
            <a:ext cx="3895755" cy="2045521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Freeform 1"/>
          <p:cNvSpPr/>
          <p:nvPr/>
        </p:nvSpPr>
        <p:spPr>
          <a:xfrm>
            <a:off x="-15240" y="4693920"/>
            <a:ext cx="9174480" cy="2179320"/>
          </a:xfrm>
          <a:custGeom>
            <a:avLst/>
            <a:gdLst>
              <a:gd name="connsiteX0" fmla="*/ 0 w 9174480"/>
              <a:gd name="connsiteY0" fmla="*/ 0 h 2179320"/>
              <a:gd name="connsiteX1" fmla="*/ 2560320 w 9174480"/>
              <a:gd name="connsiteY1" fmla="*/ 304800 h 2179320"/>
              <a:gd name="connsiteX2" fmla="*/ 4861560 w 9174480"/>
              <a:gd name="connsiteY2" fmla="*/ 411480 h 2179320"/>
              <a:gd name="connsiteX3" fmla="*/ 6842760 w 9174480"/>
              <a:gd name="connsiteY3" fmla="*/ 335280 h 2179320"/>
              <a:gd name="connsiteX4" fmla="*/ 8625840 w 9174480"/>
              <a:gd name="connsiteY4" fmla="*/ 137160 h 2179320"/>
              <a:gd name="connsiteX5" fmla="*/ 9144000 w 9174480"/>
              <a:gd name="connsiteY5" fmla="*/ 0 h 2179320"/>
              <a:gd name="connsiteX6" fmla="*/ 9174480 w 9174480"/>
              <a:gd name="connsiteY6" fmla="*/ 2179320 h 2179320"/>
              <a:gd name="connsiteX7" fmla="*/ 15240 w 9174480"/>
              <a:gd name="connsiteY7" fmla="*/ 2164080 h 2179320"/>
              <a:gd name="connsiteX8" fmla="*/ 0 w 9174480"/>
              <a:gd name="connsiteY8" fmla="*/ 0 h 217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4480" h="2179320">
                <a:moveTo>
                  <a:pt x="0" y="0"/>
                </a:moveTo>
                <a:lnTo>
                  <a:pt x="2560320" y="304800"/>
                </a:lnTo>
                <a:lnTo>
                  <a:pt x="4861560" y="411480"/>
                </a:lnTo>
                <a:lnTo>
                  <a:pt x="6842760" y="335280"/>
                </a:lnTo>
                <a:lnTo>
                  <a:pt x="8625840" y="137160"/>
                </a:lnTo>
                <a:lnTo>
                  <a:pt x="9144000" y="0"/>
                </a:lnTo>
                <a:lnTo>
                  <a:pt x="9174480" y="2179320"/>
                </a:lnTo>
                <a:lnTo>
                  <a:pt x="15240" y="216408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0</Words>
  <Application>Microsoft Office PowerPoint</Application>
  <PresentationFormat>Näytössä katseltava diaesitys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3" baseType="lpstr">
      <vt:lpstr>Arial</vt:lpstr>
      <vt:lpstr>Oletusrakenne</vt:lpstr>
      <vt:lpstr>PowerPoint-esitys</vt:lpstr>
    </vt:vector>
  </TitlesOfParts>
  <Company>timali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pr</dc:creator>
  <cp:lastModifiedBy>Kari Keinonen</cp:lastModifiedBy>
  <cp:revision>15</cp:revision>
  <dcterms:created xsi:type="dcterms:W3CDTF">2007-01-18T16:44:23Z</dcterms:created>
  <dcterms:modified xsi:type="dcterms:W3CDTF">2015-10-16T08:19:19Z</dcterms:modified>
</cp:coreProperties>
</file>