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60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0" r:id="rId9"/>
  </p:sldIdLst>
  <p:sldSz cx="9144000" cy="6858000" type="screen4x3"/>
  <p:notesSz cx="7104063" cy="10234613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 userDrawn="1">
          <p15:clr>
            <a:srgbClr val="A4A3A4"/>
          </p15:clr>
        </p15:guide>
        <p15:guide id="2" pos="223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33" autoAdjust="0"/>
    <p:restoredTop sz="94343" autoAdjust="0"/>
  </p:normalViewPr>
  <p:slideViewPr>
    <p:cSldViewPr>
      <p:cViewPr varScale="1">
        <p:scale>
          <a:sx n="70" d="100"/>
          <a:sy n="70" d="100"/>
        </p:scale>
        <p:origin x="1182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18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42" d="100"/>
          <a:sy n="42" d="100"/>
        </p:scale>
        <p:origin x="-1308" y="-102"/>
      </p:cViewPr>
      <p:guideLst>
        <p:guide orient="horz" pos="3224"/>
        <p:guide pos="22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image" Target="../media/image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78427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992" y="1"/>
            <a:ext cx="3078427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06033F6F-83CC-4462-85C3-064F69D403B8}" type="datetimeFigureOut">
              <a:rPr lang="fi-FI" smtClean="0"/>
              <a:pPr/>
              <a:t>16.10.2015</a:t>
            </a:fld>
            <a:endParaRPr lang="fi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3775" y="768350"/>
            <a:ext cx="5116513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fi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8427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992" y="9721107"/>
            <a:ext cx="3078427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AC96EBAC-634E-49D1-AF32-A62B9BB5A25D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474446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i-FI" dirty="0" smtClean="0"/>
              <a:t>Tässä esityksessä käyn läpi PowerPoint kalvosarjan tuottamisen</a:t>
            </a:r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96EBAC-634E-49D1-AF32-A62B9BB5A25D}" type="slidenum">
              <a:rPr lang="fi-FI" smtClean="0"/>
              <a:pPr/>
              <a:t>0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7014773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ABFB2-12E0-401D-8087-AA2E06F479CF}" type="datetimeFigureOut">
              <a:rPr lang="fi-FI" smtClean="0"/>
              <a:pPr/>
              <a:t>16.10.2015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4648F-8BD4-4F59-98A4-CD88591F0A87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file:///L:\046)%20Vista%20opintomateriaalit\04)%20PowerPoint%202007%20Eng\PowerPoint-e-aputiedostot\Polkupy&#246;r&#228;.pptx" TargetMode="Externa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file:///L:\046)%20Vista%20opintomateriaalit\04)%20PowerPoint%202007%20Eng\PowerPoint-e-aputiedostot\Tuloslaskelma.xlsx!Alkusivut!R1C1:R7C3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file:///L:\046)%20Vista%20opintomateriaalit\04)%20PowerPoint%202007%20Eng\PowerPoint-e-aputiedostot\Polkupy&#246;r&#228;.pptx" TargetMode="Externa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6.emf"/><Relationship Id="rId5" Type="http://schemas.openxmlformats.org/officeDocument/2006/relationships/oleObject" Target="file:///C:\PowerPoint-2016-ab-s-aputiedostot\Tuloslaskelma.xlsx!Alkusivut!R1S1:R7S3" TargetMode="External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 smtClean="0"/>
              <a:t>Esitys 3</a:t>
            </a:r>
            <a:endParaRPr lang="fi-FI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 smtClean="0"/>
              <a:t>Kari J Keinonen</a:t>
            </a:r>
            <a:endParaRPr lang="fi-FI" dirty="0"/>
          </a:p>
        </p:txBody>
      </p:sp>
    </p:spTree>
  </p:cSld>
  <p:clrMapOvr>
    <a:masterClrMapping/>
  </p:clrMapOvr>
  <p:transition advTm="4750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/>
            <a:r>
              <a:rPr lang="fi-FI" b="1" kern="1600" baseline="0" dirty="0" smtClean="0">
                <a:latin typeface="Arial"/>
              </a:rPr>
              <a:t>Tekstin lisääminen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0" lvl="0"/>
            <a:r>
              <a:rPr lang="fi-FI" b="1" i="1" baseline="0" dirty="0" smtClean="0">
                <a:latin typeface="Arial"/>
              </a:rPr>
              <a:t>Teksti tuodaan jäsennyksestä (.</a:t>
            </a:r>
            <a:r>
              <a:rPr lang="fi-FI" b="1" i="1" baseline="0" dirty="0" err="1" smtClean="0">
                <a:latin typeface="Arial"/>
              </a:rPr>
              <a:t>rtf</a:t>
            </a:r>
            <a:r>
              <a:rPr lang="fi-FI" b="1" i="1" baseline="0" dirty="0" smtClean="0">
                <a:latin typeface="Arial"/>
              </a:rPr>
              <a:t>) Lisää -valikon Diat jäsennyksestä -komennolla</a:t>
            </a:r>
          </a:p>
          <a:p>
            <a:pPr marR="0" lvl="1"/>
            <a:r>
              <a:rPr lang="fi-FI" b="1" baseline="0" dirty="0" smtClean="0">
                <a:latin typeface="Arial"/>
              </a:rPr>
              <a:t>Edellytys tuomiselle on, että jäsennyksessä on käytetty hierarkkisia tekstityylejä</a:t>
            </a:r>
          </a:p>
          <a:p>
            <a:pPr marR="0" lvl="0"/>
            <a:r>
              <a:rPr lang="fi-FI" b="1" i="1" baseline="0" dirty="0" smtClean="0">
                <a:latin typeface="Arial"/>
              </a:rPr>
              <a:t>Tätä tekstiä on helppo käsitellä Jäsennys-näkymässä.</a:t>
            </a:r>
          </a:p>
        </p:txBody>
      </p:sp>
    </p:spTree>
  </p:cSld>
  <p:clrMapOvr>
    <a:masterClrMapping/>
  </p:clrMapOvr>
  <p:transition advTm="4266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/>
            <a:r>
              <a:rPr lang="fi-FI" b="1" kern="1600" baseline="0" smtClean="0">
                <a:latin typeface="Arial"/>
              </a:rPr>
              <a:t>Jäsennys-näkymä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0" lvl="0"/>
            <a:r>
              <a:rPr lang="fi-FI" b="1" i="1" baseline="0" dirty="0" smtClean="0">
                <a:latin typeface="Arial"/>
              </a:rPr>
              <a:t>Jäsennysnäkymässä voit käsitellä dian sisältöä kalvo kerrallaan</a:t>
            </a:r>
          </a:p>
          <a:p>
            <a:pPr marR="0" lvl="0"/>
            <a:r>
              <a:rPr lang="fi-FI" b="1" i="1" baseline="0" dirty="0" smtClean="0">
                <a:latin typeface="Arial"/>
              </a:rPr>
              <a:t>Jäsennystasoja voidaan muuttaa Jäsennys-työkalurivin Pienennä sisennystä tai Suurenna sisennystä painikkeilla (kuva alla)</a:t>
            </a:r>
          </a:p>
          <a:p>
            <a:pPr marR="0" lvl="1"/>
            <a:r>
              <a:rPr lang="fi-FI" b="1" baseline="0" dirty="0" smtClean="0">
                <a:latin typeface="Arial"/>
              </a:rPr>
              <a:t>Tuo esiin Näytä -valikon Mukauta -alivalikon Jäsennys -työkalurivi</a:t>
            </a:r>
          </a:p>
        </p:txBody>
      </p:sp>
    </p:spTree>
    <p:custDataLst>
      <p:tags r:id="rId1"/>
    </p:custDataLst>
  </p:cSld>
  <p:clrMapOvr>
    <a:masterClrMapping/>
  </p:clrMapOvr>
  <p:transition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15A9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15A9C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15A9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/>
            <a:r>
              <a:rPr lang="fi-FI" b="1" kern="1600" baseline="0" dirty="0" smtClean="0">
                <a:latin typeface="Arial"/>
              </a:rPr>
              <a:t>Diojen lajittelu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0" lvl="0"/>
            <a:r>
              <a:rPr lang="fi-FI" b="1" i="1" baseline="0" dirty="0" smtClean="0">
                <a:latin typeface="Arial"/>
              </a:rPr>
              <a:t>Dioja järjestystä voidaan Jäsennysnäkymässä muuttaa hiirellä vetämällä</a:t>
            </a:r>
          </a:p>
          <a:p>
            <a:pPr marR="0" lvl="1"/>
            <a:r>
              <a:rPr lang="fi-FI" b="1" baseline="0" dirty="0" smtClean="0">
                <a:latin typeface="Arial"/>
              </a:rPr>
              <a:t>Diojen järjestystä voidaan muuttaa hiirellä vetämällä myös Dialajittelunäkymässä</a:t>
            </a:r>
          </a:p>
          <a:p>
            <a:pPr marR="0" lvl="0"/>
            <a:r>
              <a:rPr lang="fi-FI" b="1" i="1" baseline="0" dirty="0" smtClean="0">
                <a:latin typeface="Arial"/>
              </a:rPr>
              <a:t>Dioja poistetaan näkymässä valitsemalla dia ja painamalla </a:t>
            </a:r>
            <a:r>
              <a:rPr lang="fi-FI" b="1" i="1" baseline="0" dirty="0" err="1" smtClean="0">
                <a:latin typeface="Arial"/>
              </a:rPr>
              <a:t>Delete-näppäintä</a:t>
            </a:r>
            <a:endParaRPr lang="fi-FI" b="1" i="1" baseline="0" dirty="0" smtClean="0">
              <a:latin typeface="Arial"/>
            </a:endParaRPr>
          </a:p>
          <a:p>
            <a:pPr marR="0" lvl="0"/>
            <a:r>
              <a:rPr lang="fi-FI" b="1" i="1" dirty="0" smtClean="0">
                <a:latin typeface="Arial"/>
              </a:rPr>
              <a:t>Tässä on hyperlinkki eräälle Internet-sivustolle.</a:t>
            </a:r>
          </a:p>
          <a:p>
            <a:pPr marR="0" lvl="0"/>
            <a:r>
              <a:rPr lang="fi-FI" b="1" i="1" baseline="0" dirty="0" smtClean="0">
                <a:latin typeface="Arial"/>
              </a:rPr>
              <a:t>Tässä hyperlinkki jolla voit lähettää sähköpostia kirjoittajalla.</a:t>
            </a:r>
          </a:p>
        </p:txBody>
      </p:sp>
    </p:spTree>
    <p:custDataLst>
      <p:tags r:id="rId1"/>
    </p:custDataLst>
  </p:cSld>
  <p:clrMapOvr>
    <a:masterClrMapping/>
  </p:clrMapOvr>
  <p:transition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4</a:t>
            </a:fld>
            <a:endParaRPr lang="fi-FI"/>
          </a:p>
        </p:txBody>
      </p:sp>
      <p:graphicFrame>
        <p:nvGraphicFramePr>
          <p:cNvPr id="5" name="Object 4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5930135"/>
              </p:ext>
            </p:extLst>
          </p:nvPr>
        </p:nvGraphicFramePr>
        <p:xfrm>
          <a:off x="2070100" y="1714500"/>
          <a:ext cx="5359400" cy="4144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3" name="Presentation" r:id="rId3" imgW="4570530" imgH="3427653" progId="PowerPoint.Show.12">
                  <p:link updateAutomatic="1"/>
                </p:oleObj>
              </mc:Choice>
              <mc:Fallback>
                <p:oleObj name="Presentation" r:id="rId3" imgW="4570530" imgH="3427653" progId="PowerPoint.Show.12">
                  <p:link updateAutomatic="1"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0100" y="1714500"/>
                        <a:ext cx="5359400" cy="41449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5</a:t>
            </a:fld>
            <a:endParaRPr lang="fi-FI"/>
          </a:p>
        </p:txBody>
      </p:sp>
      <p:graphicFrame>
        <p:nvGraphicFramePr>
          <p:cNvPr id="205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9924891"/>
              </p:ext>
            </p:extLst>
          </p:nvPr>
        </p:nvGraphicFramePr>
        <p:xfrm>
          <a:off x="2865438" y="2609850"/>
          <a:ext cx="3125787" cy="179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6" name="Worksheet" r:id="rId3" imgW="2543057" imgH="1457366" progId="Excel.Sheet.8">
                  <p:link updateAutomatic="1"/>
                </p:oleObj>
              </mc:Choice>
              <mc:Fallback>
                <p:oleObj name="Worksheet" r:id="rId3" imgW="2543057" imgH="1457366" progId="Excel.Sheet.8">
                  <p:link updateAutomatic="1"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65438" y="2609850"/>
                        <a:ext cx="3125787" cy="179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advTm="4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5546009"/>
              </p:ext>
            </p:extLst>
          </p:nvPr>
        </p:nvGraphicFramePr>
        <p:xfrm>
          <a:off x="2070100" y="1714500"/>
          <a:ext cx="5359400" cy="4144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" name="Presentation" r:id="rId3" imgW="4570530" imgH="3427653" progId="PowerPoint.Show.12">
                  <p:link updateAutomatic="1"/>
                </p:oleObj>
              </mc:Choice>
              <mc:Fallback>
                <p:oleObj name="Presentation" r:id="rId3" imgW="4570530" imgH="3427653" progId="PowerPoint.Show.12">
                  <p:link updateAutomatic="1"/>
                  <p:pic>
                    <p:nvPicPr>
                      <p:cNvPr id="5" name="Object 4">
                        <a:hlinkClick r:id="" action="ppaction://ole?verb=0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0100" y="1714500"/>
                        <a:ext cx="5359400" cy="41449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3135564"/>
      </p:ext>
    </p:extLst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48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fi-FI" kern="1600" dirty="0" smtClean="0">
                <a:latin typeface="Arial"/>
              </a:rPr>
              <a:t>Excel taulukot</a:t>
            </a:r>
            <a:endParaRPr lang="fi-FI" kern="1600" dirty="0" smtClean="0">
              <a:latin typeface="Arial"/>
            </a:endParaRPr>
          </a:p>
        </p:txBody>
      </p:sp>
      <p:graphicFrame>
        <p:nvGraphicFramePr>
          <p:cNvPr id="5" name="Objekti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6349416"/>
              </p:ext>
            </p:extLst>
          </p:nvPr>
        </p:nvGraphicFramePr>
        <p:xfrm>
          <a:off x="1187624" y="2996952"/>
          <a:ext cx="3141525" cy="180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" name="Worksheet" r:id="rId3" imgW="2543059" imgH="1457376" progId="Excel.Sheet.12">
                  <p:embed/>
                </p:oleObj>
              </mc:Choice>
              <mc:Fallback>
                <p:oleObj name="Worksheet" r:id="rId3" imgW="2543059" imgH="1457376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87624" y="2996952"/>
                        <a:ext cx="3141525" cy="1800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kti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2831431"/>
              </p:ext>
            </p:extLst>
          </p:nvPr>
        </p:nvGraphicFramePr>
        <p:xfrm>
          <a:off x="5076056" y="2998935"/>
          <a:ext cx="3240360" cy="17330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" name="Worksheet" r:id="rId5" imgW="2543059" imgH="1457376" progId="Excel.Sheet.12">
                  <p:link updateAutomatic="1"/>
                </p:oleObj>
              </mc:Choice>
              <mc:Fallback>
                <p:oleObj name="Worksheet" r:id="rId5" imgW="2543059" imgH="1457376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076056" y="2998935"/>
                        <a:ext cx="3240360" cy="173304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kstiruutu 6"/>
          <p:cNvSpPr txBox="1"/>
          <p:nvPr/>
        </p:nvSpPr>
        <p:spPr>
          <a:xfrm>
            <a:off x="1619672" y="2276872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 smtClean="0"/>
              <a:t>Upotettu</a:t>
            </a:r>
            <a:endParaRPr lang="fi-FI" dirty="0"/>
          </a:p>
        </p:txBody>
      </p:sp>
      <p:sp>
        <p:nvSpPr>
          <p:cNvPr id="38" name="Tekstiruutu 37"/>
          <p:cNvSpPr txBox="1"/>
          <p:nvPr/>
        </p:nvSpPr>
        <p:spPr>
          <a:xfrm>
            <a:off x="5099976" y="2276872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 smtClean="0"/>
              <a:t>Linkitetty</a:t>
            </a:r>
            <a:endParaRPr lang="fi-FI" dirty="0"/>
          </a:p>
        </p:txBody>
      </p:sp>
    </p:spTree>
  </p:cSld>
  <p:clrMapOvr>
    <a:masterClrMapping/>
  </p:clrMapOvr>
  <p:transition advTm="4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9|0.9|1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|2.5|2.3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sitys">
  <a:themeElements>
    <a:clrScheme name="Karin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B4490F"/>
      </a:hlink>
      <a:folHlink>
        <a:srgbClr val="F5B08A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Esitys</Template>
  <TotalTime>1046</TotalTime>
  <Words>129</Words>
  <Application>Microsoft Office PowerPoint</Application>
  <PresentationFormat>Näytössä katseltava diaesitys (4:3)</PresentationFormat>
  <Paragraphs>27</Paragraphs>
  <Slides>8</Slides>
  <Notes>1</Notes>
  <HiddenSlides>0</HiddenSlides>
  <MMClips>0</MMClips>
  <ScaleCrop>false</ScaleCrop>
  <HeadingPairs>
    <vt:vector size="10" baseType="variant">
      <vt:variant>
        <vt:lpstr>Käytetyt fontit</vt:lpstr>
      </vt:variant>
      <vt:variant>
        <vt:i4>6</vt:i4>
      </vt:variant>
      <vt:variant>
        <vt:lpstr>Teema</vt:lpstr>
      </vt:variant>
      <vt:variant>
        <vt:i4>1</vt:i4>
      </vt:variant>
      <vt:variant>
        <vt:lpstr>Linkit</vt:lpstr>
      </vt:variant>
      <vt:variant>
        <vt:i4>4</vt:i4>
      </vt:variant>
      <vt:variant>
        <vt:lpstr>Upotetut OLE-palvelimet</vt:lpstr>
      </vt:variant>
      <vt:variant>
        <vt:i4>1</vt:i4>
      </vt:variant>
      <vt:variant>
        <vt:lpstr>Dian otsikot</vt:lpstr>
      </vt:variant>
      <vt:variant>
        <vt:i4>8</vt:i4>
      </vt:variant>
    </vt:vector>
  </HeadingPairs>
  <TitlesOfParts>
    <vt:vector size="20" baseType="lpstr">
      <vt:lpstr>Arial</vt:lpstr>
      <vt:lpstr>Calibri</vt:lpstr>
      <vt:lpstr>Lucida Sans Unicode</vt:lpstr>
      <vt:lpstr>Verdana</vt:lpstr>
      <vt:lpstr>Wingdings 2</vt:lpstr>
      <vt:lpstr>Wingdings 3</vt:lpstr>
      <vt:lpstr>Esitys</vt:lpstr>
      <vt:lpstr>file:///L:\046)%20Vista%20opintomateriaalit\04)%20PowerPoint%202007%20Eng\PowerPoint-e-aputiedostot\Polkupyörä.pptx</vt:lpstr>
      <vt:lpstr>file:///L:\046)%20Vista%20opintomateriaalit\04)%20PowerPoint%202007%20Eng\PowerPoint-e-aputiedostot\Tuloslaskelma.xlsx!Alkusivut!R1C1:R7C3</vt:lpstr>
      <vt:lpstr>file:///L:\046)%20Vista%20opintomateriaalit\04)%20PowerPoint%202007%20Eng\PowerPoint-e-aputiedostot\Polkupyörä.pptx</vt:lpstr>
      <vt:lpstr>C:\PowerPoint-2016-ab-s-aputiedostot\Tuloslaskelma.xlsx!Alkusivut!R1S1:R7S3</vt:lpstr>
      <vt:lpstr>Microsoft Excel -laskentataulukko</vt:lpstr>
      <vt:lpstr>Esitys 3</vt:lpstr>
      <vt:lpstr>Tekstin lisääminen</vt:lpstr>
      <vt:lpstr>Jäsennys-näkymä</vt:lpstr>
      <vt:lpstr>Diojen lajittelu</vt:lpstr>
      <vt:lpstr>PowerPoint-esitys</vt:lpstr>
      <vt:lpstr>PowerPoint-esitys</vt:lpstr>
      <vt:lpstr>PowerPoint-esitys</vt:lpstr>
      <vt:lpstr>PowerPoint-esitys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Esitys 3</dc:title>
  <dc:subject>Esitys kalvojen tuottamisesta</dc:subject>
  <dc:creator>Kari J Keinonen</dc:creator>
  <cp:lastModifiedBy>Kari Keinonen</cp:lastModifiedBy>
  <cp:revision>104</cp:revision>
  <cp:lastPrinted>2015-10-16T13:06:47Z</cp:lastPrinted>
  <dcterms:created xsi:type="dcterms:W3CDTF">2008-06-09T18:47:54Z</dcterms:created>
  <dcterms:modified xsi:type="dcterms:W3CDTF">2015-10-16T15:33:49Z</dcterms:modified>
</cp:coreProperties>
</file>