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5143500" type="screen16x9"/>
  <p:notesSz cx="6858000" cy="9144000"/>
  <p:embeddedFontLst>
    <p:embeddedFont>
      <p:font typeface="Lucida Sans Unicode" panose="020B0602030504020204" pitchFamily="34" charset="0"/>
      <p:regular r:id="rId12"/>
    </p:embeddedFont>
    <p:embeddedFont>
      <p:font typeface="Wingdings 2" panose="05020102010507070707" pitchFamily="18" charset="2"/>
      <p:regular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Wingdings 3" panose="05040102010807070707" pitchFamily="18" charset="2"/>
      <p:regular r:id="rId22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86" autoAdjust="0"/>
  </p:normalViewPr>
  <p:slideViewPr>
    <p:cSldViewPr>
      <p:cViewPr varScale="1">
        <p:scale>
          <a:sx n="99" d="100"/>
          <a:sy n="99" d="100"/>
        </p:scale>
        <p:origin x="372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257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33F6F-83CC-4462-85C3-064F69D403B8}" type="datetimeFigureOut">
              <a:rPr lang="fi-FI" smtClean="0"/>
              <a:pPr/>
              <a:t>14.10.2015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6EBAC-634E-49D1-AF32-A62B9BB5A25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7910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Tässä esityksessä käyn läpi PowerPoint kalvosarjan tuottamisen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51004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8801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fi-FI" smtClean="0"/>
              <a:t>21.12.2012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PowerPointilla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b="1" dirty="0"/>
              <a:t>Jäsennys</a:t>
            </a:r>
            <a:r>
              <a:rPr lang="fi-FI" sz="2400" dirty="0"/>
              <a:t>-näkymässä voit tehdä hiirellä seuraavia jäsennystoimia:</a:t>
            </a:r>
          </a:p>
          <a:p>
            <a:pPr lvl="1"/>
            <a:r>
              <a:rPr lang="fi-FI" sz="2000" dirty="0"/>
              <a:t>Kalvon kuvaketta napsauttamalla aktivoit koko kalvon sisällön.</a:t>
            </a:r>
          </a:p>
          <a:p>
            <a:pPr lvl="1"/>
            <a:r>
              <a:rPr lang="fi-FI" sz="2000" dirty="0"/>
              <a:t>Kaksoisnapsauttamalla kalvon kuvaketta saat kalvon sisällön piiloon. Jos sisältö on piilotettu, saat sen kaksoisnapsauttamalla näkyviin.  </a:t>
            </a:r>
            <a:endParaRPr lang="fi-FI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Jäsennys (</a:t>
            </a:r>
            <a:r>
              <a:rPr lang="fi-FI" dirty="0" err="1" smtClean="0"/>
              <a:t>Outline</a:t>
            </a:r>
            <a:r>
              <a:rPr lang="fi-FI" dirty="0" smtClean="0"/>
              <a:t>) -näkymä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Näkymässä voit näppäimistön avulla tehdä seuraavia jäsennystoimia:</a:t>
            </a:r>
          </a:p>
          <a:p>
            <a:pPr lvl="1"/>
            <a:r>
              <a:rPr lang="fi-FI" sz="2000" dirty="0"/>
              <a:t>Kappaleen sisennystasoa voit muuttaa pienemmäksi napsauttamalla kohdistimen kappaleen eteen ja painamalla </a:t>
            </a:r>
            <a:r>
              <a:rPr lang="fi-FI" sz="2000" b="1" dirty="0"/>
              <a:t>Sarkain</a:t>
            </a:r>
            <a:r>
              <a:rPr lang="fi-FI" sz="2000" dirty="0"/>
              <a:t>-näppäintä.</a:t>
            </a:r>
          </a:p>
          <a:p>
            <a:pPr lvl="1"/>
            <a:r>
              <a:rPr lang="fi-FI" sz="2000" dirty="0"/>
              <a:t>Kappaleen sisennystasoa voit suurentaa napsauttamalla kohdistimen kappaleen eteen ja painamalla </a:t>
            </a:r>
            <a:r>
              <a:rPr lang="fi-FI" sz="2000" b="1" dirty="0" err="1"/>
              <a:t>Shift</a:t>
            </a:r>
            <a:r>
              <a:rPr lang="fi-FI" sz="2000" dirty="0"/>
              <a:t> (Vaihto) </a:t>
            </a:r>
            <a:r>
              <a:rPr lang="fi-FI" sz="2000" b="1" dirty="0"/>
              <a:t>+ Sarkain</a:t>
            </a:r>
            <a:r>
              <a:rPr lang="fi-FI" sz="2000" dirty="0"/>
              <a:t> -näppäinyhdistelmää.</a:t>
            </a:r>
          </a:p>
          <a:p>
            <a:endParaRPr lang="fi-FI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Jäsennys (</a:t>
            </a:r>
            <a:r>
              <a:rPr lang="fi-FI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Outline</a:t>
            </a:r>
            <a:r>
              <a:rPr lang="fi-FI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) –näkymä, jatkuu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Tässä </a:t>
            </a:r>
            <a:r>
              <a:rPr lang="fi-FI" sz="2400" dirty="0" err="1"/>
              <a:t>paikkkamerkissä</a:t>
            </a:r>
            <a:r>
              <a:rPr lang="fi-FI" sz="2400" dirty="0"/>
              <a:t> syntyy kappaleelle luettelomerkit automaattisesti</a:t>
            </a:r>
          </a:p>
          <a:p>
            <a:r>
              <a:rPr lang="fi-FI" sz="2400" dirty="0"/>
              <a:t>Painettuasi Enter-näppäintä syntyy uusi kappale ja sen eteen taas luettelomerkki</a:t>
            </a:r>
          </a:p>
          <a:p>
            <a:pPr lvl="1"/>
            <a:r>
              <a:rPr lang="fi-FI" sz="2000" dirty="0"/>
              <a:t>Seuraavalle tasolle sisennät luettelon painamalla </a:t>
            </a:r>
            <a:r>
              <a:rPr lang="fi-FI" sz="2000" dirty="0" err="1"/>
              <a:t>Enter-painalluksen</a:t>
            </a:r>
            <a:r>
              <a:rPr lang="fi-FI" sz="2000" dirty="0"/>
              <a:t> jälkeen Tabulaattoria.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Luettelomerkkien käyttö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fi-FI" sz="2400" dirty="0"/>
              <a:t>Juoksevalla numerolla varustettu kappale syntyy painamalla </a:t>
            </a:r>
            <a:r>
              <a:rPr lang="fi-FI" sz="2400" dirty="0" err="1"/>
              <a:t>Numbering</a:t>
            </a:r>
            <a:r>
              <a:rPr lang="fi-FI" sz="2400" dirty="0"/>
              <a:t> (Numerointi) –painiketta ja kirjoittamalla sitten kappale.</a:t>
            </a:r>
          </a:p>
          <a:p>
            <a:pPr marL="624078" indent="-514350">
              <a:buFont typeface="+mj-lt"/>
              <a:buAutoNum type="arabicPeriod"/>
            </a:pPr>
            <a:r>
              <a:rPr lang="fi-FI" sz="2400" dirty="0"/>
              <a:t>Kun painat </a:t>
            </a:r>
            <a:r>
              <a:rPr lang="fi-FI" sz="2400" dirty="0" err="1"/>
              <a:t>Enteriä</a:t>
            </a:r>
            <a:r>
              <a:rPr lang="fi-FI" sz="2400" dirty="0"/>
              <a:t> ja aloitat kirjoittamisen syntyy toiseen kappaleeseen uusi numero (2).</a:t>
            </a:r>
          </a:p>
          <a:p>
            <a:pPr marL="880110" lvl="1" indent="-514350">
              <a:buFont typeface="+mj-lt"/>
              <a:buAutoNum type="arabicPeriod"/>
            </a:pPr>
            <a:r>
              <a:rPr lang="fi-FI" sz="2000" dirty="0"/>
              <a:t>Kun sisennät kappaleen Tabulaattorilla saa uusi kappale uuden aloitusnumeron (1).</a:t>
            </a:r>
          </a:p>
          <a:p>
            <a:pPr marL="880110" lvl="1" indent="-514350">
              <a:buFont typeface="+mj-lt"/>
              <a:buAutoNum type="arabicPeriod"/>
            </a:pPr>
            <a:endParaRPr lang="fi-FI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Numerointi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Kappale on tasattu vasemman reunan osalta</a:t>
            </a:r>
          </a:p>
          <a:p>
            <a:pPr algn="ctr"/>
            <a:r>
              <a:rPr lang="fi-FI" sz="2400" dirty="0"/>
              <a:t>Tämä kappale on keskitetty</a:t>
            </a:r>
          </a:p>
          <a:p>
            <a:pPr algn="r"/>
            <a:r>
              <a:rPr lang="fi-FI" sz="2400" dirty="0"/>
              <a:t>Kappale on tasattu oikealle, näin kappaleen toinenkin rivi tasautuu oikealle</a:t>
            </a:r>
          </a:p>
          <a:p>
            <a:pPr algn="just"/>
            <a:r>
              <a:rPr lang="fi-FI" sz="2400" dirty="0"/>
              <a:t>Kappale on tasattu jokaisen siinä olevan rivin osalta sekä oikeaan että vasempaan reunaan, mutta viimeinen rivi loppuu tasaamatta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5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Kappaletasaukset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000" dirty="0"/>
              <a:t>Kirjoittaessasi kappaleita, joihin tulee pieni luettelo, voit sisentää luettelon eri kohdat sarkainasetuksilla.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Tuotenumero	Tuote	Hinta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RK1090KK91	Kristallilamppu	388 €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RK1090KK92	Kristalliamppeli	299 €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RK1090KK93	Kristallikynttelikkö	129 €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6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Sarkainasetukset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980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Kaksi vertailtavaa asiaa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fi-FI" dirty="0" smtClean="0"/>
              <a:t>Ensimmäinen vertailtava asia</a:t>
            </a:r>
          </a:p>
          <a:p>
            <a:pPr lvl="1"/>
            <a:r>
              <a:rPr lang="fi-FI" dirty="0" smtClean="0"/>
              <a:t>Kohta 1</a:t>
            </a:r>
          </a:p>
          <a:p>
            <a:pPr lvl="1"/>
            <a:r>
              <a:rPr lang="fi-FI" dirty="0" smtClean="0"/>
              <a:t>Kohta 2</a:t>
            </a:r>
            <a:endParaRPr lang="fi-FI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i-FI" dirty="0" smtClean="0"/>
              <a:t>Toinen vertailtava asia</a:t>
            </a:r>
          </a:p>
          <a:p>
            <a:pPr lvl="1"/>
            <a:r>
              <a:rPr lang="fi-FI" dirty="0" smtClean="0"/>
              <a:t>Kohta 3</a:t>
            </a:r>
          </a:p>
          <a:p>
            <a:pPr lvl="1"/>
            <a:r>
              <a:rPr lang="fi-FI" dirty="0" smtClean="0"/>
              <a:t>Kohta 4</a:t>
            </a:r>
            <a:endParaRPr lang="fi-FI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7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fi-FI" dirty="0" smtClean="0"/>
              <a:t>Kannat olivat katossa Juhannuksen ajan.</a:t>
            </a:r>
          </a:p>
          <a:p>
            <a:r>
              <a:rPr lang="fi-FI" dirty="0" smtClean="0"/>
              <a:t>Kannat olivat katossa koko Juhannuksen ajan.</a:t>
            </a:r>
          </a:p>
          <a:p>
            <a:endParaRPr lang="fi-FI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Kirjoitettu teksti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1010</TotalTime>
  <Words>294</Words>
  <Application>Microsoft Office PowerPoint</Application>
  <PresentationFormat>Näytössä katseltava esitys (16:9)</PresentationFormat>
  <Paragraphs>66</Paragraphs>
  <Slides>9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5" baseType="lpstr">
      <vt:lpstr>Lucida Sans Unicode</vt:lpstr>
      <vt:lpstr>Wingdings 2</vt:lpstr>
      <vt:lpstr>Verdana</vt:lpstr>
      <vt:lpstr>Calibri</vt:lpstr>
      <vt:lpstr>Wingdings 3</vt:lpstr>
      <vt:lpstr>Concourse</vt:lpstr>
      <vt:lpstr>Esitys PowerPointilla</vt:lpstr>
      <vt:lpstr>Jäsennys (Outline) -näkymä</vt:lpstr>
      <vt:lpstr>Jäsennys (Outline) –näkymä, jatkuu</vt:lpstr>
      <vt:lpstr>Luettelomerkkien käyttö</vt:lpstr>
      <vt:lpstr>Numerointi</vt:lpstr>
      <vt:lpstr>Kappaletasaukset</vt:lpstr>
      <vt:lpstr>Sarkainasetukset</vt:lpstr>
      <vt:lpstr>Kaksi vertailtavaa asiaa</vt:lpstr>
      <vt:lpstr>Kirjoitettu teksti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</dc:title>
  <dc:creator>Kari J Keinonen</dc:creator>
  <cp:lastModifiedBy>Kari Keinonen</cp:lastModifiedBy>
  <cp:revision>54</cp:revision>
  <dcterms:created xsi:type="dcterms:W3CDTF">2008-06-05T07:11:45Z</dcterms:created>
  <dcterms:modified xsi:type="dcterms:W3CDTF">2015-10-14T16:48:27Z</dcterms:modified>
</cp:coreProperties>
</file>