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25690-21AB-4E44-B406-6BA58666662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70E8F-C586-48B9-B1CF-5B215D66E16F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B431-5A35-40C9-9D9E-B6E76FFA957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52173-E1DB-4382-B5EB-87506889C73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DAF2-67A7-4BE4-B36B-145F4EE184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A8841-E51C-4D78-AC0E-CC155FF46C8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A5297-064C-472D-89CA-B179980815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B4F5D-0AD4-4752-A940-FEDD2F86035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27F4-7E1E-4908-8DBC-2A5D1437E043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F0E7D-89B1-4F92-81AB-B651968234E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13FF0-B658-42C8-AD2B-29D4674448E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6021FC-0F4F-4370-B768-0D3570EDCFB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1509894" y="1593457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Näytössä katseltava diaesitys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3" baseType="lpstr">
      <vt:lpstr>Arial</vt:lpstr>
      <vt:lpstr>Oletusrakenne</vt:lpstr>
      <vt:lpstr>PowerPoint-esitys</vt:lpstr>
    </vt:vector>
  </TitlesOfParts>
  <Company>timali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</dc:creator>
  <cp:lastModifiedBy>Kari Keinonen</cp:lastModifiedBy>
  <cp:revision>6</cp:revision>
  <dcterms:created xsi:type="dcterms:W3CDTF">2007-01-18T16:44:23Z</dcterms:created>
  <dcterms:modified xsi:type="dcterms:W3CDTF">2015-10-16T15:35:35Z</dcterms:modified>
</cp:coreProperties>
</file>