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9"/>
  </p:notesMasterIdLst>
  <p:sldIdLst>
    <p:sldId id="256" r:id="rId2"/>
    <p:sldId id="261" r:id="rId3"/>
    <p:sldId id="257" r:id="rId4"/>
    <p:sldId id="258" r:id="rId5"/>
    <p:sldId id="262" r:id="rId6"/>
    <p:sldId id="259" r:id="rId7"/>
    <p:sldId id="260" r:id="rId8"/>
  </p:sldIdLst>
  <p:sldSz cx="9144000" cy="6858000" type="screen4x3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1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5A1240-D1F8-483C-9447-4BFEE7535102}" type="datetimeFigureOut">
              <a:rPr lang="fi-FI" smtClean="0"/>
              <a:t>28.3.2012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66A0BE-B26A-47CC-8583-BFFEDD87D2D1}" type="slidenum">
              <a:rPr lang="fi-FI" smtClean="0"/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66A0BE-B26A-47CC-8583-BFFEDD87D2D1}" type="slidenum">
              <a:rPr lang="fi-FI" smtClean="0"/>
              <a:t>6</a:t>
            </a:fld>
            <a:endParaRPr lang="fi-FI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orakulmainen kolmio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tsikko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17" name="Alaotsikko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fi-FI" smtClean="0"/>
              <a:t>Muokkaa alaotsikon perustyyliä napsautt.</a:t>
            </a:r>
            <a:endParaRPr kumimoji="0" lang="en-US"/>
          </a:p>
        </p:txBody>
      </p:sp>
      <p:grpSp>
        <p:nvGrpSpPr>
          <p:cNvPr id="2" name="Ryhmä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Puolivapaa piirto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Puolivapaa piirto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Puolivapaa piirto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uora yhdysviiva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Päivämäärän paikkamerkki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4827756-0784-4A6E-A6B2-CC56D431D4BF}" type="datetimeFigureOut">
              <a:rPr lang="fi-FI" smtClean="0"/>
              <a:t>28.3.2012</a:t>
            </a:fld>
            <a:endParaRPr lang="fi-FI"/>
          </a:p>
        </p:txBody>
      </p:sp>
      <p:sp>
        <p:nvSpPr>
          <p:cNvPr id="19" name="Alatunnisteen paikkamerk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fi-FI"/>
          </a:p>
        </p:txBody>
      </p:sp>
      <p:sp>
        <p:nvSpPr>
          <p:cNvPr id="27" name="Dian numeron paikkamerkki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94338AF-A5E7-494F-9E65-5334B460FF51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  <p:transition>
    <p:newsfla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4827756-0784-4A6E-A6B2-CC56D431D4BF}" type="datetimeFigureOut">
              <a:rPr lang="fi-FI" smtClean="0"/>
              <a:t>28.3.2012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4338AF-A5E7-494F-9E65-5334B460FF51}" type="slidenum">
              <a:rPr lang="fi-FI" smtClean="0"/>
              <a:t>‹#›</a:t>
            </a:fld>
            <a:endParaRPr lang="fi-FI"/>
          </a:p>
        </p:txBody>
      </p:sp>
      <p:sp>
        <p:nvSpPr>
          <p:cNvPr id="7" name="Otsikko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</p:spTree>
  </p:cSld>
  <p:clrMapOvr>
    <a:masterClrMapping/>
  </p:clrMapOvr>
  <p:transition>
    <p:newsfla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4827756-0784-4A6E-A6B2-CC56D431D4BF}" type="datetimeFigureOut">
              <a:rPr lang="fi-FI" smtClean="0"/>
              <a:t>28.3.2012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4338AF-A5E7-494F-9E65-5334B460FF51}" type="slidenum">
              <a:rPr lang="fi-FI" smtClean="0"/>
              <a:t>‹#›</a:t>
            </a:fld>
            <a:endParaRPr lang="fi-FI"/>
          </a:p>
        </p:txBody>
      </p:sp>
      <p:sp>
        <p:nvSpPr>
          <p:cNvPr id="7" name="Lovettu nuolenkärki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Lovettu nuolenkärki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newsfla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4827756-0784-4A6E-A6B2-CC56D431D4BF}" type="datetimeFigureOut">
              <a:rPr lang="fi-FI" smtClean="0"/>
              <a:t>28.3.2012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4338AF-A5E7-494F-9E65-5334B460FF51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tsikko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newsfla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tailu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  <p:sp>
        <p:nvSpPr>
          <p:cNvPr id="5" name="Sisällön paikkamerkki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4827756-0784-4A6E-A6B2-CC56D431D4BF}" type="datetimeFigureOut">
              <a:rPr lang="fi-FI" smtClean="0"/>
              <a:t>28.3.2012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4338AF-A5E7-494F-9E65-5334B460FF51}" type="slidenum">
              <a:rPr lang="fi-FI" smtClean="0"/>
              <a:t>‹#›</a:t>
            </a:fld>
            <a:endParaRPr lang="fi-FI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newsfla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4827756-0784-4A6E-A6B2-CC56D431D4BF}" type="datetimeFigureOut">
              <a:rPr lang="fi-FI" smtClean="0"/>
              <a:t>28.3.2012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4338AF-A5E7-494F-9E65-5334B460FF51}" type="slidenum">
              <a:rPr lang="fi-FI" smtClean="0"/>
              <a:t>‹#›</a:t>
            </a:fld>
            <a:endParaRPr lang="fi-FI"/>
          </a:p>
        </p:txBody>
      </p:sp>
      <p:sp>
        <p:nvSpPr>
          <p:cNvPr id="6" name="Otsikko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newsfla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4827756-0784-4A6E-A6B2-CC56D431D4BF}" type="datetimeFigureOut">
              <a:rPr lang="fi-FI" smtClean="0"/>
              <a:t>28.3.2012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4338AF-A5E7-494F-9E65-5334B460FF51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  <p:transition>
    <p:newsfla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tsikollinen sisältö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Tekstin paikkamerkki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24827756-0784-4A6E-A6B2-CC56D431D4BF}" type="datetimeFigureOut">
              <a:rPr lang="fi-FI" smtClean="0"/>
              <a:t>28.3.2012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4338AF-A5E7-494F-9E65-5334B460FF51}" type="slidenum">
              <a:rPr lang="fi-FI" smtClean="0"/>
              <a:t>‹#›</a:t>
            </a:fld>
            <a:endParaRPr lang="fi-FI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newsfla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tsikollinen kuva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fi-FI" smtClean="0"/>
              <a:t>Lisää kuva napsauttamalla kuvaketta</a:t>
            </a:r>
            <a:endParaRPr kumimoji="0" lang="en-US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4827756-0784-4A6E-A6B2-CC56D431D4BF}" type="datetimeFigureOut">
              <a:rPr lang="fi-FI" smtClean="0"/>
              <a:t>28.3.2012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94338AF-A5E7-494F-9E65-5334B460FF51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8" name="Puolivapaa piirto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Puolivapaa piirto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Suorakulmainen kolmio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uora yhdysviiva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Lovettu nuolenkärki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Lovettu nuolenkärki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newsfla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4827756-0784-4A6E-A6B2-CC56D431D4BF}" type="datetimeFigureOut">
              <a:rPr lang="fi-FI" smtClean="0"/>
              <a:t>28.3.2012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4338AF-A5E7-494F-9E65-5334B460FF51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  <p:transition>
    <p:newsfla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4827756-0784-4A6E-A6B2-CC56D431D4BF}" type="datetimeFigureOut">
              <a:rPr lang="fi-FI" smtClean="0"/>
              <a:t>28.3.2012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4338AF-A5E7-494F-9E65-5334B460FF51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  <p:transition>
    <p:newsfla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uolivapaa piirto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Puolivapaa piirto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Suorakulmainen kolmio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uora yhdysviiva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Otsikon paikkamerkki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0" name="Tekstin paikkamerkki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  <a:p>
            <a:pPr lvl="1" eaLnBrk="1" latinLnBrk="0" hangingPunct="1"/>
            <a:r>
              <a:rPr kumimoji="0" lang="fi-FI" smtClean="0"/>
              <a:t>toinen taso</a:t>
            </a:r>
          </a:p>
          <a:p>
            <a:pPr lvl="2" eaLnBrk="1" latinLnBrk="0" hangingPunct="1"/>
            <a:r>
              <a:rPr kumimoji="0" lang="fi-FI" smtClean="0"/>
              <a:t>kolmas taso</a:t>
            </a:r>
          </a:p>
          <a:p>
            <a:pPr lvl="3" eaLnBrk="1" latinLnBrk="0" hangingPunct="1"/>
            <a:r>
              <a:rPr kumimoji="0" lang="fi-FI" smtClean="0"/>
              <a:t>neljäs taso</a:t>
            </a:r>
          </a:p>
          <a:p>
            <a:pPr lvl="4" eaLnBrk="1" latinLnBrk="0" hangingPunct="1"/>
            <a:r>
              <a:rPr kumimoji="0" lang="fi-FI" smtClean="0"/>
              <a:t>viides taso</a:t>
            </a:r>
            <a:endParaRPr kumimoji="0" lang="en-US"/>
          </a:p>
        </p:txBody>
      </p:sp>
      <p:sp>
        <p:nvSpPr>
          <p:cNvPr id="10" name="Päivämäärän paikkamerkki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24827756-0784-4A6E-A6B2-CC56D431D4BF}" type="datetimeFigureOut">
              <a:rPr lang="fi-FI" smtClean="0"/>
              <a:t>28.3.2012</a:t>
            </a:fld>
            <a:endParaRPr lang="fi-FI"/>
          </a:p>
        </p:txBody>
      </p:sp>
      <p:sp>
        <p:nvSpPr>
          <p:cNvPr id="22" name="Alatunnisteen paikkamerkki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fi-FI"/>
          </a:p>
        </p:txBody>
      </p:sp>
      <p:sp>
        <p:nvSpPr>
          <p:cNvPr id="18" name="Dian numeron paikkamerkki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94338AF-A5E7-494F-9E65-5334B460FF51}" type="slidenum">
              <a:rPr lang="fi-FI" smtClean="0"/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>
    <p:newsflash/>
  </p:transition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10" Type="http://schemas.openxmlformats.org/officeDocument/2006/relationships/image" Target="../media/image14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 rot="1038989">
            <a:off x="5449052" y="-117203"/>
            <a:ext cx="3523928" cy="1685745"/>
          </a:xfrm>
        </p:spPr>
        <p:txBody>
          <a:bodyPr>
            <a:normAutofit/>
          </a:bodyPr>
          <a:lstStyle/>
          <a:p>
            <a:r>
              <a:rPr lang="fi-FI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Agency FB" pitchFamily="34" charset="0"/>
              </a:rPr>
              <a:t>Ilman suojelu</a:t>
            </a:r>
            <a:endParaRPr lang="fi-FI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Agency FB" pitchFamily="34" charset="0"/>
            </a:endParaRP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i-FI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Karri ja Ossi</a:t>
            </a:r>
            <a:endParaRPr lang="fi-FI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026" name="Picture 2" descr="C:\Users\oppilas\Desktop\Pilv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0"/>
            <a:ext cx="2968122" cy="1980162"/>
          </a:xfrm>
          <a:prstGeom prst="rect">
            <a:avLst/>
          </a:prstGeom>
          <a:noFill/>
        </p:spPr>
      </p:pic>
      <p:grpSp>
        <p:nvGrpSpPr>
          <p:cNvPr id="11" name="Ryhmä 10"/>
          <p:cNvGrpSpPr/>
          <p:nvPr/>
        </p:nvGrpSpPr>
        <p:grpSpPr>
          <a:xfrm>
            <a:off x="357923" y="316028"/>
            <a:ext cx="1800200" cy="1152128"/>
            <a:chOff x="357923" y="316028"/>
            <a:chExt cx="1800200" cy="1152128"/>
          </a:xfrm>
        </p:grpSpPr>
        <p:cxnSp>
          <p:nvCxnSpPr>
            <p:cNvPr id="6" name="Suora yhdysviiva 5"/>
            <p:cNvCxnSpPr/>
            <p:nvPr/>
          </p:nvCxnSpPr>
          <p:spPr>
            <a:xfrm>
              <a:off x="1259632" y="692696"/>
              <a:ext cx="144016" cy="360040"/>
            </a:xfrm>
            <a:prstGeom prst="line">
              <a:avLst/>
            </a:prstGeom>
            <a:ln w="3810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uora yhdysviiva 7"/>
            <p:cNvCxnSpPr/>
            <p:nvPr/>
          </p:nvCxnSpPr>
          <p:spPr>
            <a:xfrm>
              <a:off x="1547664" y="620688"/>
              <a:ext cx="144016" cy="360040"/>
            </a:xfrm>
            <a:prstGeom prst="line">
              <a:avLst/>
            </a:prstGeom>
            <a:ln w="3810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Kaari 9"/>
            <p:cNvSpPr/>
            <p:nvPr/>
          </p:nvSpPr>
          <p:spPr>
            <a:xfrm rot="5615997">
              <a:off x="681959" y="-8008"/>
              <a:ext cx="1152128" cy="1800200"/>
            </a:xfrm>
            <a:prstGeom prst="arc">
              <a:avLst/>
            </a:prstGeom>
            <a:ln w="3810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</p:grp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24078" indent="-514350">
              <a:buFont typeface="Wingdings" pitchFamily="2" charset="2"/>
              <a:buChar char="v"/>
            </a:pPr>
            <a:r>
              <a:rPr lang="fi-FI" dirty="0" smtClean="0"/>
              <a:t>Ilmasto on tilastollinen käsite, joka määritellään laskemalla eri keskiarvoja ja hajontoja säähavainnoista.</a:t>
            </a:r>
          </a:p>
          <a:p>
            <a:pPr marL="624078" indent="-514350">
              <a:buFont typeface="Wingdings" pitchFamily="2" charset="2"/>
              <a:buChar char="v"/>
            </a:pPr>
            <a:r>
              <a:rPr lang="fi-FI" dirty="0" smtClean="0"/>
              <a:t>Suomen </a:t>
            </a:r>
            <a:r>
              <a:rPr lang="fi-FI" dirty="0" smtClean="0"/>
              <a:t>leveyksillä tuntuvat eniten pitkän ajanjakson ilmastonmuutokset, jääkaudet ja </a:t>
            </a:r>
            <a:r>
              <a:rPr lang="fi-FI" dirty="0" smtClean="0"/>
              <a:t>lämpöhuiput.</a:t>
            </a:r>
          </a:p>
        </p:txBody>
      </p:sp>
      <p:sp>
        <p:nvSpPr>
          <p:cNvPr id="3" name="Otsikko 2"/>
          <p:cNvSpPr>
            <a:spLocks noGrp="1"/>
          </p:cNvSpPr>
          <p:nvPr>
            <p:ph type="title"/>
          </p:nvPr>
        </p:nvSpPr>
        <p:spPr>
          <a:xfrm rot="20620378">
            <a:off x="1758409" y="-2618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i-FI" dirty="0" smtClean="0"/>
              <a:t>     mikä                   </a:t>
            </a:r>
            <a:br>
              <a:rPr lang="fi-FI" dirty="0" smtClean="0"/>
            </a:br>
            <a:r>
              <a:rPr lang="fi-FI" dirty="0" smtClean="0"/>
              <a:t>           Ilmasto??</a:t>
            </a:r>
            <a:endParaRPr lang="fi-FI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fi-FI" dirty="0" smtClean="0"/>
              <a:t>Ilmansaasteet saattavat happamoittaa sekä vesistöjä että maaperää, rehevöittää vesistöjä ja muodostaa haitallista alailmakehän otsonia. </a:t>
            </a:r>
            <a:endParaRPr lang="fi-FI" dirty="0" smtClean="0"/>
          </a:p>
          <a:p>
            <a:pPr>
              <a:buFont typeface="Wingdings" pitchFamily="2" charset="2"/>
              <a:buChar char="v"/>
            </a:pPr>
            <a:r>
              <a:rPr lang="fi-FI" dirty="0" smtClean="0"/>
              <a:t>Kaasumaisilla </a:t>
            </a:r>
            <a:r>
              <a:rPr lang="fi-FI" dirty="0" smtClean="0"/>
              <a:t>ilmansaasteilla on myös haitallisia vaikutuksia terveyteen. Näitä ovat esimerkiksi typpidioksidi, otsoni sekä hiukkaset, joista haitallisimpia ovat keuhkorakkuloihin asti tunkeutuvat </a:t>
            </a:r>
            <a:r>
              <a:rPr lang="fi-FI" dirty="0" smtClean="0"/>
              <a:t>pienhiukkaset</a:t>
            </a:r>
            <a:r>
              <a:rPr lang="fi-FI" dirty="0" smtClean="0"/>
              <a:t>.</a:t>
            </a:r>
            <a:endParaRPr lang="fi-FI" dirty="0"/>
          </a:p>
        </p:txBody>
      </p:sp>
      <p:sp>
        <p:nvSpPr>
          <p:cNvPr id="3" name="Otsikk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Ilmaston muutoksen haittoja</a:t>
            </a:r>
            <a:endParaRPr lang="fi-FI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fi-FI" dirty="0" smtClean="0"/>
              <a:t>Voimme vaikuttaa siihen siten että käyttäisimme yleistä liikennettä enemmän esimerkiksi bussia, junia ja ratikoita.</a:t>
            </a:r>
          </a:p>
          <a:p>
            <a:pPr>
              <a:buFont typeface="Wingdings" pitchFamily="2" charset="2"/>
              <a:buChar char="v"/>
            </a:pPr>
            <a:r>
              <a:rPr lang="fi-FI" dirty="0" smtClean="0"/>
              <a:t> käyttämällä Ympäristöystävällisiä elintarviketuotteita.</a:t>
            </a:r>
          </a:p>
          <a:p>
            <a:endParaRPr lang="fi-FI" dirty="0" smtClean="0"/>
          </a:p>
          <a:p>
            <a:endParaRPr lang="fi-FI" dirty="0"/>
          </a:p>
        </p:txBody>
      </p:sp>
      <p:sp>
        <p:nvSpPr>
          <p:cNvPr id="3" name="Otsikko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 smtClean="0"/>
              <a:t>Miten voimme vaikuttaa siihen?</a:t>
            </a:r>
            <a:endParaRPr lang="fi-FI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 smtClean="0"/>
              <a:t>Ilmastotyyppejä on monenlaisia. Muutamia esimerkkejä Trooppinen ilmasto, aavikkoilmasto, välimerenilmasto ja mannerilmasto</a:t>
            </a:r>
          </a:p>
          <a:p>
            <a:pPr>
              <a:buNone/>
            </a:pPr>
            <a:endParaRPr lang="fi-FI" dirty="0"/>
          </a:p>
        </p:txBody>
      </p:sp>
      <p:sp>
        <p:nvSpPr>
          <p:cNvPr id="3" name="Otsikk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Ilmastotyyppejä</a:t>
            </a:r>
            <a:endParaRPr lang="fi-FI" dirty="0"/>
          </a:p>
        </p:txBody>
      </p:sp>
      <p:pic>
        <p:nvPicPr>
          <p:cNvPr id="20482" name="Picture 2" descr="C:\Users\oppilas\Desktop\Kuvat\1256721456_img-d41d8cd98f00b204e9800998ecf8427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9912" y="3068960"/>
            <a:ext cx="2032000" cy="1524000"/>
          </a:xfrm>
          <a:prstGeom prst="rect">
            <a:avLst/>
          </a:prstGeom>
          <a:noFill/>
        </p:spPr>
      </p:pic>
      <p:pic>
        <p:nvPicPr>
          <p:cNvPr id="20484" name="Picture 4" descr="http://t3.gstatic.com/images?q=tbn:ANd9GcSHxEk7fUhY_Wppb9JdVpvYFC4SH7r_vCRNkUk8gSCfUKrVjraZO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3068960"/>
            <a:ext cx="2409825" cy="1895476"/>
          </a:xfrm>
          <a:prstGeom prst="rect">
            <a:avLst/>
          </a:prstGeom>
          <a:noFill/>
        </p:spPr>
      </p:pic>
      <p:pic>
        <p:nvPicPr>
          <p:cNvPr id="20486" name="Picture 6" descr="http://t2.gstatic.com/images?q=tbn:ANd9GcQVPLeHHP_4sFLKPZ0-UlrMuQFzmH98JvO9WCTCOdgrgFWqgYv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31840" y="4725144"/>
            <a:ext cx="2466975" cy="1857376"/>
          </a:xfrm>
          <a:prstGeom prst="rect">
            <a:avLst/>
          </a:prstGeom>
          <a:noFill/>
        </p:spPr>
      </p:pic>
      <p:pic>
        <p:nvPicPr>
          <p:cNvPr id="20488" name="Picture 8" descr="http://t2.gstatic.com/images?q=tbn:ANd9GcQd5_3oqpIb7nZRW9gDPZIc6KnCzz4rhAqpNAhutRi3-AhIpOc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6136" y="5229200"/>
            <a:ext cx="3181350" cy="1438275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 smtClean="0"/>
              <a:t>Kuvia ilmaston saastumisesta</a:t>
            </a:r>
            <a:endParaRPr lang="fi-FI" dirty="0"/>
          </a:p>
        </p:txBody>
      </p:sp>
      <p:pic>
        <p:nvPicPr>
          <p:cNvPr id="2050" name="Picture 2" descr="C:\Users\oppilas\Desktop\Kuvat\albania_tirana_saast_55810b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052736"/>
            <a:ext cx="2772760" cy="1871614"/>
          </a:xfrm>
          <a:prstGeom prst="rect">
            <a:avLst/>
          </a:prstGeom>
          <a:noFill/>
        </p:spPr>
      </p:pic>
      <p:pic>
        <p:nvPicPr>
          <p:cNvPr id="2052" name="Picture 4" descr="http://t0.gstatic.com/images?q=tbn:ANd9GcRH5A3L2iashWJ2jhdyiA835Nb6v-1NWWue3EEDL9q7c1otqbcV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996952"/>
            <a:ext cx="3312368" cy="1854927"/>
          </a:xfrm>
          <a:prstGeom prst="rect">
            <a:avLst/>
          </a:prstGeom>
          <a:noFill/>
        </p:spPr>
      </p:pic>
      <p:pic>
        <p:nvPicPr>
          <p:cNvPr id="2054" name="Picture 6" descr="http://t1.gstatic.com/images?q=tbn:ANd9GcTsRxkAz_4e7bVII-FULOrv2Zp2p9e_mSE4QIr-g33SD6xgTvCl-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35896" y="3140968"/>
            <a:ext cx="2492798" cy="1658844"/>
          </a:xfrm>
          <a:prstGeom prst="rect">
            <a:avLst/>
          </a:prstGeom>
          <a:noFill/>
        </p:spPr>
      </p:pic>
      <p:pic>
        <p:nvPicPr>
          <p:cNvPr id="2056" name="Picture 8" descr="http://t1.gstatic.com/images?q=tbn:ANd9GcSuOpTt9caPaShx3H9AaZT21Me_DLuhSFAXEBkA_RwR3GCbnCTi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75856" y="1052736"/>
            <a:ext cx="2857616" cy="1877566"/>
          </a:xfrm>
          <a:prstGeom prst="rect">
            <a:avLst/>
          </a:prstGeom>
          <a:noFill/>
        </p:spPr>
      </p:pic>
      <p:pic>
        <p:nvPicPr>
          <p:cNvPr id="2058" name="Picture 10" descr="http://t3.gstatic.com/images?q=tbn:ANd9GcSAE2o1RMdKT78lbPl_YEX_F5qxsN94SqmUCV-jHMlSQgdZG2B0S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64288" y="1052736"/>
            <a:ext cx="2779712" cy="2070304"/>
          </a:xfrm>
          <a:prstGeom prst="rect">
            <a:avLst/>
          </a:prstGeom>
          <a:noFill/>
        </p:spPr>
      </p:pic>
      <p:pic>
        <p:nvPicPr>
          <p:cNvPr id="2060" name="Picture 12" descr="http://t3.gstatic.com/images?q=tbn:ANd9GcRiOx76eWC6DxnO7qoGg7_1mNenX4WHEeI6POxmePva0nZx0g1X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79513" y="5013176"/>
            <a:ext cx="3312368" cy="1584176"/>
          </a:xfrm>
          <a:prstGeom prst="rect">
            <a:avLst/>
          </a:prstGeom>
          <a:noFill/>
        </p:spPr>
      </p:pic>
      <p:pic>
        <p:nvPicPr>
          <p:cNvPr id="2062" name="Picture 14" descr="http://suomenkuvalehti.fi/s/files/vanhat/library/images/picture003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707904" y="4941168"/>
            <a:ext cx="2670720" cy="1756000"/>
          </a:xfrm>
          <a:prstGeom prst="rect">
            <a:avLst/>
          </a:prstGeom>
          <a:noFill/>
        </p:spPr>
      </p:pic>
      <p:pic>
        <p:nvPicPr>
          <p:cNvPr id="2064" name="Picture 16" descr="http://t0.gstatic.com/images?q=tbn:ANd9GcR1kdwd7XsGCKEw9fsUtxT6SMBfregsTNoMXZRYP0vvIEipr-oaWA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660232" y="3645024"/>
            <a:ext cx="2195736" cy="2981470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19458" name="Picture 2" descr="C:\Users\oppilas\Desktop\Kuvat\cp_the_end_kodachrom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la">
  <a:themeElements>
    <a:clrScheme name="Aula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Aula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Aula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82</TotalTime>
  <Words>122</Words>
  <Application>Microsoft Office PowerPoint</Application>
  <PresentationFormat>Näytössä katseltava diaesitys (4:3)</PresentationFormat>
  <Paragraphs>15</Paragraphs>
  <Slides>7</Slides>
  <Notes>1</Notes>
  <HiddenSlides>0</HiddenSlides>
  <MMClips>0</MMClips>
  <ScaleCrop>false</ScaleCrop>
  <HeadingPairs>
    <vt:vector size="4" baseType="variant">
      <vt:variant>
        <vt:lpstr>Teema</vt:lpstr>
      </vt:variant>
      <vt:variant>
        <vt:i4>1</vt:i4>
      </vt:variant>
      <vt:variant>
        <vt:lpstr>Dian otsikot</vt:lpstr>
      </vt:variant>
      <vt:variant>
        <vt:i4>7</vt:i4>
      </vt:variant>
    </vt:vector>
  </HeadingPairs>
  <TitlesOfParts>
    <vt:vector size="8" baseType="lpstr">
      <vt:lpstr>Aula</vt:lpstr>
      <vt:lpstr>Ilman suojelu</vt:lpstr>
      <vt:lpstr>     mikä                               Ilmasto??</vt:lpstr>
      <vt:lpstr>Ilmaston muutoksen haittoja</vt:lpstr>
      <vt:lpstr>Miten voimme vaikuttaa siihen?</vt:lpstr>
      <vt:lpstr>Ilmastotyyppejä</vt:lpstr>
      <vt:lpstr>Kuvia ilmaston saastumisesta</vt:lpstr>
      <vt:lpstr>Dia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Ilman suojelu</dc:title>
  <dc:creator>oppilas</dc:creator>
  <cp:lastModifiedBy>oppilas</cp:lastModifiedBy>
  <cp:revision>9</cp:revision>
  <dcterms:created xsi:type="dcterms:W3CDTF">2012-03-28T08:22:49Z</dcterms:created>
  <dcterms:modified xsi:type="dcterms:W3CDTF">2012-03-28T09:45:46Z</dcterms:modified>
</cp:coreProperties>
</file>