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7" name="Alaotsikk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30" name="Päivämäärän paikkamerkki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7" name="Dian numeron paikkamerkki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Yhdestä kulmasta leikattu ja pyöristetty suorakulmi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kulmainen kolmi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10" name="Puolivapaa piirto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Puolivapaa piirto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Otsikon paikkamerkki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0" name="Tekstin paikkamerkki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A89750-E5B1-4919-8ABD-0A68E04A1F6A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22" name="Alatunnisteen paikkamerk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C0D690-2419-40D5-BAB0-1C2B4E5165DB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" name="Ryhmä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Puolivapaa piirto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Puolivapaa piirto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Kestävä Kehitys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Jarno, Jimi ja </a:t>
            </a:r>
            <a:r>
              <a:rPr lang="fi-FI" dirty="0" err="1" smtClean="0"/>
              <a:t>Jami</a:t>
            </a:r>
            <a:endParaRPr lang="fi-F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Perustiedot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Kestävä kehitys merkitsee  sitä, että yhteiskunnan tarpeet tyydytetään, mutta samalla pidetään huolta siitä, että tulevat sukupuolet eivät kärsi siitä.</a:t>
            </a:r>
          </a:p>
          <a:p>
            <a:r>
              <a:rPr lang="fi-FI" dirty="0" smtClean="0"/>
              <a:t>Kestävä kehitys jakautuu kolmeen ala-osioon.</a:t>
            </a:r>
          </a:p>
          <a:p>
            <a:pPr lvl="1"/>
            <a:r>
              <a:rPr lang="fi-FI" dirty="0" smtClean="0"/>
              <a:t>Ekologinen kestävyys</a:t>
            </a:r>
          </a:p>
          <a:p>
            <a:pPr lvl="1"/>
            <a:r>
              <a:rPr lang="fi-FI" dirty="0" smtClean="0"/>
              <a:t>Taloudellinen kestävyys</a:t>
            </a:r>
          </a:p>
          <a:p>
            <a:pPr lvl="1"/>
            <a:r>
              <a:rPr lang="fi-FI" dirty="0" smtClean="0"/>
              <a:t>Sosiaalinen kestävyys</a:t>
            </a:r>
            <a:endParaRPr lang="fi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Ekologinen kestävyys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Ekologinen kestävyys merkitsee sitä, että yhteiskunta pitää huolta luonnosta ja ekosysteemistä.</a:t>
            </a:r>
          </a:p>
          <a:p>
            <a:r>
              <a:rPr lang="fi-FI" dirty="0" smtClean="0"/>
              <a:t>Tämä merkitsee uusiutuvien ja uusiutumattomien luonnonvarojen huomioon ottamista ja säästämistä.</a:t>
            </a:r>
          </a:p>
          <a:p>
            <a:r>
              <a:rPr lang="fi-FI" dirty="0" smtClean="0"/>
              <a:t>Monet tutkijat yrittävät kehittää uusia energian käyttötapoja, koska fossiilinen polttoaine on suurimmaksi osaksi käytetty. Loppumisen jälkeen ilman uutta energialähdettä, monet laitteet ja tehtaat lopettavat toimintansa.</a:t>
            </a:r>
            <a:endParaRPr lang="fi-FI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Taloudellinen kestävyys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Taloudellinen kestävyyden merkitys on outo monille, koska se ei tarkoita velkaantumisen ehkäisyä, tai varantojen häviämistä. </a:t>
            </a:r>
          </a:p>
          <a:p>
            <a:r>
              <a:rPr lang="fi-FI" dirty="0" smtClean="0"/>
              <a:t>Taloudellinen kestävyys merkitsee sitä, että tuotteet, tavarat ja palvelut valmistetaan rasittamaan ympäristöä vähemmän.</a:t>
            </a:r>
            <a:endParaRPr lang="fi-FI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Sosiaalinen kestävyys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i-FI" dirty="0" smtClean="0"/>
          </a:p>
          <a:p>
            <a:r>
              <a:rPr lang="fi-FI" dirty="0" smtClean="0"/>
              <a:t>Sosiaalinen </a:t>
            </a:r>
            <a:r>
              <a:rPr lang="fi-FI" dirty="0" smtClean="0"/>
              <a:t>kestävyys on yksi kestävän kehityksen </a:t>
            </a:r>
            <a:r>
              <a:rPr lang="fi-FI" dirty="0" smtClean="0"/>
              <a:t>kolmesta </a:t>
            </a:r>
            <a:r>
              <a:rPr lang="fi-FI" dirty="0" smtClean="0"/>
              <a:t>osasta. Sosiaalisen kestävyyden tarkoituksena on taata, että kaikilla ihmisillä on mahdollisuus perustarpeisiin, esim. ruokaan, kouluun, ja sananvapauteen</a:t>
            </a:r>
            <a:r>
              <a:rPr lang="fi-FI" dirty="0" smtClean="0"/>
              <a:t>.</a:t>
            </a:r>
          </a:p>
          <a:p>
            <a:r>
              <a:rPr lang="fi-FI" dirty="0" smtClean="0"/>
              <a:t>Sosiaalisen kestävyyden merkitys näkyy historiassa, tasa-arvo ja orjien käyttö on hävitetty historian kulun aikana, jotta kaikilla olisi yhtä hyvät mahdollisuudet elää hyvän elämän.</a:t>
            </a:r>
            <a:endParaRPr lang="fi-FI" dirty="0" smtClean="0"/>
          </a:p>
          <a:p>
            <a:pPr>
              <a:buNone/>
            </a:pPr>
            <a:endParaRPr lang="fi-FI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Kestävä kehitys Suomessa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Suomen hallitus on sitoutunut osallistumaan aktiivisesti kansainväliseen yhteistyöhön globaalien ympäristöongelmien ratkaisemiseksi ja kansainvälisen ympäristöhallinnon kehittämiseksi.</a:t>
            </a:r>
          </a:p>
          <a:p>
            <a:r>
              <a:rPr lang="fi-FI" dirty="0" smtClean="0"/>
              <a:t>Kansainväliset ympäristösopimukset ovat ensisijainen tavoite kun ollaan rakentamassa </a:t>
            </a:r>
            <a:r>
              <a:rPr lang="fi-FI" smtClean="0"/>
              <a:t>kestävämpää maailmaa.</a:t>
            </a:r>
            <a:endParaRPr lang="fi-FI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dirty="0" smtClean="0"/>
              <a:t>Kestävän kehityksen huomiotta jättäminen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Jos ekologinen kestävyys jätetään huomioimatta, loppuu maasta pian myös fossiiliset energian lähteet ja jos uusia ei ole kehitelty ei ole enää uusia energ</a:t>
            </a:r>
            <a:r>
              <a:rPr lang="fi-FI" dirty="0" smtClean="0"/>
              <a:t>ian lähteitä.</a:t>
            </a:r>
          </a:p>
          <a:p>
            <a:r>
              <a:rPr lang="fi-FI" dirty="0" smtClean="0"/>
              <a:t>Jos sosiaalista kehitystä ei pidetä yllä, ihmisiä sorretaan ja käytetään hyväksi. Tasa-arvo romahtaisi ja syntyisi sotia.</a:t>
            </a:r>
          </a:p>
          <a:p>
            <a:r>
              <a:rPr lang="fi-FI" dirty="0" smtClean="0"/>
              <a:t>Jos taloudellista kestävyyttä ei pidetä yllä, monet tuotteet, palvelut ja rakennukset kuluttaisivat ympäristöä nopeammin ja kovemmin.</a:t>
            </a:r>
          </a:p>
          <a:p>
            <a:pPr>
              <a:buNone/>
            </a:pPr>
            <a:endParaRPr lang="fi-FI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ta">
  <a:themeElements>
    <a:clrScheme name="Virta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irta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t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</TotalTime>
  <Words>291</Words>
  <Application>Microsoft Office PowerPoint</Application>
  <PresentationFormat>Näytössä katseltava diaesitys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8" baseType="lpstr">
      <vt:lpstr>Virta</vt:lpstr>
      <vt:lpstr>Kestävä Kehitys</vt:lpstr>
      <vt:lpstr>Perustiedot</vt:lpstr>
      <vt:lpstr>Ekologinen kestävyys</vt:lpstr>
      <vt:lpstr>Taloudellinen kestävyys</vt:lpstr>
      <vt:lpstr>Sosiaalinen kestävyys</vt:lpstr>
      <vt:lpstr>Kestävä kehitys Suomessa</vt:lpstr>
      <vt:lpstr>Kestävän kehityksen huomiotta jättäminen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Kestävä Kehitys</dc:title>
  <dc:creator>oppilas</dc:creator>
  <cp:lastModifiedBy>oppilas</cp:lastModifiedBy>
  <cp:revision>8</cp:revision>
  <dcterms:created xsi:type="dcterms:W3CDTF">2012-03-28T08:37:33Z</dcterms:created>
  <dcterms:modified xsi:type="dcterms:W3CDTF">2012-03-28T09:50:56Z</dcterms:modified>
</cp:coreProperties>
</file>