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11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8" name="Päivämäärän paikkamerkki 27"/>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17" name="Alatunnisteen paikkamerkki 16"/>
          <p:cNvSpPr>
            <a:spLocks noGrp="1"/>
          </p:cNvSpPr>
          <p:nvPr>
            <p:ph type="ftr" sz="quarter" idx="11"/>
          </p:nvPr>
        </p:nvSpPr>
        <p:spPr/>
        <p:txBody>
          <a:bodyPr/>
          <a:lstStyle>
            <a:extLst/>
          </a:lstStyle>
          <a:p>
            <a:endParaRPr lang="fi-FI"/>
          </a:p>
        </p:txBody>
      </p:sp>
      <p:sp>
        <p:nvSpPr>
          <p:cNvPr id="29" name="Dian numeron paikkamerkki 28"/>
          <p:cNvSpPr>
            <a:spLocks noGrp="1"/>
          </p:cNvSpPr>
          <p:nvPr>
            <p:ph type="sldNum" sz="quarter" idx="12"/>
          </p:nvPr>
        </p:nvSpPr>
        <p:spPr/>
        <p:txBody>
          <a:bodyPr/>
          <a:lstStyle>
            <a:extLst/>
          </a:lstStyle>
          <a:p>
            <a:fld id="{EB8459E4-6CCF-4911-B878-8B4F718550A1}" type="slidenum">
              <a:rPr lang="fi-FI" smtClean="0"/>
              <a:t>‹#›</a:t>
            </a:fld>
            <a:endParaRPr lang="fi-FI"/>
          </a:p>
        </p:txBody>
      </p:sp>
      <p:sp>
        <p:nvSpPr>
          <p:cNvPr id="32" name="Suorakulmio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Suorakulmio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Suorakulmio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Suorakulmio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Suorakulmio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tsikko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i-FI" smtClean="0"/>
              <a:t>Muokkaa perustyyl. napsautt.</a:t>
            </a:r>
            <a:endParaRPr kumimoji="0" lang="en-US"/>
          </a:p>
        </p:txBody>
      </p:sp>
      <p:sp>
        <p:nvSpPr>
          <p:cNvPr id="9" name="Alaotsikko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i-FI" smtClean="0"/>
              <a:t>Muokkaa alaotsikon perustyyliä napsautt.</a:t>
            </a:r>
            <a:endParaRPr kumimoji="0" lang="en-US"/>
          </a:p>
        </p:txBody>
      </p:sp>
      <p:sp>
        <p:nvSpPr>
          <p:cNvPr id="56" name="Suorakulmio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Suorakulmio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Suorakulmio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Suorakulmio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Sisällön paikkamerkki 2"/>
          <p:cNvSpPr>
            <a:spLocks noGrp="1"/>
          </p:cNvSpPr>
          <p:nvPr>
            <p:ph idx="1"/>
          </p:nvPr>
        </p:nvSpPr>
        <p:spPr/>
        <p:txBody>
          <a:bodyPr/>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5" name="Alatunnisteen paikkamerkki 4"/>
          <p:cNvSpPr>
            <a:spLocks noGrp="1"/>
          </p:cNvSpPr>
          <p:nvPr>
            <p:ph type="ftr" sz="quarter" idx="11"/>
          </p:nvPr>
        </p:nvSpPr>
        <p:spPr/>
        <p:txBody>
          <a:bodyPr/>
          <a:lstStyle>
            <a:extLst/>
          </a:lstStyle>
          <a:p>
            <a:endParaRPr lang="fi-FI"/>
          </a:p>
        </p:txBody>
      </p:sp>
      <p:sp>
        <p:nvSpPr>
          <p:cNvPr id="6" name="Dian numeron paikkamerkki 5"/>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14" name="Puolivapaa piirto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Puolivapaa piirto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Puolivapaa piirto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Puolivapaa piirto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Puolivapaa piirto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Puolivapaa piirto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Puolivapaa piirto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Puolivapaa piirto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Puolivapaa piirto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Puolivapaa piirto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Puolivapaa piirto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Puolivapaa piirto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Puolivapaa piirto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Puolivapaa piirto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Puolivapaa piirto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kstin paikkamerkki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i-FI" smtClean="0"/>
              <a:t>Muokkaa tekstin perustyylejä napsauttamalla</a:t>
            </a:r>
          </a:p>
        </p:txBody>
      </p:sp>
      <p:sp>
        <p:nvSpPr>
          <p:cNvPr id="4" name="Päivämäärän paikkamerkki 3"/>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5" name="Alatunnisteen paikkamerkki 4"/>
          <p:cNvSpPr>
            <a:spLocks noGrp="1"/>
          </p:cNvSpPr>
          <p:nvPr>
            <p:ph type="ftr" sz="quarter" idx="11"/>
          </p:nvPr>
        </p:nvSpPr>
        <p:spPr/>
        <p:txBody>
          <a:bodyPr/>
          <a:lstStyle>
            <a:extLst/>
          </a:lstStyle>
          <a:p>
            <a:endParaRPr lang="fi-FI"/>
          </a:p>
        </p:txBody>
      </p:sp>
      <p:sp>
        <p:nvSpPr>
          <p:cNvPr id="6" name="Dian numeron paikkamerkki 5"/>
          <p:cNvSpPr>
            <a:spLocks noGrp="1"/>
          </p:cNvSpPr>
          <p:nvPr>
            <p:ph type="sldNum" sz="quarter" idx="12"/>
          </p:nvPr>
        </p:nvSpPr>
        <p:spPr/>
        <p:txBody>
          <a:bodyPr/>
          <a:lstStyle>
            <a:extLst/>
          </a:lstStyle>
          <a:p>
            <a:fld id="{EB8459E4-6CCF-4911-B878-8B4F718550A1}" type="slidenum">
              <a:rPr lang="fi-FI" smtClean="0"/>
              <a:t>‹#›</a:t>
            </a:fld>
            <a:endParaRPr lang="fi-FI"/>
          </a:p>
        </p:txBody>
      </p:sp>
      <p:sp>
        <p:nvSpPr>
          <p:cNvPr id="7" name="Suorakulmio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Otsikko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i-FI" smtClean="0"/>
              <a:t>Muokkaa perustyyl. napsautt.</a:t>
            </a:r>
            <a:endParaRPr kumimoji="0" lang="en-US"/>
          </a:p>
        </p:txBody>
      </p:sp>
      <p:sp>
        <p:nvSpPr>
          <p:cNvPr id="8" name="Suorakulmio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uorakulmio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Suorakulmio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uorakulmio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uorakulmio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57200" y="512064"/>
            <a:ext cx="8229600" cy="914400"/>
          </a:xfrm>
        </p:spPr>
        <p:txBody>
          <a:bodyPr/>
          <a:lstStyle>
            <a:extLst/>
          </a:lstStyle>
          <a:p>
            <a:r>
              <a:rPr kumimoji="0" lang="fi-FI" smtClean="0"/>
              <a:t>Muokkaa perustyyl. napsautt.</a:t>
            </a:r>
            <a:endParaRPr kumimoji="0" lang="en-US"/>
          </a:p>
        </p:txBody>
      </p:sp>
      <p:sp>
        <p:nvSpPr>
          <p:cNvPr id="3" name="Sisällön paikkamerkki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6" name="Alatunnisteen paikkamerkki 5"/>
          <p:cNvSpPr>
            <a:spLocks noGrp="1"/>
          </p:cNvSpPr>
          <p:nvPr>
            <p:ph type="ftr" sz="quarter" idx="11"/>
          </p:nvPr>
        </p:nvSpPr>
        <p:spPr/>
        <p:txBody>
          <a:bodyPr/>
          <a:lstStyle>
            <a:extLst/>
          </a:lstStyle>
          <a:p>
            <a:endParaRPr lang="fi-FI"/>
          </a:p>
        </p:txBody>
      </p:sp>
      <p:sp>
        <p:nvSpPr>
          <p:cNvPr id="7" name="Dian numeron paikkamerkki 6"/>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tailu">
    <p:spTree>
      <p:nvGrpSpPr>
        <p:cNvPr id="1" name=""/>
        <p:cNvGrpSpPr/>
        <p:nvPr/>
      </p:nvGrpSpPr>
      <p:grpSpPr>
        <a:xfrm>
          <a:off x="0" y="0"/>
          <a:ext cx="0" cy="0"/>
          <a:chOff x="0" y="0"/>
          <a:chExt cx="0" cy="0"/>
        </a:xfrm>
      </p:grpSpPr>
      <p:sp>
        <p:nvSpPr>
          <p:cNvPr id="25" name="Suorakulmio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Otsikko 1"/>
          <p:cNvSpPr>
            <a:spLocks noGrp="1"/>
          </p:cNvSpPr>
          <p:nvPr>
            <p:ph type="title"/>
          </p:nvPr>
        </p:nvSpPr>
        <p:spPr>
          <a:xfrm>
            <a:off x="504824" y="512064"/>
            <a:ext cx="7772400" cy="914400"/>
          </a:xfrm>
        </p:spPr>
        <p:txBody>
          <a:bodyPr anchor="t"/>
          <a:lstStyle>
            <a:lvl1pPr>
              <a:defRPr sz="4000"/>
            </a:lvl1pPr>
            <a:extLst/>
          </a:lstStyle>
          <a:p>
            <a:r>
              <a:rPr kumimoji="0" lang="fi-FI" smtClean="0"/>
              <a:t>Muokkaa perustyyl. napsautt.</a:t>
            </a:r>
            <a:endParaRPr kumimoji="0" lang="en-US"/>
          </a:p>
        </p:txBody>
      </p:sp>
      <p:sp>
        <p:nvSpPr>
          <p:cNvPr id="3" name="Tekstin paikkamerkki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i-FI" smtClean="0"/>
              <a:t>Muokkaa tekstin perustyylejä napsauttamalla</a:t>
            </a:r>
          </a:p>
        </p:txBody>
      </p:sp>
      <p:sp>
        <p:nvSpPr>
          <p:cNvPr id="4" name="Tekstin paikkamerkki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i-FI" smtClean="0"/>
              <a:t>Muokkaa tekstin perustyylejä napsauttamalla</a:t>
            </a:r>
          </a:p>
        </p:txBody>
      </p:sp>
      <p:sp>
        <p:nvSpPr>
          <p:cNvPr id="5" name="Sisällön paikkamerkki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6" name="Sisällön paikkamerkki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8" name="Alatunnisteen paikkamerkki 7"/>
          <p:cNvSpPr>
            <a:spLocks noGrp="1"/>
          </p:cNvSpPr>
          <p:nvPr>
            <p:ph type="ftr" sz="quarter" idx="11"/>
          </p:nvPr>
        </p:nvSpPr>
        <p:spPr/>
        <p:txBody>
          <a:bodyPr/>
          <a:lstStyle>
            <a:extLst/>
          </a:lstStyle>
          <a:p>
            <a:endParaRPr lang="fi-FI"/>
          </a:p>
        </p:txBody>
      </p:sp>
      <p:sp>
        <p:nvSpPr>
          <p:cNvPr id="9" name="Dian numeron paikkamerkki 8"/>
          <p:cNvSpPr>
            <a:spLocks noGrp="1"/>
          </p:cNvSpPr>
          <p:nvPr>
            <p:ph type="sldNum" sz="quarter" idx="12"/>
          </p:nvPr>
        </p:nvSpPr>
        <p:spPr/>
        <p:txBody>
          <a:bodyPr/>
          <a:lstStyle>
            <a:extLst/>
          </a:lstStyle>
          <a:p>
            <a:fld id="{EB8459E4-6CCF-4911-B878-8B4F718550A1}" type="slidenum">
              <a:rPr lang="fi-FI" smtClean="0"/>
              <a:t>‹#›</a:t>
            </a:fld>
            <a:endParaRPr lang="fi-FI"/>
          </a:p>
        </p:txBody>
      </p:sp>
      <p:sp>
        <p:nvSpPr>
          <p:cNvPr id="16" name="Suorakulmio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Suorakulmio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Suorakulmio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Suorakulmio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Suorakulmio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Suorakulmio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Suorakulmio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Suorakulmio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Suorakulmio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914400" y="512064"/>
            <a:ext cx="7772400" cy="914400"/>
          </a:xfrm>
        </p:spPr>
        <p:txBody>
          <a:bodyPr/>
          <a:lstStyle>
            <a:lvl1pPr>
              <a:defRPr sz="4000" cap="none" baseline="0"/>
            </a:lvl1pPr>
            <a:extLst/>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4" name="Alatunnisteen paikkamerkki 3"/>
          <p:cNvSpPr>
            <a:spLocks noGrp="1"/>
          </p:cNvSpPr>
          <p:nvPr>
            <p:ph type="ftr" sz="quarter" idx="11"/>
          </p:nvPr>
        </p:nvSpPr>
        <p:spPr/>
        <p:txBody>
          <a:bodyPr/>
          <a:lstStyle>
            <a:extLst/>
          </a:lstStyle>
          <a:p>
            <a:endParaRPr lang="fi-FI"/>
          </a:p>
        </p:txBody>
      </p:sp>
      <p:sp>
        <p:nvSpPr>
          <p:cNvPr id="5" name="Dian numeron paikkamerkki 4"/>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3" name="Alatunnisteen paikkamerkki 2"/>
          <p:cNvSpPr>
            <a:spLocks noGrp="1"/>
          </p:cNvSpPr>
          <p:nvPr>
            <p:ph type="ftr" sz="quarter" idx="11"/>
          </p:nvPr>
        </p:nvSpPr>
        <p:spPr/>
        <p:txBody>
          <a:bodyPr/>
          <a:lstStyle>
            <a:extLst/>
          </a:lstStyle>
          <a:p>
            <a:endParaRPr lang="fi-FI"/>
          </a:p>
        </p:txBody>
      </p:sp>
      <p:sp>
        <p:nvSpPr>
          <p:cNvPr id="4" name="Dian numeron paikkamerkki 3"/>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85800" y="273050"/>
            <a:ext cx="8229600" cy="1162050"/>
          </a:xfrm>
        </p:spPr>
        <p:txBody>
          <a:bodyPr anchor="ctr"/>
          <a:lstStyle>
            <a:lvl1pPr algn="l">
              <a:buNone/>
              <a:defRPr sz="3600" b="0"/>
            </a:lvl1pPr>
            <a:extLst/>
          </a:lstStyle>
          <a:p>
            <a:r>
              <a:rPr kumimoji="0" lang="fi-FI" smtClean="0"/>
              <a:t>Muokkaa perustyyl. napsautt.</a:t>
            </a:r>
            <a:endParaRPr kumimoji="0" lang="en-US"/>
          </a:p>
        </p:txBody>
      </p:sp>
      <p:sp>
        <p:nvSpPr>
          <p:cNvPr id="3" name="Tekstin paikkamerkki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i-FI" smtClean="0"/>
              <a:t>Muokkaa tekstin perustyylejä napsauttamalla</a:t>
            </a:r>
          </a:p>
        </p:txBody>
      </p:sp>
      <p:sp>
        <p:nvSpPr>
          <p:cNvPr id="4" name="Sisällön paikkamerkki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6" name="Alatunnisteen paikkamerkki 5"/>
          <p:cNvSpPr>
            <a:spLocks noGrp="1"/>
          </p:cNvSpPr>
          <p:nvPr>
            <p:ph type="ftr" sz="quarter" idx="11"/>
          </p:nvPr>
        </p:nvSpPr>
        <p:spPr/>
        <p:txBody>
          <a:bodyPr/>
          <a:lstStyle>
            <a:extLst/>
          </a:lstStyle>
          <a:p>
            <a:endParaRPr lang="fi-FI"/>
          </a:p>
        </p:txBody>
      </p:sp>
      <p:sp>
        <p:nvSpPr>
          <p:cNvPr id="7" name="Dian numeron paikkamerkki 6"/>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8" name="Suorakulmio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uora yhdysviiva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Ryhmä 9"/>
          <p:cNvGrpSpPr/>
          <p:nvPr/>
        </p:nvGrpSpPr>
        <p:grpSpPr>
          <a:xfrm rot="5400000">
            <a:off x="8514581" y="1219200"/>
            <a:ext cx="132763" cy="128466"/>
            <a:chOff x="6668087" y="1297746"/>
            <a:chExt cx="161840" cy="156602"/>
          </a:xfrm>
        </p:grpSpPr>
        <p:cxnSp>
          <p:nvCxnSpPr>
            <p:cNvPr id="15" name="Suora yhdysviiva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uora yhdysviiva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uora yhdysviiva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Otsikko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i-FI" smtClean="0"/>
              <a:t>Muokkaa perustyyl. napsautt.</a:t>
            </a:r>
            <a:endParaRPr kumimoji="0" lang="en-US"/>
          </a:p>
        </p:txBody>
      </p:sp>
      <p:sp>
        <p:nvSpPr>
          <p:cNvPr id="3" name="Kuvan paikkamerkki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i-FI" smtClean="0"/>
              <a:t>Lisää kuva napsauttamalla kuvaketta</a:t>
            </a:r>
            <a:endParaRPr kumimoji="0" lang="en-US"/>
          </a:p>
        </p:txBody>
      </p:sp>
      <p:sp>
        <p:nvSpPr>
          <p:cNvPr id="4" name="Tekstin paikkamerkki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i-FI" smtClean="0"/>
              <a:t>Muokkaa tekstin perustyylejä napsauttamalla</a:t>
            </a:r>
          </a:p>
        </p:txBody>
      </p:sp>
      <p:grpSp>
        <p:nvGrpSpPr>
          <p:cNvPr id="14" name="Ryhmä 13"/>
          <p:cNvGrpSpPr/>
          <p:nvPr/>
        </p:nvGrpSpPr>
        <p:grpSpPr>
          <a:xfrm rot="5400000">
            <a:off x="8666981" y="1371600"/>
            <a:ext cx="132763" cy="128466"/>
            <a:chOff x="6668087" y="1297746"/>
            <a:chExt cx="161840" cy="156602"/>
          </a:xfrm>
        </p:grpSpPr>
        <p:cxnSp>
          <p:nvCxnSpPr>
            <p:cNvPr id="11" name="Suora yhdysviiva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uora yhdysviiva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uora yhdysviiva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Ryhmä 17"/>
          <p:cNvGrpSpPr/>
          <p:nvPr/>
        </p:nvGrpSpPr>
        <p:grpSpPr>
          <a:xfrm rot="5400000">
            <a:off x="8320088" y="1474763"/>
            <a:ext cx="132763" cy="128466"/>
            <a:chOff x="6668087" y="1297746"/>
            <a:chExt cx="161840" cy="156602"/>
          </a:xfrm>
        </p:grpSpPr>
        <p:cxnSp>
          <p:nvCxnSpPr>
            <p:cNvPr id="19" name="Suora yhdysviiva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uora yhdysviiva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uora yhdysviiva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Päivämäärän paikkamerkki 4"/>
          <p:cNvSpPr>
            <a:spLocks noGrp="1"/>
          </p:cNvSpPr>
          <p:nvPr>
            <p:ph type="dt" sz="half" idx="10"/>
          </p:nvPr>
        </p:nvSpPr>
        <p:spPr>
          <a:xfrm>
            <a:off x="6477000" y="55499"/>
            <a:ext cx="2133600" cy="365125"/>
          </a:xfrm>
        </p:spPr>
        <p:txBody>
          <a:bodyPr/>
          <a:lstStyle>
            <a:extLst/>
          </a:lstStyle>
          <a:p>
            <a:fld id="{0005ED83-A5C6-4EFB-8E84-A97E43909FD6}" type="datetimeFigureOut">
              <a:rPr lang="fi-FI" smtClean="0"/>
              <a:t>28.3.2012</a:t>
            </a:fld>
            <a:endParaRPr lang="fi-FI"/>
          </a:p>
        </p:txBody>
      </p:sp>
      <p:sp>
        <p:nvSpPr>
          <p:cNvPr id="6" name="Alatunnisteen paikkamerkki 5"/>
          <p:cNvSpPr>
            <a:spLocks noGrp="1"/>
          </p:cNvSpPr>
          <p:nvPr>
            <p:ph type="ftr" sz="quarter" idx="11"/>
          </p:nvPr>
        </p:nvSpPr>
        <p:spPr>
          <a:xfrm>
            <a:off x="914400" y="55499"/>
            <a:ext cx="5562600" cy="365125"/>
          </a:xfrm>
        </p:spPr>
        <p:txBody>
          <a:bodyPr/>
          <a:lstStyle>
            <a:extLst/>
          </a:lstStyle>
          <a:p>
            <a:endParaRPr lang="fi-FI"/>
          </a:p>
        </p:txBody>
      </p:sp>
      <p:sp>
        <p:nvSpPr>
          <p:cNvPr id="7" name="Dian numeron paikkamerkki 6"/>
          <p:cNvSpPr>
            <a:spLocks noGrp="1"/>
          </p:cNvSpPr>
          <p:nvPr>
            <p:ph type="sldNum" sz="quarter" idx="12"/>
          </p:nvPr>
        </p:nvSpPr>
        <p:spPr>
          <a:xfrm>
            <a:off x="8610600" y="55499"/>
            <a:ext cx="457200" cy="365125"/>
          </a:xfrm>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5" name="Alatunnisteen paikkamerkki 4"/>
          <p:cNvSpPr>
            <a:spLocks noGrp="1"/>
          </p:cNvSpPr>
          <p:nvPr>
            <p:ph type="ftr" sz="quarter" idx="11"/>
          </p:nvPr>
        </p:nvSpPr>
        <p:spPr/>
        <p:txBody>
          <a:bodyPr/>
          <a:lstStyle>
            <a:extLst/>
          </a:lstStyle>
          <a:p>
            <a:endParaRPr lang="fi-FI"/>
          </a:p>
        </p:txBody>
      </p:sp>
      <p:sp>
        <p:nvSpPr>
          <p:cNvPr id="6" name="Dian numeron paikkamerkki 5"/>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9"/>
            <a:ext cx="1981200" cy="5851525"/>
          </a:xfrm>
        </p:spPr>
        <p:txBody>
          <a:bodyPr vert="eaVert" anchor="ctr"/>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609600" y="274639"/>
            <a:ext cx="5867400" cy="5851525"/>
          </a:xfrm>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0005ED83-A5C6-4EFB-8E84-A97E43909FD6}" type="datetimeFigureOut">
              <a:rPr lang="fi-FI" smtClean="0"/>
              <a:t>28.3.2012</a:t>
            </a:fld>
            <a:endParaRPr lang="fi-FI"/>
          </a:p>
        </p:txBody>
      </p:sp>
      <p:sp>
        <p:nvSpPr>
          <p:cNvPr id="5" name="Alatunnisteen paikkamerkki 4"/>
          <p:cNvSpPr>
            <a:spLocks noGrp="1"/>
          </p:cNvSpPr>
          <p:nvPr>
            <p:ph type="ftr" sz="quarter" idx="11"/>
          </p:nvPr>
        </p:nvSpPr>
        <p:spPr/>
        <p:txBody>
          <a:bodyPr/>
          <a:lstStyle>
            <a:extLst/>
          </a:lstStyle>
          <a:p>
            <a:endParaRPr lang="fi-FI"/>
          </a:p>
        </p:txBody>
      </p:sp>
      <p:sp>
        <p:nvSpPr>
          <p:cNvPr id="6" name="Dian numeron paikkamerkki 5"/>
          <p:cNvSpPr>
            <a:spLocks noGrp="1"/>
          </p:cNvSpPr>
          <p:nvPr>
            <p:ph type="sldNum" sz="quarter" idx="12"/>
          </p:nvPr>
        </p:nvSpPr>
        <p:spPr/>
        <p:txBody>
          <a:bodyPr/>
          <a:lstStyle>
            <a:extLst/>
          </a:lstStyle>
          <a:p>
            <a:fld id="{EB8459E4-6CCF-4911-B878-8B4F718550A1}"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Suorakulmio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Suorakulmio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uorakulmio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uorakulmio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uorakulmio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uorakulmio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Suorakulmio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Suorakulmio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Suorakulmio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Otsikon paikkamerkki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fi-FI" smtClean="0"/>
              <a:t>Muokkaa perustyyl. napsautt.</a:t>
            </a:r>
            <a:endParaRPr kumimoji="0" lang="en-US"/>
          </a:p>
        </p:txBody>
      </p:sp>
      <p:sp>
        <p:nvSpPr>
          <p:cNvPr id="13" name="Tekstin paikkamerkki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14" name="Päivämäärän paikkamerkki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0005ED83-A5C6-4EFB-8E84-A97E43909FD6}" type="datetimeFigureOut">
              <a:rPr lang="fi-FI" smtClean="0"/>
              <a:t>28.3.2012</a:t>
            </a:fld>
            <a:endParaRPr lang="fi-FI"/>
          </a:p>
        </p:txBody>
      </p:sp>
      <p:sp>
        <p:nvSpPr>
          <p:cNvPr id="3" name="Alatunnisteen paikkamerkki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i-FI"/>
          </a:p>
        </p:txBody>
      </p:sp>
      <p:sp>
        <p:nvSpPr>
          <p:cNvPr id="23" name="Dian numeron paikkamerkki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EB8459E4-6CCF-4911-B878-8B4F718550A1}" type="slidenum">
              <a:rPr lang="fi-FI" smtClean="0"/>
              <a:t>‹#›</a:t>
            </a:fld>
            <a:endParaRPr lang="fi-FI"/>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Maapallon lämpeneminen</a:t>
            </a:r>
            <a:endParaRPr lang="fi-FI" dirty="0"/>
          </a:p>
        </p:txBody>
      </p:sp>
      <p:sp>
        <p:nvSpPr>
          <p:cNvPr id="3" name="Alaotsikko 2"/>
          <p:cNvSpPr>
            <a:spLocks noGrp="1"/>
          </p:cNvSpPr>
          <p:nvPr>
            <p:ph type="subTitle" idx="1"/>
          </p:nvPr>
        </p:nvSpPr>
        <p:spPr/>
        <p:txBody>
          <a:bodyPr/>
          <a:lstStyle/>
          <a:p>
            <a:r>
              <a:rPr lang="fi-FI" dirty="0" smtClean="0"/>
              <a:t>Ilmaston muutos</a:t>
            </a:r>
            <a:endParaRPr lang="fi-FI" dirty="0"/>
          </a:p>
        </p:txBody>
      </p:sp>
      <p:pic>
        <p:nvPicPr>
          <p:cNvPr id="49154" name="Picture 2" descr="http://upload.wikimedia.org/wikipedia/commons/thumb/9/97/The_Earth_seen_from_Apollo_17.jpg/251px-The_Earth_seen_from_Apollo_17.jpg"/>
          <p:cNvPicPr>
            <a:picLocks noChangeAspect="1" noChangeArrowheads="1"/>
          </p:cNvPicPr>
          <p:nvPr/>
        </p:nvPicPr>
        <p:blipFill>
          <a:blip r:embed="rId2" cstate="print"/>
          <a:srcRect/>
          <a:stretch>
            <a:fillRect/>
          </a:stretch>
        </p:blipFill>
        <p:spPr bwMode="auto">
          <a:xfrm>
            <a:off x="6084168" y="332656"/>
            <a:ext cx="2390775" cy="23907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tarkoitetaan Ilmaston lämpenemisellä?</a:t>
            </a:r>
            <a:endParaRPr lang="fi-FI" dirty="0"/>
          </a:p>
        </p:txBody>
      </p:sp>
      <p:sp>
        <p:nvSpPr>
          <p:cNvPr id="3" name="Sisällön paikkamerkki 2"/>
          <p:cNvSpPr>
            <a:spLocks noGrp="1"/>
          </p:cNvSpPr>
          <p:nvPr>
            <p:ph idx="1"/>
          </p:nvPr>
        </p:nvSpPr>
        <p:spPr/>
        <p:txBody>
          <a:bodyPr>
            <a:normAutofit/>
          </a:bodyPr>
          <a:lstStyle/>
          <a:p>
            <a:endParaRPr lang="fi-FI" sz="2000" dirty="0" smtClean="0"/>
          </a:p>
          <a:p>
            <a:r>
              <a:rPr lang="fi-FI" sz="1700" dirty="0" smtClean="0"/>
              <a:t>Ilmaston </a:t>
            </a:r>
            <a:r>
              <a:rPr lang="fi-FI" sz="1700" dirty="0" smtClean="0"/>
              <a:t>lämpenemisellä tarkoitetaan viime vuosikymmeninä tapahtunutta maapallon alailmakehän ja merien keskilämpötilan nousua ja nousun arvioitua jatkumista. </a:t>
            </a:r>
            <a:endParaRPr lang="fi-FI" sz="1700" dirty="0" smtClean="0"/>
          </a:p>
        </p:txBody>
      </p:sp>
      <p:pic>
        <p:nvPicPr>
          <p:cNvPr id="1025" name="Picture 1"/>
          <p:cNvPicPr>
            <a:picLocks noChangeAspect="1" noChangeArrowheads="1"/>
          </p:cNvPicPr>
          <p:nvPr/>
        </p:nvPicPr>
        <p:blipFill>
          <a:blip r:embed="rId2" cstate="print"/>
          <a:srcRect/>
          <a:stretch>
            <a:fillRect/>
          </a:stretch>
        </p:blipFill>
        <p:spPr bwMode="auto">
          <a:xfrm>
            <a:off x="5220072" y="3429000"/>
            <a:ext cx="2952328" cy="22068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Mistä johtuu?</a:t>
            </a:r>
            <a:endParaRPr lang="fi-FI" dirty="0"/>
          </a:p>
        </p:txBody>
      </p:sp>
      <p:sp>
        <p:nvSpPr>
          <p:cNvPr id="3" name="Sisällön paikkamerkki 2"/>
          <p:cNvSpPr>
            <a:spLocks noGrp="1"/>
          </p:cNvSpPr>
          <p:nvPr>
            <p:ph idx="1"/>
          </p:nvPr>
        </p:nvSpPr>
        <p:spPr/>
        <p:txBody>
          <a:bodyPr>
            <a:normAutofit/>
          </a:bodyPr>
          <a:lstStyle/>
          <a:p>
            <a:r>
              <a:rPr lang="fi-FI" sz="1700" dirty="0" smtClean="0"/>
              <a:t>Johtuu todennäköisesti ihmiskunnan aiheuttamista kasvihuonekaasu- ja nokipäästöistä.</a:t>
            </a:r>
          </a:p>
          <a:p>
            <a:r>
              <a:rPr lang="fi-FI" sz="1700" dirty="0" smtClean="0"/>
              <a:t>Ilmaston lämpeneminen johtuu ennen kaikkea fossiilisten polttoaineiden käytöstä ja maataloudesta, koska näillä toiminnoilla on kasvihuoneilmiötä voimistava nettovaikutus, joka johtaa maanpinnan ja alailmakehän lämpenemiseen.</a:t>
            </a:r>
          </a:p>
          <a:p>
            <a:r>
              <a:rPr lang="fi-FI" sz="1700" dirty="0" smtClean="0"/>
              <a:t>Maailmanlaajuisella lämpötilojen nousulla on monia vaikutuksia, kuten merenpinnan nousu ja sademäärien muutokset, joiden seurauksena äärimmäisten sääilmiöidenyleisyyden ja voimakkuuden arvioidaan kasvavan</a:t>
            </a:r>
            <a:r>
              <a:rPr lang="fi-FI" sz="1700" dirty="0" smtClean="0"/>
              <a:t>.</a:t>
            </a:r>
          </a:p>
          <a:p>
            <a:r>
              <a:rPr lang="fi-FI" sz="1700" dirty="0" smtClean="0"/>
              <a:t>Maapallon lämpenemiseen vaikuttaa 10-20% myös auringonsäteily.</a:t>
            </a:r>
          </a:p>
          <a:p>
            <a:endParaRPr lang="fi-FI" sz="2000" dirty="0" smtClean="0"/>
          </a:p>
          <a:p>
            <a:endParaRPr lang="fi-FI" dirty="0"/>
          </a:p>
        </p:txBody>
      </p:sp>
      <p:pic>
        <p:nvPicPr>
          <p:cNvPr id="53251" name="Picture 3"/>
          <p:cNvPicPr>
            <a:picLocks noChangeAspect="1" noChangeArrowheads="1"/>
          </p:cNvPicPr>
          <p:nvPr/>
        </p:nvPicPr>
        <p:blipFill>
          <a:blip r:embed="rId2" cstate="print"/>
          <a:srcRect/>
          <a:stretch>
            <a:fillRect/>
          </a:stretch>
        </p:blipFill>
        <p:spPr bwMode="auto">
          <a:xfrm>
            <a:off x="3563888" y="5157192"/>
            <a:ext cx="2160240" cy="15208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Esihistoriaa</a:t>
            </a:r>
            <a:endParaRPr lang="fi-FI" dirty="0"/>
          </a:p>
        </p:txBody>
      </p:sp>
      <p:sp>
        <p:nvSpPr>
          <p:cNvPr id="3" name="Sisällön paikkamerkki 2"/>
          <p:cNvSpPr>
            <a:spLocks noGrp="1"/>
          </p:cNvSpPr>
          <p:nvPr>
            <p:ph idx="1"/>
          </p:nvPr>
        </p:nvSpPr>
        <p:spPr/>
        <p:txBody>
          <a:bodyPr>
            <a:normAutofit/>
          </a:bodyPr>
          <a:lstStyle/>
          <a:p>
            <a:r>
              <a:rPr lang="fi-FI" sz="1700" dirty="0" smtClean="0"/>
              <a:t>Maa on lämmennyt ja viilennyt useaan otteeseen menneisyydessä. Etelämantereelta otetusta </a:t>
            </a:r>
            <a:r>
              <a:rPr lang="fi-FI" sz="1700" dirty="0" err="1" smtClean="0"/>
              <a:t>EPICA-jääkairausnäytteestä</a:t>
            </a:r>
            <a:r>
              <a:rPr lang="fi-FI" sz="1700" dirty="0" smtClean="0"/>
              <a:t> on saatu tietoa lämpötilojen vaihtelusta viimeisten 800 000 vuoden ajalta. Tänä aikana maapallolla on ollut kahdeksan jääkautta ja jääkausien väliin jäävää lämmintä kautta, jolloin vallinneet lämpötilat ovat verrattavissa nykyisiin lämpötiloihin</a:t>
            </a:r>
            <a:r>
              <a:rPr lang="fi-FI" sz="1700" dirty="0" smtClean="0"/>
              <a:t>.</a:t>
            </a:r>
          </a:p>
        </p:txBody>
      </p:sp>
      <p:pic>
        <p:nvPicPr>
          <p:cNvPr id="52226" name="Picture 2"/>
          <p:cNvPicPr>
            <a:picLocks noChangeAspect="1" noChangeArrowheads="1"/>
          </p:cNvPicPr>
          <p:nvPr/>
        </p:nvPicPr>
        <p:blipFill>
          <a:blip r:embed="rId2" cstate="print"/>
          <a:srcRect/>
          <a:stretch>
            <a:fillRect/>
          </a:stretch>
        </p:blipFill>
        <p:spPr bwMode="auto">
          <a:xfrm>
            <a:off x="2123728" y="3861048"/>
            <a:ext cx="4572000"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Vaikutukset</a:t>
            </a:r>
            <a:endParaRPr lang="fi-FI" dirty="0"/>
          </a:p>
        </p:txBody>
      </p:sp>
      <p:sp>
        <p:nvSpPr>
          <p:cNvPr id="3" name="Sisällön paikkamerkki 2"/>
          <p:cNvSpPr>
            <a:spLocks noGrp="1"/>
          </p:cNvSpPr>
          <p:nvPr>
            <p:ph idx="1"/>
          </p:nvPr>
        </p:nvSpPr>
        <p:spPr/>
        <p:txBody>
          <a:bodyPr>
            <a:noAutofit/>
          </a:bodyPr>
          <a:lstStyle/>
          <a:p>
            <a:r>
              <a:rPr lang="fi-FI" sz="1700" dirty="0" smtClean="0"/>
              <a:t>Joitakin ympäristöön ja ihmiselämään kohdistuvista tapahtumista lasketaan jo nyt ainakin osittain ilmastonmuutoksen seuraukseksi. </a:t>
            </a:r>
            <a:r>
              <a:rPr lang="fi-FI" sz="1700" dirty="0" err="1" smtClean="0"/>
              <a:t>IPCC:n</a:t>
            </a:r>
            <a:r>
              <a:rPr lang="fi-FI" sz="1700" dirty="0" smtClean="0"/>
              <a:t> (arvioi ihmisen aiheuttamaa ilmaston lämpenemistä ja sen vaikutuksia koskevaa tieteellistä tietämystä)  mukaan jäätiköiden peräytyminen, merijään repeytyminen, merenpinnan nousu, sadannan muutokset, äärimmäisten sääilmiöiden voimakkuuden ja esiintymistiheyden kasvu johtuvat osittain ilmaston lämpenemisestä.</a:t>
            </a:r>
          </a:p>
          <a:p>
            <a:r>
              <a:rPr lang="fi-FI" sz="1700" dirty="0" smtClean="0"/>
              <a:t>Lämpötilojen nousulla on lukuisia vaikutuksia ihmisterveydelle. Ilmaston lämpenemiseen liittyvistä äärimmäisistä sääolosuhteista aiheutuvat </a:t>
            </a:r>
            <a:r>
              <a:rPr lang="fi-FI" sz="1700" dirty="0" err="1" smtClean="0"/>
              <a:t>kuolemat,ilmastopakolaisuus</a:t>
            </a:r>
            <a:r>
              <a:rPr lang="fi-FI" sz="1700" dirty="0" smtClean="0"/>
              <a:t> ja taloudelliset menetykset voivat pahentua vaikutusalueilla väestötiheyden kasvun seurauksena, vaikka lämpimille alueille on odotettavissa myös pieniä hyötyjä kuten kylmyyteen kuolemisen laskua.</a:t>
            </a:r>
          </a:p>
          <a:p>
            <a:r>
              <a:rPr lang="fi-FI" sz="1700" dirty="0" smtClean="0"/>
              <a:t>Ulkoilman hiilidioksidipitoisuuden kohoaminen saattaa aiheuttaa ilmanlaatuongelmia sisätiloissa.</a:t>
            </a:r>
          </a:p>
          <a:p>
            <a:r>
              <a:rPr lang="fi-FI" sz="1700" dirty="0" smtClean="0"/>
              <a:t>Hengitysilman liian suuri hiilidioksidipitoisuus voi aiheuttaa väsymystä, päänsärkyä, keskittymisvaikeuksia ja suorituskyvyn laskua.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Suomen muuttuva ilmasto</a:t>
            </a:r>
            <a:endParaRPr lang="fi-FI" dirty="0"/>
          </a:p>
        </p:txBody>
      </p:sp>
      <p:sp>
        <p:nvSpPr>
          <p:cNvPr id="3" name="Sisällön paikkamerkki 2"/>
          <p:cNvSpPr>
            <a:spLocks noGrp="1"/>
          </p:cNvSpPr>
          <p:nvPr>
            <p:ph idx="1"/>
          </p:nvPr>
        </p:nvSpPr>
        <p:spPr/>
        <p:txBody>
          <a:bodyPr>
            <a:normAutofit/>
          </a:bodyPr>
          <a:lstStyle/>
          <a:p>
            <a:r>
              <a:rPr lang="fi-FI" sz="1700" dirty="0" smtClean="0"/>
              <a:t>Suomen ilmastoa leimaavat suuret vuosien väliset vaihtelut. Eri maakuntien ilmastoon vaikuttavat mm. laajat vesistöalueet sekä maanpinnan korkeussuhteet. Viimeisen sadan vuoden aikana Suomen keskilämpötila on noussut noin asteen. Ilmastomallien pohjalta arvioidaan, että keskilämpötila jatkaa nousuaan ja sateisuus lisääntyy erityisesti talvella, rankkasateet voimistuvat ja Etelä-Suomen lumipeite muuttuu oikukkaammaksi</a:t>
            </a:r>
            <a:r>
              <a:rPr lang="fi-FI" sz="1700" dirty="0" smtClean="0"/>
              <a:t>.</a:t>
            </a:r>
          </a:p>
          <a:p>
            <a:r>
              <a:rPr lang="fi-FI" sz="1700" dirty="0" smtClean="0"/>
              <a:t>Vaikka lämpeneminen vuoden keskilämpötilalla mitattuna on toistaiseksi ollut melko pientä Suomen lämpöolojen suureen vuosienväliseen vaihteluun verrattuna, se on kuitenkin jo moninkertaistanut huippukorkeiden kuukausi- ja vuodenaikaiskeskilämpötilojen esiintymisen todennäköisyyden</a:t>
            </a:r>
            <a:r>
              <a:rPr lang="fi-FI" sz="1700" dirty="0" smtClean="0"/>
              <a:t>.</a:t>
            </a:r>
            <a:r>
              <a:rPr lang="fi-FI" sz="1700" dirty="0" smtClean="0"/>
              <a:t> Esimerkiksi ennätyslämpimän heinäkuun 2010 keskilämpötilan nykyiseksi toistuvuusajaksi saadaan Helsingissä noin 300 vuotta, jos jo toteutunutta lämpenemistä ei oteta huomioon. Maailmanlaajuinen ilmastonmuutos huomioon ottaen toistuvuusaika on vain noin 60 vuotta.</a:t>
            </a:r>
            <a:endParaRPr lang="fi-FI" sz="1700" dirty="0"/>
          </a:p>
        </p:txBody>
      </p:sp>
      <p:pic>
        <p:nvPicPr>
          <p:cNvPr id="54274" name="Picture 2"/>
          <p:cNvPicPr>
            <a:picLocks noChangeAspect="1" noChangeArrowheads="1"/>
          </p:cNvPicPr>
          <p:nvPr/>
        </p:nvPicPr>
        <p:blipFill>
          <a:blip r:embed="rId2" cstate="print"/>
          <a:srcRect/>
          <a:stretch>
            <a:fillRect/>
          </a:stretch>
        </p:blipFill>
        <p:spPr bwMode="auto">
          <a:xfrm>
            <a:off x="7092280" y="404664"/>
            <a:ext cx="1280030" cy="7820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oduuli">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klassinen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70</TotalTime>
  <Words>115</Words>
  <Application>Microsoft Office PowerPoint</Application>
  <PresentationFormat>Näytössä katseltava diaesitys (4:3)</PresentationFormat>
  <Paragraphs>20</Paragraphs>
  <Slides>6</Slides>
  <Notes>0</Notes>
  <HiddenSlides>0</HiddenSlides>
  <MMClips>0</MMClips>
  <ScaleCrop>false</ScaleCrop>
  <HeadingPairs>
    <vt:vector size="4" baseType="variant">
      <vt:variant>
        <vt:lpstr>Teema</vt:lpstr>
      </vt:variant>
      <vt:variant>
        <vt:i4>1</vt:i4>
      </vt:variant>
      <vt:variant>
        <vt:lpstr>Dian otsikot</vt:lpstr>
      </vt:variant>
      <vt:variant>
        <vt:i4>6</vt:i4>
      </vt:variant>
    </vt:vector>
  </HeadingPairs>
  <TitlesOfParts>
    <vt:vector size="7" baseType="lpstr">
      <vt:lpstr>Metro</vt:lpstr>
      <vt:lpstr>Maapallon lämpeneminen</vt:lpstr>
      <vt:lpstr>Mitä tarkoitetaan Ilmaston lämpenemisellä?</vt:lpstr>
      <vt:lpstr>Mistä johtuu?</vt:lpstr>
      <vt:lpstr>Esihistoriaa</vt:lpstr>
      <vt:lpstr>Vaikutukset</vt:lpstr>
      <vt:lpstr>Suomen muuttuva ilmasto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Maapallon lämpeneminen</dc:title>
  <dc:creator>oppilas</dc:creator>
  <cp:lastModifiedBy>oppilas</cp:lastModifiedBy>
  <cp:revision>7</cp:revision>
  <dcterms:created xsi:type="dcterms:W3CDTF">2012-03-28T08:23:00Z</dcterms:created>
  <dcterms:modified xsi:type="dcterms:W3CDTF">2012-03-28T09:33:30Z</dcterms:modified>
</cp:coreProperties>
</file>