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7" name="Alaotsikk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30" name="Päivämäärän paikkamerkki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19" name="Alatunnisteen paikkamerk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7" name="Dian numeron paikkamerkki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Yhdestä kulmasta leikattu ja pyöristetty suorakulmi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uorakulmainen kolmi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10" name="Puolivapaa piirto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Puolivapaa piirto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uolivapaa piirto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uolivapaa piirto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Otsikon paikkamerkki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0" name="Tekstin paikkamerkki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E6526C-DD96-4FC8-B736-CEB8B0522FC5}" type="datetimeFigureOut">
              <a:rPr lang="fi-FI" smtClean="0"/>
              <a:pPr/>
              <a:t>28.3.2012</a:t>
            </a:fld>
            <a:endParaRPr lang="fi-FI"/>
          </a:p>
        </p:txBody>
      </p:sp>
      <p:sp>
        <p:nvSpPr>
          <p:cNvPr id="22" name="Alatunnisteen paikkamerk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8" name="Dian numeron paikkamerkki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3ACCC1-831D-4B80-AE75-60F84E896E66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" name="Ryhmä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Puolivapaa piirto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Puolivapaa piirto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s://www.tornio.fi/kuvakirjasto/IMG00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3978" y="-115486"/>
            <a:ext cx="9297978" cy="6973486"/>
          </a:xfrm>
          <a:prstGeom prst="rect">
            <a:avLst/>
          </a:prstGeom>
          <a:noFill/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Vesiensuojelu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Iida, </a:t>
            </a:r>
            <a:r>
              <a:rPr lang="fi-FI" dirty="0" err="1" smtClean="0"/>
              <a:t>Jasmina</a:t>
            </a:r>
            <a:r>
              <a:rPr lang="fi-FI" dirty="0" smtClean="0"/>
              <a:t> ja Joni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7616" y="1619856"/>
            <a:ext cx="3456384" cy="5238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8229600" cy="1143000"/>
          </a:xfrm>
        </p:spPr>
        <p:txBody>
          <a:bodyPr>
            <a:normAutofit/>
          </a:bodyPr>
          <a:lstStyle/>
          <a:p>
            <a:r>
              <a:rPr lang="fi-FI" dirty="0" smtClean="0"/>
              <a:t>Vesiensuojelun tavoitteet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51520" y="2060848"/>
            <a:ext cx="5112568" cy="5157192"/>
          </a:xfrm>
        </p:spPr>
        <p:txBody>
          <a:bodyPr>
            <a:normAutofit/>
          </a:bodyPr>
          <a:lstStyle/>
          <a:p>
            <a:r>
              <a:rPr lang="fi-FI" sz="1800" dirty="0" smtClean="0"/>
              <a:t>Vesiensuojelun tavoitteena on suojella, parantaa ja ennallistaa vesiä niin, ettei niiden tila heikkene ja että vesistöjen tila on vähintään hyvä vuonna 2015. Vesienhoidon järjestämistä varten on muodostettu vesienhoitoalueet. </a:t>
            </a:r>
          </a:p>
          <a:p>
            <a:r>
              <a:rPr lang="fi-FI" sz="1800" dirty="0" smtClean="0"/>
              <a:t>Kullakin vesienhoitoalueella laaditaan oma vesienhoitosuunnitelma ja toimenpideohjelma tavoitetilan saavuttamiseksi. Merenhoidossa tavoitteena on hyvän tilan saavuttaminen vuoteen 2020 mennessä</a:t>
            </a:r>
            <a:r>
              <a:rPr lang="fi-FI" sz="1800" dirty="0" smtClean="0"/>
              <a:t>. </a:t>
            </a:r>
            <a:endParaRPr lang="fi-FI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0770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Pohjavesien suojelu</a:t>
            </a:r>
            <a:r>
              <a:rPr lang="fi-FI" b="1" dirty="0" smtClean="0"/>
              <a:t/>
            </a:r>
            <a:br>
              <a:rPr lang="fi-FI" b="1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Pohjavesien suojelun tavoitteena on turvata hyvälaatuisen talousveden saanti myös tulevaisuudessa. Luonnontilaiset pohjavedet halutaan säilyttää entisellään ja ihmisen toiminnan vuoksi huonontuneen pohjaveden laatua parannetaan.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77072"/>
            <a:ext cx="8244408" cy="259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8229600" cy="1143000"/>
          </a:xfrm>
        </p:spPr>
        <p:txBody>
          <a:bodyPr/>
          <a:lstStyle/>
          <a:p>
            <a:r>
              <a:rPr lang="fi-FI" dirty="0" smtClean="0"/>
              <a:t>Vesiensuojeluyhdistys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Perustettu vuonna 1973 Suomessa toimivien alueellisten vesiensuojeluyhdistysten yhteistyöelimeksi.</a:t>
            </a:r>
          </a:p>
          <a:p>
            <a:r>
              <a:rPr lang="fi-FI" dirty="0" smtClean="0"/>
              <a:t>Edustaa jäsenyhdistyksiä yhteisissä asioissa suhteessa valtiovaltaan ja muihin julkisiin yhteisöihin.</a:t>
            </a:r>
          </a:p>
          <a:p>
            <a:r>
              <a:rPr lang="fi-FI" dirty="0" smtClean="0"/>
              <a:t>Osallistuu vesiensuojelua edistävien toimikuntien työskentelyyn ja antaa lausuntoja muun muassa mietinnöistä ja lakiesityksistä.</a:t>
            </a:r>
          </a:p>
          <a:p>
            <a:endParaRPr lang="fi-FI" dirty="0" smtClean="0"/>
          </a:p>
          <a:p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19672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Vesiensuojeluyhdistyksissä tehdään:</a:t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fi-FI" dirty="0" smtClean="0"/>
          </a:p>
          <a:p>
            <a:r>
              <a:rPr lang="fi-FI" dirty="0" smtClean="0"/>
              <a:t>Vesioikeuden lupahakemuksia</a:t>
            </a:r>
          </a:p>
          <a:p>
            <a:r>
              <a:rPr lang="fi-FI" dirty="0" smtClean="0"/>
              <a:t>Velvoitteisiin perustuvia kuormitus-, vesistö- ja kalataloustarkkailuja</a:t>
            </a:r>
          </a:p>
          <a:p>
            <a:r>
              <a:rPr lang="fi-FI" dirty="0" smtClean="0"/>
              <a:t>Talous- ja pohjavesitutkimuksia</a:t>
            </a:r>
          </a:p>
          <a:p>
            <a:r>
              <a:rPr lang="fi-FI" dirty="0" smtClean="0"/>
              <a:t>Levä- ja järvitutkimuksia</a:t>
            </a:r>
          </a:p>
          <a:p>
            <a:r>
              <a:rPr lang="fi-FI" dirty="0" smtClean="0"/>
              <a:t>Vesikasvi- ja pohjaeläinselvityksiä</a:t>
            </a:r>
          </a:p>
          <a:p>
            <a:r>
              <a:rPr lang="fi-FI" dirty="0" smtClean="0"/>
              <a:t>Kaatopaikkatarkkailuja</a:t>
            </a:r>
          </a:p>
          <a:p>
            <a:r>
              <a:rPr lang="fi-FI" dirty="0" smtClean="0"/>
              <a:t>Maaperäkartoituksia</a:t>
            </a:r>
          </a:p>
          <a:p>
            <a:r>
              <a:rPr lang="fi-FI" dirty="0" smtClean="0"/>
              <a:t>Valuma-alueiden kuormitusselvityksiä</a:t>
            </a:r>
          </a:p>
          <a:p>
            <a:r>
              <a:rPr lang="fi-FI" dirty="0" smtClean="0"/>
              <a:t>Luontoinventointeja esimerkiksi kaavoitusta varten</a:t>
            </a:r>
          </a:p>
          <a:p>
            <a:r>
              <a:rPr lang="fi-FI" dirty="0" smtClean="0"/>
              <a:t>Yhdistysten jäsenistöön kuuluu pääosin kuntia ja teollisuuslaitoksia, mutta myös paljon muita vesienkäyttäjiä kuten kalastuskuntia ja erilaisia yhteisöjä.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1700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Vesiensuojelun teemavuosi 2012</a:t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41176" y="1806744"/>
            <a:ext cx="4906888" cy="4646592"/>
          </a:xfrm>
        </p:spPr>
        <p:txBody>
          <a:bodyPr>
            <a:normAutofit fontScale="92500" lnSpcReduction="20000"/>
          </a:bodyPr>
          <a:lstStyle/>
          <a:p>
            <a:r>
              <a:rPr lang="fi-FI" dirty="0" smtClean="0"/>
              <a:t>Luonnonsuojeluliiton vuoden 2012 pääteema on vesiensuojelu. Teemavuoden tavoitteena on vesiluonnon monimuotoisuuden ja ekosysteemipalveluiden turvaaminen sekä vesistöpäästöjen vähentäminen.</a:t>
            </a:r>
          </a:p>
          <a:p>
            <a:r>
              <a:rPr lang="fi-FI" dirty="0" smtClean="0"/>
              <a:t>Heikentyneiden </a:t>
            </a:r>
            <a:r>
              <a:rPr lang="fi-FI" dirty="0" smtClean="0"/>
              <a:t>lintuvesien ja muiden kosteikkojen tilaa parannetaan aktivoimalla alueellista ja paikallista toimintaa. Pienvesien inventointi- ja kunnostushankkeet jatkuvat ja uusia kohteita haetaan.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pic>
        <p:nvPicPr>
          <p:cNvPr id="2050" name="Picture 2" descr="vesivuo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564904"/>
            <a:ext cx="2931328" cy="2542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rta">
  <a:themeElements>
    <a:clrScheme name="Virta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irta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rt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</TotalTime>
  <Words>176</Words>
  <Application>Microsoft Office PowerPoint</Application>
  <PresentationFormat>Näytössä katseltava diaesitys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7" baseType="lpstr">
      <vt:lpstr>Virta</vt:lpstr>
      <vt:lpstr>Vesiensuojelu</vt:lpstr>
      <vt:lpstr>Vesiensuojelun tavoitteet</vt:lpstr>
      <vt:lpstr>Pohjavesien suojelu </vt:lpstr>
      <vt:lpstr>Vesiensuojeluyhdistys</vt:lpstr>
      <vt:lpstr>Vesiensuojeluyhdistyksissä tehdään: </vt:lpstr>
      <vt:lpstr>Vesiensuojelun teemavuosi 2012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Vesiensuojelu</dc:title>
  <dc:creator>oppilas</dc:creator>
  <cp:lastModifiedBy>oppilas</cp:lastModifiedBy>
  <cp:revision>6</cp:revision>
  <dcterms:created xsi:type="dcterms:W3CDTF">2012-03-28T08:23:44Z</dcterms:created>
  <dcterms:modified xsi:type="dcterms:W3CDTF">2012-03-28T09:32:54Z</dcterms:modified>
</cp:coreProperties>
</file>