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78" r:id="rId2"/>
    <p:sldId id="256" r:id="rId3"/>
    <p:sldId id="257" r:id="rId4"/>
    <p:sldId id="264" r:id="rId5"/>
    <p:sldId id="266" r:id="rId6"/>
    <p:sldId id="259" r:id="rId7"/>
    <p:sldId id="267" r:id="rId8"/>
    <p:sldId id="268" r:id="rId9"/>
    <p:sldId id="260" r:id="rId10"/>
    <p:sldId id="269" r:id="rId11"/>
    <p:sldId id="270" r:id="rId12"/>
    <p:sldId id="271" r:id="rId13"/>
    <p:sldId id="273" r:id="rId14"/>
    <p:sldId id="274" r:id="rId15"/>
    <p:sldId id="275" r:id="rId16"/>
    <p:sldId id="279" r:id="rId17"/>
    <p:sldId id="276" r:id="rId18"/>
    <p:sldId id="277" r:id="rId19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F5861-1563-4211-9176-5C21EC1CC01B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560C-8C73-4157-9C06-D185BFE96BA7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 advClick="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281AB-EF2D-4464-A3EC-6557CB34D809}" type="datetimeFigureOut">
              <a:rPr lang="fi-FI" smtClean="0"/>
              <a:pPr/>
              <a:t>20.1.2009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0D5C8-6E2D-4322-8781-55392D402DE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 advClick="0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12.xml"/><Relationship Id="rId12" Type="http://schemas.openxmlformats.org/officeDocument/2006/relationships/slide" Target="slide1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16.xml"/><Relationship Id="rId5" Type="http://schemas.openxmlformats.org/officeDocument/2006/relationships/slide" Target="slide9.xml"/><Relationship Id="rId10" Type="http://schemas.openxmlformats.org/officeDocument/2006/relationships/slide" Target="slide17.xml"/><Relationship Id="rId4" Type="http://schemas.openxmlformats.org/officeDocument/2006/relationships/slide" Target="slide6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slide" Target="slide7.xml"/><Relationship Id="rId2" Type="http://schemas.openxmlformats.org/officeDocument/2006/relationships/video" Target="file:///C:\Documents%20and%20Settings\Vihru\Ty&#246;p&#246;yt&#228;\virtuetovice.wmv" TargetMode="External"/><Relationship Id="rId1" Type="http://schemas.openxmlformats.org/officeDocument/2006/relationships/video" Target="file:///C:\Documents%20and%20Settings\Vihru\Ty&#246;p&#246;yt&#228;\blitzkrieg.wmv" TargetMode="Externa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8.xml"/><Relationship Id="rId2" Type="http://schemas.openxmlformats.org/officeDocument/2006/relationships/video" Target="file:///C:\Documents%20and%20Settings\Vihru\Ty&#246;p&#246;yt&#228;\synthetic.wmv" TargetMode="External"/><Relationship Id="rId1" Type="http://schemas.openxmlformats.org/officeDocument/2006/relationships/video" Target="file:///C:\Documents%20and%20Settings\Vihru\Ty&#246;p&#246;yt&#228;\cyanide.wmv" TargetMode="External"/><Relationship Id="rId6" Type="http://schemas.openxmlformats.org/officeDocument/2006/relationships/slide" Target="slide6.xml"/><Relationship Id="rId5" Type="http://schemas.openxmlformats.org/officeDocument/2006/relationships/slide" Target="slide2.xml"/><Relationship Id="rId4" Type="http://schemas.openxmlformats.org/officeDocument/2006/relationships/image" Target="../media/image2.jpe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Vihru\Ty&#246;p&#246;yt&#228;\syndrome.wmv" TargetMode="External"/><Relationship Id="rId6" Type="http://schemas.openxmlformats.org/officeDocument/2006/relationships/image" Target="../media/image11.png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slide" Target="slide2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0" y="3090672"/>
            <a:ext cx="3474720" cy="676656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Pyöristetty suorakulmio 9">
            <a:hlinkClick r:id="rId3" action="ppaction://hlinksldjump"/>
          </p:cNvPr>
          <p:cNvSpPr/>
          <p:nvPr/>
        </p:nvSpPr>
        <p:spPr>
          <a:xfrm>
            <a:off x="285720" y="2428868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KUVAT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11" name="Pyöristetty suorakulmio 10">
            <a:hlinkClick r:id="rId4" action="ppaction://hlinksldjump"/>
          </p:cNvPr>
          <p:cNvSpPr/>
          <p:nvPr/>
        </p:nvSpPr>
        <p:spPr>
          <a:xfrm>
            <a:off x="3214678" y="2428868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VIDEOT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12" name="Pyöristetty suorakulmio 11">
            <a:hlinkClick r:id="rId5" action="ppaction://hlinksldjump"/>
          </p:cNvPr>
          <p:cNvSpPr/>
          <p:nvPr/>
        </p:nvSpPr>
        <p:spPr>
          <a:xfrm>
            <a:off x="6143636" y="2428868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JÄSENET</a:t>
            </a:r>
          </a:p>
        </p:txBody>
      </p:sp>
      <p:sp>
        <p:nvSpPr>
          <p:cNvPr id="13" name="Pyöristetty suorakulmio 12">
            <a:hlinkClick r:id="rId6" action="ppaction://hlinksldjump"/>
          </p:cNvPr>
          <p:cNvSpPr/>
          <p:nvPr/>
        </p:nvSpPr>
        <p:spPr>
          <a:xfrm>
            <a:off x="285720" y="3571876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smtClean="0">
              <a:latin typeface="Arial Black" pitchFamily="34" charset="0"/>
            </a:endParaRPr>
          </a:p>
          <a:p>
            <a:pPr algn="ctr"/>
            <a:r>
              <a:rPr lang="fi-FI" dirty="0" smtClean="0">
                <a:latin typeface="Arial Black" pitchFamily="34" charset="0"/>
              </a:rPr>
              <a:t>ALBUMIT</a:t>
            </a:r>
          </a:p>
          <a:p>
            <a:pPr algn="ctr"/>
            <a:endParaRPr lang="fi-FI" dirty="0">
              <a:latin typeface="Arial Black" pitchFamily="34" charset="0"/>
            </a:endParaRPr>
          </a:p>
        </p:txBody>
      </p:sp>
      <p:sp>
        <p:nvSpPr>
          <p:cNvPr id="14" name="Pyöristetty suorakulmio 13">
            <a:hlinkClick r:id="rId7" action="ppaction://hlinksldjump"/>
          </p:cNvPr>
          <p:cNvSpPr/>
          <p:nvPr/>
        </p:nvSpPr>
        <p:spPr>
          <a:xfrm>
            <a:off x="6143636" y="3571876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INFO</a:t>
            </a:r>
          </a:p>
        </p:txBody>
      </p:sp>
      <p:sp>
        <p:nvSpPr>
          <p:cNvPr id="15" name="Pyöristetty suorakulmio 14">
            <a:hlinkClick r:id="rId8" action="ppaction://hlinksldjump"/>
          </p:cNvPr>
          <p:cNvSpPr/>
          <p:nvPr/>
        </p:nvSpPr>
        <p:spPr>
          <a:xfrm>
            <a:off x="3214678" y="3571876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SINGLET</a:t>
            </a:r>
          </a:p>
        </p:txBody>
      </p:sp>
      <p:sp>
        <p:nvSpPr>
          <p:cNvPr id="16" name="Pyöristetty suorakulmio 15">
            <a:hlinkClick r:id="rId9" action="ppaction://hlinksldjump"/>
          </p:cNvPr>
          <p:cNvSpPr/>
          <p:nvPr/>
        </p:nvSpPr>
        <p:spPr>
          <a:xfrm>
            <a:off x="285720" y="4714884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TAUSTAKUVAT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17" name="Pyöristetty suorakulmio 16">
            <a:hlinkClick r:id="rId10" action="ppaction://hlinksldjump"/>
          </p:cNvPr>
          <p:cNvSpPr/>
          <p:nvPr/>
        </p:nvSpPr>
        <p:spPr>
          <a:xfrm>
            <a:off x="3214678" y="4714884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BANNERIT</a:t>
            </a:r>
          </a:p>
        </p:txBody>
      </p:sp>
      <p:sp>
        <p:nvSpPr>
          <p:cNvPr id="18" name="Pyöristetty suorakulmio 17">
            <a:hlinkClick r:id="rId11" action="ppaction://hlinksldjump"/>
          </p:cNvPr>
          <p:cNvSpPr/>
          <p:nvPr/>
        </p:nvSpPr>
        <p:spPr>
          <a:xfrm>
            <a:off x="6143636" y="4714884"/>
            <a:ext cx="2643206" cy="10001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HISTORIA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19" name="Pyöristetty suorakulmio 18">
            <a:hlinkClick r:id="rId12" action="ppaction://hlinksldjump"/>
          </p:cNvPr>
          <p:cNvSpPr/>
          <p:nvPr/>
        </p:nvSpPr>
        <p:spPr>
          <a:xfrm>
            <a:off x="285720" y="5857892"/>
            <a:ext cx="8501122" cy="71435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/>
            </a:r>
            <a:br>
              <a:rPr lang="fi-FI" dirty="0" smtClean="0">
                <a:latin typeface="Arial Black" pitchFamily="34" charset="0"/>
              </a:rPr>
            </a:br>
            <a:r>
              <a:rPr lang="fi-FI" dirty="0" smtClean="0">
                <a:latin typeface="Arial Black" pitchFamily="34" charset="0"/>
              </a:rPr>
              <a:t>LOPETA DIAESITYS</a:t>
            </a:r>
          </a:p>
          <a:p>
            <a:pPr algn="ctr"/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Kuva 3" descr="galleria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500306"/>
            <a:ext cx="3619525" cy="2643206"/>
          </a:xfrm>
          <a:prstGeom prst="rect">
            <a:avLst/>
          </a:prstGeom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5" name="Kuva 4" descr="galleria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2500306"/>
            <a:ext cx="3643306" cy="2621403"/>
          </a:xfrm>
          <a:prstGeom prst="rect">
            <a:avLst/>
          </a:prstGeom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7" name="Nuoli oikealle 6">
            <a:hlinkClick r:id="" action="ppaction://hlinkshowjump?jump=nextslide"/>
          </p:cNvPr>
          <p:cNvSpPr/>
          <p:nvPr/>
        </p:nvSpPr>
        <p:spPr>
          <a:xfrm>
            <a:off x="6357950" y="5715016"/>
            <a:ext cx="1500198" cy="571504"/>
          </a:xfrm>
          <a:prstGeom prst="rightArrow">
            <a:avLst/>
          </a:prstGeom>
          <a:solidFill>
            <a:schemeClr val="tx1"/>
          </a:solidFill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 prstMaterial="dkEdge"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yöristetty suorakulmio 8">
            <a:hlinkClick r:id="rId5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C:\Documents and Settings\Vihru\Työpöytä\Deathstars_1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2538" y="2108200"/>
            <a:ext cx="2319330" cy="3305813"/>
          </a:xfrm>
          <a:prstGeom prst="rect">
            <a:avLst/>
          </a:prstGeom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2051" name="Picture 3" descr="C:\Documents and Settings\Vihru\Työpöytä\deathstars- termination bliss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071678"/>
            <a:ext cx="3286148" cy="3286148"/>
          </a:xfrm>
          <a:prstGeom prst="rect">
            <a:avLst/>
          </a:prstGeom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9" name="Nuoli oikealle 8">
            <a:hlinkClick r:id="" action="ppaction://hlinkshowjump?jump=nextslide"/>
          </p:cNvPr>
          <p:cNvSpPr/>
          <p:nvPr/>
        </p:nvSpPr>
        <p:spPr>
          <a:xfrm>
            <a:off x="6357950" y="5715016"/>
            <a:ext cx="1500198" cy="571504"/>
          </a:xfrm>
          <a:prstGeom prst="rightArrow">
            <a:avLst/>
          </a:prstGeom>
          <a:solidFill>
            <a:schemeClr val="tx1"/>
          </a:solidFill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 prstMaterial="dkEdge"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Pyöristetty suorakulmio 9">
            <a:hlinkClick r:id="rId5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ETUSIVU</a:t>
            </a:r>
            <a:endParaRPr lang="fi-FI" dirty="0"/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C:\Documents and Settings\Vihru\Työpöytä\tf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2214554"/>
            <a:ext cx="3571900" cy="3016271"/>
          </a:xfrm>
          <a:prstGeom prst="rect">
            <a:avLst/>
          </a:prstGeom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3075" name="Picture 3" descr="C:\Documents and Settings\Vihru\Työpöytä\bhhb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2214554"/>
            <a:ext cx="4546755" cy="3000396"/>
          </a:xfrm>
          <a:prstGeom prst="rect">
            <a:avLst/>
          </a:prstGeom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7" name="Pyöristetty suorakulmio 6">
            <a:hlinkClick r:id="rId5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 descr="deathstars_wallpaper_1024x768_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yöristetty suorakulmio 5">
            <a:hlinkClick r:id="rId5" action="ppaction://hlinksldjump"/>
          </p:cNvPr>
          <p:cNvSpPr/>
          <p:nvPr/>
        </p:nvSpPr>
        <p:spPr>
          <a:xfrm>
            <a:off x="2071670" y="6143644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7" name="Pyöristetty suorakulmio 6">
            <a:hlinkClick r:id="rId5" action="ppaction://hlinksldjump"/>
          </p:cNvPr>
          <p:cNvSpPr/>
          <p:nvPr/>
        </p:nvSpPr>
        <p:spPr>
          <a:xfrm>
            <a:off x="4357686" y="6143644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TAKAISIN</a:t>
            </a:r>
            <a:endParaRPr lang="fi-FI" dirty="0">
              <a:latin typeface="Arial Black" pitchFamily="34" charset="0"/>
            </a:endParaRPr>
          </a:p>
        </p:txBody>
      </p:sp>
      <p:pic>
        <p:nvPicPr>
          <p:cNvPr id="9" name="blitzkrieg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14282" y="2428867"/>
            <a:ext cx="4143404" cy="3314723"/>
          </a:xfrm>
          <a:prstGeom prst="rect">
            <a:avLst/>
          </a:prstGeom>
        </p:spPr>
      </p:pic>
      <p:sp>
        <p:nvSpPr>
          <p:cNvPr id="12" name="Nuoli oikealle 11">
            <a:hlinkClick r:id="rId7" action="ppaction://hlinksldjump"/>
          </p:cNvPr>
          <p:cNvSpPr/>
          <p:nvPr/>
        </p:nvSpPr>
        <p:spPr>
          <a:xfrm>
            <a:off x="7000892" y="6000768"/>
            <a:ext cx="1500198" cy="571504"/>
          </a:xfrm>
          <a:prstGeom prst="rightArrow">
            <a:avLst/>
          </a:prstGeom>
          <a:solidFill>
            <a:schemeClr val="tx1"/>
          </a:solidFill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 prstMaterial="dkEdge"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virtuetovice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4429124" y="2428868"/>
            <a:ext cx="4429156" cy="3321867"/>
          </a:xfrm>
          <a:prstGeom prst="rect">
            <a:avLst/>
          </a:prstGeom>
        </p:spPr>
      </p:pic>
      <p:sp>
        <p:nvSpPr>
          <p:cNvPr id="15" name="Tekstikehys 14"/>
          <p:cNvSpPr txBox="1"/>
          <p:nvPr/>
        </p:nvSpPr>
        <p:spPr>
          <a:xfrm>
            <a:off x="857224" y="2000240"/>
            <a:ext cx="2643206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txBody>
          <a:bodyPr wrap="square" rtlCol="0">
            <a:spAutoFit/>
          </a:bodyPr>
          <a:lstStyle/>
          <a:p>
            <a:r>
              <a:rPr lang="fi-FI" b="1" dirty="0" err="1" smtClean="0"/>
              <a:t>Deathstars</a:t>
            </a:r>
            <a:r>
              <a:rPr lang="fi-FI" b="1" dirty="0" smtClean="0"/>
              <a:t> –  </a:t>
            </a:r>
            <a:r>
              <a:rPr lang="fi-FI" b="1" dirty="0" err="1" smtClean="0"/>
              <a:t>Blitzkrieg</a:t>
            </a:r>
            <a:endParaRPr lang="fi-FI" b="1" dirty="0" smtClean="0"/>
          </a:p>
        </p:txBody>
      </p:sp>
      <p:sp>
        <p:nvSpPr>
          <p:cNvPr id="16" name="Tekstikehys 15"/>
          <p:cNvSpPr txBox="1"/>
          <p:nvPr/>
        </p:nvSpPr>
        <p:spPr>
          <a:xfrm>
            <a:off x="5143504" y="2000240"/>
            <a:ext cx="2857520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txBody>
          <a:bodyPr wrap="square" rtlCol="0">
            <a:spAutoFit/>
          </a:bodyPr>
          <a:lstStyle/>
          <a:p>
            <a:r>
              <a:rPr lang="fi-FI" b="1" dirty="0" err="1" smtClean="0"/>
              <a:t>Deathstars</a:t>
            </a:r>
            <a:r>
              <a:rPr lang="fi-FI" b="1" dirty="0" smtClean="0"/>
              <a:t> –  </a:t>
            </a:r>
            <a:r>
              <a:rPr lang="fi-FI" b="1" dirty="0" err="1" smtClean="0"/>
              <a:t>Virtue</a:t>
            </a:r>
            <a:r>
              <a:rPr lang="fi-FI" b="1" dirty="0" smtClean="0"/>
              <a:t> to </a:t>
            </a:r>
            <a:r>
              <a:rPr lang="fi-FI" b="1" dirty="0" err="1" smtClean="0"/>
              <a:t>Vice</a:t>
            </a:r>
            <a:endParaRPr lang="fi-FI" b="1" dirty="0" smtClean="0"/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deathstars_wallpaper_1024x768_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yöristetty suorakulmio 5">
            <a:hlinkClick r:id="rId5" action="ppaction://hlinksldjump"/>
          </p:cNvPr>
          <p:cNvSpPr/>
          <p:nvPr/>
        </p:nvSpPr>
        <p:spPr>
          <a:xfrm>
            <a:off x="2071670" y="6143644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7" name="Pyöristetty suorakulmio 6">
            <a:hlinkClick r:id="rId6" action="ppaction://hlinksldjump"/>
          </p:cNvPr>
          <p:cNvSpPr/>
          <p:nvPr/>
        </p:nvSpPr>
        <p:spPr>
          <a:xfrm>
            <a:off x="4357686" y="6143644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TAKAISIN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12" name="Nuoli oikealle 11">
            <a:hlinkClick r:id="rId7" action="ppaction://hlinksldjump"/>
          </p:cNvPr>
          <p:cNvSpPr/>
          <p:nvPr/>
        </p:nvSpPr>
        <p:spPr>
          <a:xfrm>
            <a:off x="7000892" y="6000768"/>
            <a:ext cx="1500198" cy="571504"/>
          </a:xfrm>
          <a:prstGeom prst="rightArrow">
            <a:avLst/>
          </a:prstGeom>
          <a:solidFill>
            <a:schemeClr val="tx1"/>
          </a:solidFill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 prstMaterial="dkEdge"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cyanid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142844" y="2428868"/>
            <a:ext cx="4286256" cy="3214692"/>
          </a:xfrm>
          <a:prstGeom prst="rect">
            <a:avLst/>
          </a:prstGeom>
        </p:spPr>
      </p:pic>
      <p:pic>
        <p:nvPicPr>
          <p:cNvPr id="14" name="synthetic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4500563" y="2428868"/>
            <a:ext cx="4286280" cy="3214710"/>
          </a:xfrm>
          <a:prstGeom prst="rect">
            <a:avLst/>
          </a:prstGeom>
        </p:spPr>
      </p:pic>
      <p:sp>
        <p:nvSpPr>
          <p:cNvPr id="15" name="Tekstikehys 14"/>
          <p:cNvSpPr txBox="1"/>
          <p:nvPr/>
        </p:nvSpPr>
        <p:spPr>
          <a:xfrm>
            <a:off x="785786" y="2000240"/>
            <a:ext cx="2643206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txBody>
          <a:bodyPr wrap="square" rtlCol="0">
            <a:spAutoFit/>
          </a:bodyPr>
          <a:lstStyle/>
          <a:p>
            <a:r>
              <a:rPr lang="fi-FI" b="1" dirty="0" err="1" smtClean="0"/>
              <a:t>Deathstars</a:t>
            </a:r>
            <a:r>
              <a:rPr lang="fi-FI" b="1" dirty="0" smtClean="0"/>
              <a:t> –  </a:t>
            </a:r>
            <a:r>
              <a:rPr lang="fi-FI" b="1" dirty="0" err="1" smtClean="0"/>
              <a:t>Cyanide</a:t>
            </a:r>
            <a:endParaRPr lang="fi-FI" b="1" dirty="0" smtClean="0"/>
          </a:p>
        </p:txBody>
      </p:sp>
      <p:sp>
        <p:nvSpPr>
          <p:cNvPr id="16" name="Tekstikehys 15"/>
          <p:cNvSpPr txBox="1"/>
          <p:nvPr/>
        </p:nvSpPr>
        <p:spPr>
          <a:xfrm>
            <a:off x="5286380" y="2000240"/>
            <a:ext cx="2643206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txBody>
          <a:bodyPr wrap="square" rtlCol="0">
            <a:spAutoFit/>
          </a:bodyPr>
          <a:lstStyle/>
          <a:p>
            <a:r>
              <a:rPr lang="fi-FI" b="1" dirty="0" err="1" smtClean="0"/>
              <a:t>Deathstars</a:t>
            </a:r>
            <a:r>
              <a:rPr lang="fi-FI" b="1" dirty="0" smtClean="0"/>
              <a:t> –  </a:t>
            </a:r>
            <a:r>
              <a:rPr lang="fi-FI" b="1" dirty="0" err="1" smtClean="0"/>
              <a:t>Synthetic</a:t>
            </a:r>
            <a:endParaRPr lang="fi-FI" b="1" dirty="0" smtClean="0"/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deathstars_wallpaper_1024x768_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kstikehys 4"/>
          <p:cNvSpPr txBox="1"/>
          <p:nvPr/>
        </p:nvSpPr>
        <p:spPr>
          <a:xfrm>
            <a:off x="2928926" y="2000240"/>
            <a:ext cx="2643206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fi-FI" b="1" dirty="0" err="1" smtClean="0"/>
              <a:t>Deathstars</a:t>
            </a:r>
            <a:r>
              <a:rPr lang="fi-FI" b="1" dirty="0" smtClean="0"/>
              <a:t> –  </a:t>
            </a:r>
            <a:r>
              <a:rPr lang="fi-FI" b="1" dirty="0" err="1" smtClean="0"/>
              <a:t>Syndrome</a:t>
            </a:r>
            <a:endParaRPr lang="fi-FI" b="1" dirty="0" smtClean="0"/>
          </a:p>
        </p:txBody>
      </p:sp>
      <p:sp>
        <p:nvSpPr>
          <p:cNvPr id="6" name="Pyöristetty suorakulmio 5">
            <a:hlinkClick r:id="rId4" action="ppaction://hlinksldjump"/>
          </p:cNvPr>
          <p:cNvSpPr/>
          <p:nvPr/>
        </p:nvSpPr>
        <p:spPr>
          <a:xfrm>
            <a:off x="2071670" y="6143644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7" name="Pyöristetty suorakulmio 6">
            <a:hlinkClick r:id="rId5" action="ppaction://hlinksldjump"/>
          </p:cNvPr>
          <p:cNvSpPr/>
          <p:nvPr/>
        </p:nvSpPr>
        <p:spPr>
          <a:xfrm>
            <a:off x="4357686" y="6143644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TAKAISIN</a:t>
            </a:r>
            <a:endParaRPr lang="fi-FI" dirty="0">
              <a:latin typeface="Arial Black" pitchFamily="34" charset="0"/>
            </a:endParaRPr>
          </a:p>
        </p:txBody>
      </p:sp>
      <p:pic>
        <p:nvPicPr>
          <p:cNvPr id="11" name="syndrom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857356" y="2428868"/>
            <a:ext cx="4786322" cy="3589742"/>
          </a:xfrm>
          <a:prstGeom prst="rect">
            <a:avLst/>
          </a:prstGeom>
        </p:spPr>
      </p:pic>
    </p:spTree>
  </p:cSld>
  <p:clrMapOvr>
    <a:masterClrMapping/>
  </p:clrMapOvr>
  <p:transition spd="med" advClick="0">
    <p:newsfla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ikehys 5"/>
          <p:cNvSpPr txBox="1"/>
          <p:nvPr/>
        </p:nvSpPr>
        <p:spPr>
          <a:xfrm>
            <a:off x="1571604" y="1928802"/>
            <a:ext cx="6072230" cy="3816429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fi-FI" sz="4000" b="1" dirty="0" smtClean="0"/>
              <a:t>Jäsenet</a:t>
            </a:r>
          </a:p>
          <a:p>
            <a:r>
              <a:rPr lang="fi-FI" b="1" dirty="0" smtClean="0"/>
              <a:t>Andreas </a:t>
            </a:r>
            <a:r>
              <a:rPr lang="fi-FI" b="1" dirty="0" err="1" smtClean="0"/>
              <a:t>Bergh</a:t>
            </a:r>
            <a:r>
              <a:rPr lang="fi-FI" dirty="0" smtClean="0"/>
              <a:t> eli </a:t>
            </a:r>
            <a:r>
              <a:rPr lang="fi-FI" dirty="0" err="1" smtClean="0"/>
              <a:t>Whiplasher</a:t>
            </a:r>
            <a:r>
              <a:rPr lang="fi-FI" dirty="0" smtClean="0"/>
              <a:t> Bernadotte (laulu)</a:t>
            </a:r>
          </a:p>
          <a:p>
            <a:r>
              <a:rPr lang="fi-FI" b="1" dirty="0" smtClean="0"/>
              <a:t>Emil </a:t>
            </a:r>
            <a:r>
              <a:rPr lang="fi-FI" b="1" dirty="0" err="1" smtClean="0"/>
              <a:t>Nödtveidt</a:t>
            </a:r>
            <a:r>
              <a:rPr lang="fi-FI" dirty="0" smtClean="0"/>
              <a:t> eli </a:t>
            </a:r>
            <a:r>
              <a:rPr lang="fi-FI" dirty="0" err="1" smtClean="0"/>
              <a:t>Nightmare</a:t>
            </a:r>
            <a:r>
              <a:rPr lang="fi-FI" dirty="0" smtClean="0"/>
              <a:t> </a:t>
            </a:r>
            <a:r>
              <a:rPr lang="fi-FI" dirty="0" err="1" smtClean="0"/>
              <a:t>Industries</a:t>
            </a:r>
            <a:r>
              <a:rPr lang="fi-FI" dirty="0" smtClean="0"/>
              <a:t> (kitara, koskettimet)</a:t>
            </a:r>
          </a:p>
          <a:p>
            <a:r>
              <a:rPr lang="fi-FI" b="1" dirty="0" smtClean="0"/>
              <a:t>Jonas </a:t>
            </a:r>
            <a:r>
              <a:rPr lang="fi-FI" b="1" dirty="0" err="1" smtClean="0"/>
              <a:t>Kangur</a:t>
            </a:r>
            <a:r>
              <a:rPr lang="fi-FI" dirty="0" smtClean="0"/>
              <a:t> eli </a:t>
            </a:r>
            <a:r>
              <a:rPr lang="fi-FI" dirty="0" err="1" smtClean="0"/>
              <a:t>Skinny</a:t>
            </a:r>
            <a:r>
              <a:rPr lang="fi-FI" dirty="0" smtClean="0"/>
              <a:t> </a:t>
            </a:r>
            <a:r>
              <a:rPr lang="fi-FI" dirty="0" err="1" smtClean="0"/>
              <a:t>Disco</a:t>
            </a:r>
            <a:r>
              <a:rPr lang="fi-FI" dirty="0" smtClean="0"/>
              <a:t> (basso)</a:t>
            </a:r>
          </a:p>
          <a:p>
            <a:r>
              <a:rPr lang="fi-FI" b="1" dirty="0" smtClean="0"/>
              <a:t>Ole Öhman</a:t>
            </a:r>
            <a:r>
              <a:rPr lang="fi-FI" dirty="0" smtClean="0"/>
              <a:t> eli </a:t>
            </a:r>
            <a:r>
              <a:rPr lang="fi-FI" dirty="0" err="1" smtClean="0"/>
              <a:t>Bone</a:t>
            </a:r>
            <a:r>
              <a:rPr lang="fi-FI" dirty="0" smtClean="0"/>
              <a:t> W. Machine (rummut)</a:t>
            </a:r>
          </a:p>
          <a:p>
            <a:r>
              <a:rPr lang="fi-FI" b="1" dirty="0" smtClean="0"/>
              <a:t>Eric Backman</a:t>
            </a:r>
            <a:r>
              <a:rPr lang="fi-FI" dirty="0" smtClean="0"/>
              <a:t> eli Cat </a:t>
            </a:r>
            <a:r>
              <a:rPr lang="fi-FI" dirty="0" err="1" smtClean="0"/>
              <a:t>Casino</a:t>
            </a:r>
            <a:r>
              <a:rPr lang="fi-FI" dirty="0" smtClean="0"/>
              <a:t> (kitara)</a:t>
            </a:r>
          </a:p>
          <a:p>
            <a:endParaRPr lang="fi-FI" dirty="0" smtClean="0"/>
          </a:p>
          <a:p>
            <a:r>
              <a:rPr lang="fi-FI" sz="4000" b="1" dirty="0" smtClean="0"/>
              <a:t>Sessiojäsenet</a:t>
            </a:r>
          </a:p>
          <a:p>
            <a:r>
              <a:rPr lang="fi-FI" b="1" dirty="0" smtClean="0"/>
              <a:t>Oscar Leander </a:t>
            </a:r>
            <a:r>
              <a:rPr lang="fi-FI" dirty="0" smtClean="0"/>
              <a:t>(rummut, kiertueella 2008)</a:t>
            </a:r>
          </a:p>
          <a:p>
            <a:r>
              <a:rPr lang="fi-FI" b="1" dirty="0" smtClean="0"/>
              <a:t>Adrian </a:t>
            </a:r>
            <a:r>
              <a:rPr lang="fi-FI" b="1" dirty="0" err="1" smtClean="0"/>
              <a:t>Erlandsson</a:t>
            </a:r>
            <a:r>
              <a:rPr lang="fi-FI" b="1" dirty="0" smtClean="0"/>
              <a:t> </a:t>
            </a:r>
            <a:r>
              <a:rPr lang="fi-FI" dirty="0" smtClean="0"/>
              <a:t>(rummut, kiertueella 2008)</a:t>
            </a:r>
          </a:p>
          <a:p>
            <a:endParaRPr lang="fi-FI" dirty="0"/>
          </a:p>
        </p:txBody>
      </p:sp>
      <p:sp>
        <p:nvSpPr>
          <p:cNvPr id="8" name="Pyöristetty suorakulmio 7">
            <a:hlinkClick r:id="rId3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deathstars_wallpaper_1024x768_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ikehys 5"/>
          <p:cNvSpPr txBox="1"/>
          <p:nvPr/>
        </p:nvSpPr>
        <p:spPr>
          <a:xfrm>
            <a:off x="1714480" y="2143116"/>
            <a:ext cx="5429288" cy="2800767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 smtClean="0"/>
              <a:t>Albumit</a:t>
            </a:r>
          </a:p>
          <a:p>
            <a:pPr algn="ctr"/>
            <a:r>
              <a:rPr lang="en-US" sz="2400" b="1" dirty="0" smtClean="0"/>
              <a:t>Synthetic Generation (2003)</a:t>
            </a:r>
          </a:p>
          <a:p>
            <a:pPr algn="ctr"/>
            <a:r>
              <a:rPr lang="en-US" sz="2400" b="1" dirty="0" smtClean="0"/>
              <a:t>Termination Bliss (2006)</a:t>
            </a:r>
          </a:p>
          <a:p>
            <a:pPr algn="ctr"/>
            <a:r>
              <a:rPr lang="en-US" sz="2400" b="1" dirty="0" smtClean="0"/>
              <a:t>Termination Bliss Extended (CD/DVD) (2008)</a:t>
            </a:r>
          </a:p>
          <a:p>
            <a:pPr algn="ctr"/>
            <a:r>
              <a:rPr lang="en-US" sz="2400" b="1" dirty="0" smtClean="0"/>
              <a:t>Night Electric Night (2009)</a:t>
            </a:r>
          </a:p>
          <a:p>
            <a:endParaRPr lang="fi-FI" sz="2800" b="1" dirty="0"/>
          </a:p>
        </p:txBody>
      </p:sp>
      <p:sp>
        <p:nvSpPr>
          <p:cNvPr id="8" name="Pyöristetty suorakulmio 7">
            <a:hlinkClick r:id="rId4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ikehys 5"/>
          <p:cNvSpPr txBox="1"/>
          <p:nvPr/>
        </p:nvSpPr>
        <p:spPr>
          <a:xfrm>
            <a:off x="2143108" y="2214554"/>
            <a:ext cx="4500594" cy="2677656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i-FI" sz="4000" b="1" dirty="0" smtClean="0"/>
              <a:t>Singlet</a:t>
            </a:r>
          </a:p>
          <a:p>
            <a:pPr algn="ctr"/>
            <a:r>
              <a:rPr lang="fi-FI" b="1" dirty="0" err="1" smtClean="0"/>
              <a:t>Synthetic</a:t>
            </a:r>
            <a:r>
              <a:rPr lang="fi-FI" b="1" dirty="0" smtClean="0"/>
              <a:t> </a:t>
            </a:r>
            <a:r>
              <a:rPr lang="fi-FI" b="1" dirty="0" err="1" smtClean="0"/>
              <a:t>Generation</a:t>
            </a:r>
            <a:r>
              <a:rPr lang="fi-FI" b="1" dirty="0" smtClean="0"/>
              <a:t> (2001)</a:t>
            </a:r>
          </a:p>
          <a:p>
            <a:pPr algn="ctr"/>
            <a:r>
              <a:rPr lang="fi-FI" b="1" dirty="0" err="1" smtClean="0"/>
              <a:t>Syndrome</a:t>
            </a:r>
            <a:r>
              <a:rPr lang="fi-FI" b="1" dirty="0" smtClean="0"/>
              <a:t> (2002)</a:t>
            </a:r>
          </a:p>
          <a:p>
            <a:pPr algn="ctr"/>
            <a:r>
              <a:rPr lang="fi-FI" b="1" dirty="0" err="1" smtClean="0"/>
              <a:t>Cyanide</a:t>
            </a:r>
            <a:r>
              <a:rPr lang="fi-FI" b="1" dirty="0" smtClean="0"/>
              <a:t> (2005)</a:t>
            </a:r>
          </a:p>
          <a:p>
            <a:pPr algn="ctr"/>
            <a:r>
              <a:rPr lang="fi-FI" b="1" dirty="0" err="1" smtClean="0"/>
              <a:t>Blitzkrieg</a:t>
            </a:r>
            <a:r>
              <a:rPr lang="fi-FI" b="1" dirty="0" smtClean="0"/>
              <a:t> (2006)</a:t>
            </a:r>
          </a:p>
          <a:p>
            <a:pPr algn="ctr"/>
            <a:r>
              <a:rPr lang="fi-FI" b="1" dirty="0" err="1" smtClean="0"/>
              <a:t>Virtue</a:t>
            </a:r>
            <a:r>
              <a:rPr lang="fi-FI" b="1" dirty="0" smtClean="0"/>
              <a:t> to </a:t>
            </a:r>
            <a:r>
              <a:rPr lang="fi-FI" b="1" dirty="0" err="1" smtClean="0"/>
              <a:t>vice</a:t>
            </a:r>
            <a:r>
              <a:rPr lang="fi-FI" b="1" dirty="0" smtClean="0"/>
              <a:t> (2007)</a:t>
            </a:r>
          </a:p>
          <a:p>
            <a:pPr algn="ctr"/>
            <a:r>
              <a:rPr lang="fi-FI" b="1" dirty="0" err="1" smtClean="0"/>
              <a:t>Death</a:t>
            </a:r>
            <a:r>
              <a:rPr lang="fi-FI" b="1" dirty="0" smtClean="0"/>
              <a:t> </a:t>
            </a:r>
            <a:r>
              <a:rPr lang="fi-FI" b="1" dirty="0" err="1" smtClean="0"/>
              <a:t>Dies</a:t>
            </a:r>
            <a:r>
              <a:rPr lang="fi-FI" b="1" dirty="0" smtClean="0"/>
              <a:t> </a:t>
            </a:r>
            <a:r>
              <a:rPr lang="fi-FI" b="1" dirty="0" err="1" smtClean="0"/>
              <a:t>Hard</a:t>
            </a:r>
            <a:r>
              <a:rPr lang="fi-FI" b="1" dirty="0" smtClean="0"/>
              <a:t> (2009)</a:t>
            </a:r>
          </a:p>
          <a:p>
            <a:endParaRPr lang="fi-FI" sz="2000" b="1" dirty="0"/>
          </a:p>
        </p:txBody>
      </p:sp>
      <p:sp>
        <p:nvSpPr>
          <p:cNvPr id="8" name="Pyöristetty suorakulmio 7">
            <a:hlinkClick r:id="rId3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ikehys 5"/>
          <p:cNvSpPr txBox="1"/>
          <p:nvPr/>
        </p:nvSpPr>
        <p:spPr>
          <a:xfrm>
            <a:off x="2143108" y="2357430"/>
            <a:ext cx="4786346" cy="2092881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i-FI" sz="4000" b="1" dirty="0" smtClean="0"/>
              <a:t>Info</a:t>
            </a:r>
          </a:p>
          <a:p>
            <a:pPr algn="ctr"/>
            <a:r>
              <a:rPr lang="fi-FI" b="1" dirty="0" smtClean="0"/>
              <a:t>Tyylisuunta: metallimusiikki </a:t>
            </a:r>
          </a:p>
          <a:p>
            <a:pPr algn="ctr"/>
            <a:r>
              <a:rPr lang="fi-FI" b="1" dirty="0" smtClean="0"/>
              <a:t>Tyylilaji: Industrial </a:t>
            </a:r>
            <a:r>
              <a:rPr lang="fi-FI" b="1" dirty="0" err="1" smtClean="0"/>
              <a:t>metal</a:t>
            </a:r>
            <a:r>
              <a:rPr lang="fi-FI" b="1" dirty="0" smtClean="0"/>
              <a:t/>
            </a:r>
            <a:br>
              <a:rPr lang="fi-FI" b="1" dirty="0" smtClean="0"/>
            </a:br>
            <a:r>
              <a:rPr lang="fi-FI" b="1" dirty="0" smtClean="0"/>
              <a:t>Kotipaikka: Tukholma, Ruotsi </a:t>
            </a:r>
          </a:p>
          <a:p>
            <a:pPr algn="ctr"/>
            <a:r>
              <a:rPr lang="fi-FI" b="1" dirty="0" smtClean="0"/>
              <a:t>Laulukieli: Englanti </a:t>
            </a:r>
          </a:p>
          <a:p>
            <a:pPr algn="ctr"/>
            <a:r>
              <a:rPr lang="fi-FI" b="1" dirty="0" smtClean="0"/>
              <a:t>Levy-yhtiöt: </a:t>
            </a:r>
            <a:r>
              <a:rPr lang="fi-FI" b="1" dirty="0" err="1" smtClean="0"/>
              <a:t>Nuclear</a:t>
            </a:r>
            <a:r>
              <a:rPr lang="fi-FI" b="1" dirty="0" smtClean="0"/>
              <a:t> </a:t>
            </a:r>
            <a:r>
              <a:rPr lang="fi-FI" b="1" dirty="0" err="1" smtClean="0"/>
              <a:t>Blast</a:t>
            </a:r>
            <a:r>
              <a:rPr lang="fi-FI" b="1" dirty="0" smtClean="0"/>
              <a:t> 2001 –</a:t>
            </a:r>
            <a:endParaRPr lang="fi-FI" b="1" dirty="0"/>
          </a:p>
        </p:txBody>
      </p:sp>
      <p:sp>
        <p:nvSpPr>
          <p:cNvPr id="8" name="Pyöristetty suorakulmio 7">
            <a:hlinkClick r:id="rId3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blitzkrieg_wallpaper_1024x7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9" name="Nuoli oikealle 8">
            <a:hlinkClick r:id="rId4" action="ppaction://hlinksldjump"/>
          </p:cNvPr>
          <p:cNvSpPr/>
          <p:nvPr/>
        </p:nvSpPr>
        <p:spPr>
          <a:xfrm>
            <a:off x="7000892" y="6000768"/>
            <a:ext cx="1500198" cy="571504"/>
          </a:xfrm>
          <a:prstGeom prst="rightArrow">
            <a:avLst/>
          </a:prstGeom>
          <a:solidFill>
            <a:schemeClr val="tx1"/>
          </a:solidFill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 prstMaterial="dkEdge"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Pyöristetty suorakulmio 9">
            <a:hlinkClick r:id="rId5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deathstars_wallpaper_1024x768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Nuoli oikealle 8">
            <a:hlinkClick r:id="rId3" action="ppaction://hlinksldjump"/>
          </p:cNvPr>
          <p:cNvSpPr/>
          <p:nvPr/>
        </p:nvSpPr>
        <p:spPr>
          <a:xfrm>
            <a:off x="7000892" y="6000768"/>
            <a:ext cx="1500198" cy="571504"/>
          </a:xfrm>
          <a:prstGeom prst="rightArrow">
            <a:avLst/>
          </a:prstGeom>
          <a:solidFill>
            <a:schemeClr val="tx1"/>
          </a:solidFill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 prstMaterial="dkEdge"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yöristetty suorakulmio 5">
            <a:hlinkClick r:id="rId4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Nuoli oikealle 8">
            <a:hlinkClick r:id="rId3" action="ppaction://hlinksldjump"/>
          </p:cNvPr>
          <p:cNvSpPr/>
          <p:nvPr/>
        </p:nvSpPr>
        <p:spPr>
          <a:xfrm>
            <a:off x="7000892" y="6000768"/>
            <a:ext cx="1500198" cy="571504"/>
          </a:xfrm>
          <a:prstGeom prst="rightArrow">
            <a:avLst/>
          </a:prstGeom>
          <a:solidFill>
            <a:schemeClr val="tx1"/>
          </a:solidFill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 prstMaterial="dkEdge"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yöristetty suorakulmio 5">
            <a:hlinkClick r:id="rId3" action="ppaction://hlinksldjump"/>
          </p:cNvPr>
          <p:cNvSpPr/>
          <p:nvPr/>
        </p:nvSpPr>
        <p:spPr>
          <a:xfrm>
            <a:off x="3286116" y="5929330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deathstars_wallpaper_1024x768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yöristetty suorakulmio 5">
            <a:hlinkClick r:id="rId3" action="ppaction://hlinksldjump"/>
          </p:cNvPr>
          <p:cNvSpPr/>
          <p:nvPr/>
        </p:nvSpPr>
        <p:spPr>
          <a:xfrm>
            <a:off x="3286116" y="6143644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  <a:endParaRPr lang="fi-FI" dirty="0">
              <a:latin typeface="Arial Black" pitchFamily="34" charset="0"/>
            </a:endParaRPr>
          </a:p>
        </p:txBody>
      </p:sp>
      <p:sp>
        <p:nvSpPr>
          <p:cNvPr id="7" name="Tekstikehys 6"/>
          <p:cNvSpPr txBox="1"/>
          <p:nvPr/>
        </p:nvSpPr>
        <p:spPr>
          <a:xfrm>
            <a:off x="1571604" y="1928802"/>
            <a:ext cx="6072230" cy="3724096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 w="101600" cmpd="tri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fi-FI" sz="4000" b="1" dirty="0" smtClean="0"/>
              <a:t>Historia</a:t>
            </a:r>
          </a:p>
          <a:p>
            <a:r>
              <a:rPr lang="fi-FI" sz="1400" b="1" dirty="0" err="1" smtClean="0"/>
              <a:t>Deathstars</a:t>
            </a:r>
            <a:r>
              <a:rPr lang="fi-FI" sz="1400" b="1" dirty="0" smtClean="0"/>
              <a:t> on ruotsalainen </a:t>
            </a:r>
            <a:r>
              <a:rPr lang="fi-FI" sz="1400" b="1" dirty="0" err="1" smtClean="0"/>
              <a:t>industrial</a:t>
            </a:r>
            <a:r>
              <a:rPr lang="fi-FI" sz="1400" b="1" dirty="0" smtClean="0"/>
              <a:t> </a:t>
            </a:r>
            <a:r>
              <a:rPr lang="fi-FI" sz="1400" b="1" dirty="0" err="1" smtClean="0"/>
              <a:t>metal</a:t>
            </a:r>
            <a:r>
              <a:rPr lang="fi-FI" sz="1400" b="1" dirty="0" smtClean="0"/>
              <a:t> -yhtye. Se perustettiin vuonna 2000 </a:t>
            </a:r>
            <a:r>
              <a:rPr lang="fi-FI" sz="1400" b="1" dirty="0" err="1" smtClean="0"/>
              <a:t>Swordmaster-yhtyeen</a:t>
            </a:r>
            <a:r>
              <a:rPr lang="fi-FI" sz="1400" b="1" dirty="0" smtClean="0"/>
              <a:t> rippeistä. Silloinen tyyli oli raaempi </a:t>
            </a:r>
            <a:r>
              <a:rPr lang="fi-FI" sz="1400" b="1" dirty="0" err="1" smtClean="0"/>
              <a:t>death</a:t>
            </a:r>
            <a:r>
              <a:rPr lang="fi-FI" sz="1400" b="1" dirty="0" smtClean="0"/>
              <a:t> </a:t>
            </a:r>
            <a:r>
              <a:rPr lang="fi-FI" sz="1400" b="1" dirty="0" err="1" smtClean="0"/>
              <a:t>metal/black</a:t>
            </a:r>
            <a:r>
              <a:rPr lang="fi-FI" sz="1400" b="1" dirty="0" smtClean="0"/>
              <a:t> </a:t>
            </a:r>
            <a:r>
              <a:rPr lang="fi-FI" sz="1400" b="1" dirty="0" err="1" smtClean="0"/>
              <a:t>metal</a:t>
            </a:r>
            <a:r>
              <a:rPr lang="fi-FI" sz="1400" b="1" dirty="0" smtClean="0"/>
              <a:t>. Musiikkityylinvaihdon jälkeen vuonna 2001 syntyi </a:t>
            </a:r>
            <a:r>
              <a:rPr lang="fi-FI" sz="1400" b="1" dirty="0" err="1" smtClean="0"/>
              <a:t>Deathstars</a:t>
            </a:r>
            <a:r>
              <a:rPr lang="fi-FI" sz="1400" b="1" dirty="0" smtClean="0"/>
              <a:t>.</a:t>
            </a:r>
          </a:p>
          <a:p>
            <a:r>
              <a:rPr lang="fi-FI" sz="1400" b="1" dirty="0" smtClean="0"/>
              <a:t>Yhtyeen imago perustuu goottityyliseen ulkoasuun, joka lainaa vivahteita </a:t>
            </a:r>
            <a:r>
              <a:rPr lang="fi-FI" sz="1400" b="1" dirty="0" err="1" smtClean="0"/>
              <a:t>glam</a:t>
            </a:r>
            <a:r>
              <a:rPr lang="fi-FI" sz="1400" b="1" dirty="0" smtClean="0"/>
              <a:t> rockista, ja synkkiin sanoituksiin. Ja vaikka yhteen pääsääntöinen genre on </a:t>
            </a:r>
            <a:r>
              <a:rPr lang="fi-FI" sz="1400" b="1" dirty="0" err="1" smtClean="0"/>
              <a:t>industrial</a:t>
            </a:r>
            <a:r>
              <a:rPr lang="fi-FI" sz="1400" b="1" dirty="0" smtClean="0"/>
              <a:t> </a:t>
            </a:r>
            <a:r>
              <a:rPr lang="fi-FI" sz="1400" b="1" dirty="0" err="1" smtClean="0"/>
              <a:t>metal</a:t>
            </a:r>
            <a:r>
              <a:rPr lang="fi-FI" sz="1400" b="1" dirty="0" smtClean="0"/>
              <a:t>, sillä on pieniä vaikutteita </a:t>
            </a:r>
            <a:r>
              <a:rPr lang="fi-FI" sz="1400" b="1" dirty="0" err="1" smtClean="0"/>
              <a:t>black</a:t>
            </a:r>
            <a:r>
              <a:rPr lang="fi-FI" sz="1400" b="1" dirty="0" smtClean="0"/>
              <a:t> metallista, joka ilmenee käheässä lauluäänessä.</a:t>
            </a:r>
          </a:p>
          <a:p>
            <a:r>
              <a:rPr lang="fi-FI" sz="1400" b="1" dirty="0" smtClean="0"/>
              <a:t>Vuonna 2006 ilmestyneen albumin </a:t>
            </a:r>
            <a:r>
              <a:rPr lang="fi-FI" sz="1400" b="1" dirty="0" err="1" smtClean="0"/>
              <a:t>Termination</a:t>
            </a:r>
            <a:r>
              <a:rPr lang="fi-FI" sz="1400" b="1" dirty="0" smtClean="0"/>
              <a:t> </a:t>
            </a:r>
            <a:r>
              <a:rPr lang="fi-FI" sz="1400" b="1" dirty="0" err="1" smtClean="0"/>
              <a:t>Bliss</a:t>
            </a:r>
            <a:r>
              <a:rPr lang="fi-FI" sz="1400" b="1" dirty="0" smtClean="0"/>
              <a:t> myötä ulkoasu vaihtui militaristisempaan tyyliin. </a:t>
            </a:r>
            <a:r>
              <a:rPr lang="fi-FI" sz="1400" b="1" dirty="0" err="1" smtClean="0"/>
              <a:t>Deathstarsin</a:t>
            </a:r>
            <a:r>
              <a:rPr lang="fi-FI" sz="1400" b="1" dirty="0" smtClean="0"/>
              <a:t> soundi pohjautuu </a:t>
            </a:r>
            <a:r>
              <a:rPr lang="fi-FI" sz="1400" b="1" dirty="0" err="1" smtClean="0"/>
              <a:t>industrialkoskettimiin</a:t>
            </a:r>
            <a:r>
              <a:rPr lang="fi-FI" sz="1400" b="1" dirty="0" smtClean="0"/>
              <a:t>, joita täydentävät raskaat komppikitarat ja rummut. </a:t>
            </a:r>
            <a:r>
              <a:rPr lang="fi-FI" sz="1400" b="1" dirty="0" err="1" smtClean="0"/>
              <a:t>Whiplasherin</a:t>
            </a:r>
            <a:r>
              <a:rPr lang="fi-FI" sz="1400" b="1" dirty="0" smtClean="0"/>
              <a:t> lauluääni on matala ja kumea, kun taas taustoja keikoilla laulavan </a:t>
            </a:r>
            <a:r>
              <a:rPr lang="fi-FI" sz="1400" b="1" dirty="0" err="1" smtClean="0"/>
              <a:t>Skinnyn</a:t>
            </a:r>
            <a:r>
              <a:rPr lang="fi-FI" sz="1400" b="1" dirty="0" smtClean="0"/>
              <a:t> ääni on korkeampi ja käheä. </a:t>
            </a:r>
            <a:r>
              <a:rPr lang="fi-FI" sz="1400" b="1" dirty="0" err="1" smtClean="0"/>
              <a:t>Skinny</a:t>
            </a:r>
            <a:r>
              <a:rPr lang="fi-FI" sz="1400" b="1" dirty="0" smtClean="0"/>
              <a:t> ei laula levyllä ollenkaan taustoja, vaikka jotkut näin luulevat, vaan </a:t>
            </a:r>
            <a:r>
              <a:rPr lang="fi-FI" sz="1400" b="1" dirty="0" err="1" smtClean="0"/>
              <a:t>Whiplasher</a:t>
            </a:r>
            <a:r>
              <a:rPr lang="fi-FI" sz="1400" b="1" dirty="0" smtClean="0"/>
              <a:t> laulaa kaiken. </a:t>
            </a:r>
            <a:r>
              <a:rPr lang="fi-FI" sz="1400" b="1" dirty="0" err="1" smtClean="0"/>
              <a:t>Deathstarsin</a:t>
            </a:r>
            <a:r>
              <a:rPr lang="fi-FI" sz="1400" b="1" dirty="0" smtClean="0"/>
              <a:t> tuleva albumi </a:t>
            </a:r>
            <a:r>
              <a:rPr lang="fi-FI" sz="1400" b="1" dirty="0" err="1" smtClean="0"/>
              <a:t>Night</a:t>
            </a:r>
            <a:r>
              <a:rPr lang="fi-FI" sz="1400" b="1" dirty="0" smtClean="0"/>
              <a:t> Electric </a:t>
            </a:r>
            <a:r>
              <a:rPr lang="fi-FI" sz="1400" b="1" dirty="0" err="1" smtClean="0"/>
              <a:t>Night</a:t>
            </a:r>
            <a:r>
              <a:rPr lang="fi-FI" sz="1400" b="1" dirty="0" smtClean="0"/>
              <a:t> ilmestyy vuoden 2009 Tammikuussa.</a:t>
            </a:r>
            <a:endParaRPr lang="fi-FI" dirty="0"/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deathstars_wallpaper_1024x768_02.jpg"/>
          <p:cNvPicPr>
            <a:picLocks noChangeAspect="1"/>
          </p:cNvPicPr>
          <p:nvPr/>
        </p:nvPicPr>
        <p:blipFill>
          <a:blip r:embed="rId2">
            <a:lum bright="-4000" contrast="-63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Kuva 3" descr="deathstars_banner_468x60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571744"/>
            <a:ext cx="5943600" cy="762000"/>
          </a:xfrm>
          <a:prstGeom prst="rect">
            <a:avLst/>
          </a:prstGeom>
        </p:spPr>
      </p:pic>
      <p:pic>
        <p:nvPicPr>
          <p:cNvPr id="6" name="Kuva 5" descr="deathstars_banner_468x60_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66" y="5000636"/>
            <a:ext cx="5943600" cy="762000"/>
          </a:xfrm>
          <a:prstGeom prst="rect">
            <a:avLst/>
          </a:prstGeom>
        </p:spPr>
      </p:pic>
      <p:pic>
        <p:nvPicPr>
          <p:cNvPr id="7" name="Kuva 6" descr="deathstars_banner_468x60_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3357562"/>
            <a:ext cx="5943600" cy="762000"/>
          </a:xfrm>
          <a:prstGeom prst="rect">
            <a:avLst/>
          </a:prstGeom>
        </p:spPr>
      </p:pic>
      <p:pic>
        <p:nvPicPr>
          <p:cNvPr id="8" name="Kuva 7" descr="deathstars_banner_468x60_0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166" y="4143380"/>
            <a:ext cx="5943600" cy="762000"/>
          </a:xfrm>
          <a:prstGeom prst="rect">
            <a:avLst/>
          </a:prstGeom>
        </p:spPr>
      </p:pic>
      <p:pic>
        <p:nvPicPr>
          <p:cNvPr id="10" name="Kuva 9" descr="deathstars_banner_468x60_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0166" y="1785926"/>
            <a:ext cx="5943600" cy="762000"/>
          </a:xfrm>
          <a:prstGeom prst="rect">
            <a:avLst/>
          </a:prstGeom>
        </p:spPr>
      </p:pic>
      <p:sp>
        <p:nvSpPr>
          <p:cNvPr id="11" name="Pyöristetty suorakulmio 10">
            <a:hlinkClick r:id="rId8" action="ppaction://hlinksldjump"/>
          </p:cNvPr>
          <p:cNvSpPr/>
          <p:nvPr/>
        </p:nvSpPr>
        <p:spPr>
          <a:xfrm>
            <a:off x="3357554" y="6072206"/>
            <a:ext cx="2071702" cy="5676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chilly" dir="t"/>
          </a:scene3d>
          <a:sp3d prstMaterial="powder">
            <a:bevelT w="165100" prst="coolSlant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latin typeface="Arial Black" pitchFamily="34" charset="0"/>
              </a:rPr>
              <a:t>ETUSIVU</a:t>
            </a:r>
          </a:p>
        </p:txBody>
      </p:sp>
    </p:spTree>
  </p:cSld>
  <p:clrMapOvr>
    <a:masterClrMapping/>
  </p:clrMapOvr>
  <p:transition spd="med" advClick="0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643182"/>
            <a:ext cx="7606860" cy="1481336"/>
          </a:xfrm>
          <a:prstGeom prst="rect">
            <a:avLst/>
          </a:prstGeom>
        </p:spPr>
      </p:pic>
      <p:sp>
        <p:nvSpPr>
          <p:cNvPr id="4" name="Tekstikehys 3"/>
          <p:cNvSpPr txBox="1"/>
          <p:nvPr/>
        </p:nvSpPr>
        <p:spPr>
          <a:xfrm>
            <a:off x="1071538" y="-8358270"/>
            <a:ext cx="7072362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000" dirty="0" smtClean="0">
                <a:solidFill>
                  <a:schemeClr val="bg1"/>
                </a:solidFill>
              </a:rPr>
              <a:t>CREDITS</a:t>
            </a:r>
          </a:p>
          <a:p>
            <a:pPr algn="ctr"/>
            <a:r>
              <a:rPr lang="fi-FI" sz="4000" dirty="0" smtClean="0">
                <a:solidFill>
                  <a:schemeClr val="bg1"/>
                </a:solidFill>
              </a:rPr>
              <a:t/>
            </a:r>
            <a:br>
              <a:rPr lang="fi-FI" sz="4000" dirty="0" smtClean="0">
                <a:solidFill>
                  <a:schemeClr val="bg1"/>
                </a:solidFill>
              </a:rPr>
            </a:br>
            <a:r>
              <a:rPr lang="fi-FI" sz="4000" dirty="0" smtClean="0">
                <a:solidFill>
                  <a:schemeClr val="bg1"/>
                </a:solidFill>
              </a:rPr>
              <a:t>TEKIJÄ:</a:t>
            </a:r>
          </a:p>
          <a:p>
            <a:pPr algn="ctr"/>
            <a:r>
              <a:rPr lang="fi-FI" sz="4000" dirty="0" smtClean="0">
                <a:solidFill>
                  <a:schemeClr val="bg1"/>
                </a:solidFill>
              </a:rPr>
              <a:t>Juha Viheriäkoski D3</a:t>
            </a:r>
          </a:p>
          <a:p>
            <a:pPr algn="ctr"/>
            <a:endParaRPr lang="fi-FI" sz="4000" dirty="0" smtClean="0">
              <a:solidFill>
                <a:schemeClr val="bg1"/>
              </a:solidFill>
            </a:endParaRPr>
          </a:p>
          <a:p>
            <a:pPr algn="ctr"/>
            <a:r>
              <a:rPr lang="fi-FI" sz="4000" dirty="0" smtClean="0">
                <a:solidFill>
                  <a:schemeClr val="bg1"/>
                </a:solidFill>
              </a:rPr>
              <a:t>LÄHTEET:</a:t>
            </a:r>
          </a:p>
          <a:p>
            <a:pPr algn="ctr"/>
            <a:r>
              <a:rPr lang="fi-FI" sz="4000" dirty="0" err="1" smtClean="0">
                <a:solidFill>
                  <a:schemeClr val="bg1"/>
                </a:solidFill>
              </a:rPr>
              <a:t>Wikipedia</a:t>
            </a:r>
            <a:endParaRPr lang="fi-FI" sz="4000" dirty="0" smtClean="0">
              <a:solidFill>
                <a:schemeClr val="bg1"/>
              </a:solidFill>
            </a:endParaRPr>
          </a:p>
          <a:p>
            <a:pPr algn="ctr"/>
            <a:r>
              <a:rPr lang="fi-FI" sz="4000" dirty="0" err="1" smtClean="0">
                <a:solidFill>
                  <a:schemeClr val="bg1"/>
                </a:solidFill>
              </a:rPr>
              <a:t>Deathstars-kotisivut</a:t>
            </a:r>
            <a:endParaRPr lang="fi-FI" sz="4000" dirty="0" smtClean="0">
              <a:solidFill>
                <a:schemeClr val="bg1"/>
              </a:solidFill>
            </a:endParaRPr>
          </a:p>
          <a:p>
            <a:pPr algn="ctr"/>
            <a:endParaRPr lang="fi-FI" sz="4000" dirty="0" smtClean="0">
              <a:solidFill>
                <a:schemeClr val="bg1"/>
              </a:solidFill>
            </a:endParaRPr>
          </a:p>
          <a:p>
            <a:pPr algn="ctr"/>
            <a:r>
              <a:rPr lang="fi-FI" sz="4000" dirty="0" smtClean="0">
                <a:solidFill>
                  <a:schemeClr val="bg1"/>
                </a:solidFill>
              </a:rPr>
              <a:t>----------------------------------------</a:t>
            </a:r>
          </a:p>
          <a:p>
            <a:pPr algn="ctr"/>
            <a:r>
              <a:rPr lang="fi-FI" sz="4000" dirty="0" smtClean="0">
                <a:solidFill>
                  <a:schemeClr val="bg1"/>
                </a:solidFill>
              </a:rPr>
              <a:t>THE END</a:t>
            </a:r>
          </a:p>
          <a:p>
            <a:pPr algn="ctr"/>
            <a:r>
              <a:rPr lang="fi-FI" sz="4000" dirty="0" smtClean="0">
                <a:solidFill>
                  <a:schemeClr val="bg1"/>
                </a:solidFill>
              </a:rPr>
              <a:t>----------------------------------------</a:t>
            </a:r>
          </a:p>
          <a:p>
            <a:pPr algn="ctr"/>
            <a:endParaRPr lang="fi-FI" sz="4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310</Words>
  <Application>Microsoft Office PowerPoint</Application>
  <PresentationFormat>Näytössä katseltava diaesitys (4:3)</PresentationFormat>
  <Paragraphs>76</Paragraphs>
  <Slides>18</Slides>
  <Notes>0</Notes>
  <HiddenSlides>0</HiddenSlides>
  <MMClips>5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19" baseType="lpstr">
      <vt:lpstr>Office-teema</vt:lpstr>
      <vt:lpstr>Dia 1</vt:lpstr>
      <vt:lpstr>Dia 2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  <vt:lpstr>Dia 11</vt:lpstr>
      <vt:lpstr>Dia 12</vt:lpstr>
      <vt:lpstr>Dia 13</vt:lpstr>
      <vt:lpstr>Dia 14</vt:lpstr>
      <vt:lpstr>Dia 15</vt:lpstr>
      <vt:lpstr>Dia 16</vt:lpstr>
      <vt:lpstr>Dia 17</vt:lpstr>
      <vt:lpstr>Dia 18</vt:lpstr>
    </vt:vector>
  </TitlesOfParts>
  <Company>VAAO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EVO07</dc:creator>
  <cp:lastModifiedBy>EVO07</cp:lastModifiedBy>
  <cp:revision>88</cp:revision>
  <dcterms:created xsi:type="dcterms:W3CDTF">2008-12-08T08:16:13Z</dcterms:created>
  <dcterms:modified xsi:type="dcterms:W3CDTF">2009-01-20T13:19:33Z</dcterms:modified>
</cp:coreProperties>
</file>