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</p:sldIdLst>
  <p:sldSz cx="9144000" cy="6858000" type="overhead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2D3569-ACF7-4BC2-BEDE-1278AC62E9AE}" v="9" dt="2019-11-04T18:19:58.1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30074" autoAdjust="0"/>
    <p:restoredTop sz="90852" autoAdjust="0"/>
  </p:normalViewPr>
  <p:slideViewPr>
    <p:cSldViewPr>
      <p:cViewPr varScale="1">
        <p:scale>
          <a:sx n="77" d="100"/>
          <a:sy n="77" d="100"/>
        </p:scale>
        <p:origin x="61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24" d="100"/>
          <a:sy n="24" d="100"/>
        </p:scale>
        <p:origin x="1050" y="3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kki Laakso" userId="01f326dcb8cfabe4" providerId="LiveId" clId="{562D3569-ACF7-4BC2-BEDE-1278AC62E9AE}"/>
    <pc:docChg chg="undo modSld modMainMaster">
      <pc:chgData name="Heikki Laakso" userId="01f326dcb8cfabe4" providerId="LiveId" clId="{562D3569-ACF7-4BC2-BEDE-1278AC62E9AE}" dt="2019-11-04T18:19:58.177" v="9"/>
      <pc:docMkLst>
        <pc:docMk/>
      </pc:docMkLst>
      <pc:sldChg chg="modTransition">
        <pc:chgData name="Heikki Laakso" userId="01f326dcb8cfabe4" providerId="LiveId" clId="{562D3569-ACF7-4BC2-BEDE-1278AC62E9AE}" dt="2019-11-04T18:19:58.177" v="9"/>
        <pc:sldMkLst>
          <pc:docMk/>
          <pc:sldMk cId="0" sldId="256"/>
        </pc:sldMkLst>
      </pc:sldChg>
      <pc:sldChg chg="modTransition">
        <pc:chgData name="Heikki Laakso" userId="01f326dcb8cfabe4" providerId="LiveId" clId="{562D3569-ACF7-4BC2-BEDE-1278AC62E9AE}" dt="2019-11-04T18:19:58.177" v="9"/>
        <pc:sldMkLst>
          <pc:docMk/>
          <pc:sldMk cId="0" sldId="257"/>
        </pc:sldMkLst>
      </pc:sldChg>
      <pc:sldChg chg="modTransition">
        <pc:chgData name="Heikki Laakso" userId="01f326dcb8cfabe4" providerId="LiveId" clId="{562D3569-ACF7-4BC2-BEDE-1278AC62E9AE}" dt="2019-11-04T18:19:58.177" v="9"/>
        <pc:sldMkLst>
          <pc:docMk/>
          <pc:sldMk cId="0" sldId="258"/>
        </pc:sldMkLst>
      </pc:sldChg>
      <pc:sldChg chg="modTransition">
        <pc:chgData name="Heikki Laakso" userId="01f326dcb8cfabe4" providerId="LiveId" clId="{562D3569-ACF7-4BC2-BEDE-1278AC62E9AE}" dt="2019-11-04T18:19:58.177" v="9"/>
        <pc:sldMkLst>
          <pc:docMk/>
          <pc:sldMk cId="0" sldId="259"/>
        </pc:sldMkLst>
      </pc:sldChg>
      <pc:sldChg chg="modTransition">
        <pc:chgData name="Heikki Laakso" userId="01f326dcb8cfabe4" providerId="LiveId" clId="{562D3569-ACF7-4BC2-BEDE-1278AC62E9AE}" dt="2019-11-04T18:19:58.177" v="9"/>
        <pc:sldMkLst>
          <pc:docMk/>
          <pc:sldMk cId="0" sldId="260"/>
        </pc:sldMkLst>
      </pc:sldChg>
      <pc:sldChg chg="addSp delSp modSp mod modTransition">
        <pc:chgData name="Heikki Laakso" userId="01f326dcb8cfabe4" providerId="LiveId" clId="{562D3569-ACF7-4BC2-BEDE-1278AC62E9AE}" dt="2019-11-04T18:19:58.177" v="9"/>
        <pc:sldMkLst>
          <pc:docMk/>
          <pc:sldMk cId="0" sldId="261"/>
        </pc:sldMkLst>
        <pc:graphicFrameChg chg="add del mod">
          <ac:chgData name="Heikki Laakso" userId="01f326dcb8cfabe4" providerId="LiveId" clId="{562D3569-ACF7-4BC2-BEDE-1278AC62E9AE}" dt="2019-11-02T17:11:29.688" v="2" actId="478"/>
          <ac:graphicFrameMkLst>
            <pc:docMk/>
            <pc:sldMk cId="0" sldId="261"/>
            <ac:graphicFrameMk id="4" creationId="{DC714FD5-5069-49C4-AD9A-A609CAAD9D06}"/>
          </ac:graphicFrameMkLst>
        </pc:graphicFrameChg>
        <pc:graphicFrameChg chg="del mod">
          <ac:chgData name="Heikki Laakso" userId="01f326dcb8cfabe4" providerId="LiveId" clId="{562D3569-ACF7-4BC2-BEDE-1278AC62E9AE}" dt="2019-11-02T17:14:14.935" v="7"/>
          <ac:graphicFrameMkLst>
            <pc:docMk/>
            <pc:sldMk cId="0" sldId="261"/>
            <ac:graphicFrameMk id="5" creationId="{966708D1-6F7A-4EA9-8E98-7EFD45A5A15D}"/>
          </ac:graphicFrameMkLst>
        </pc:graphicFrameChg>
      </pc:sldChg>
      <pc:sldChg chg="modTransition">
        <pc:chgData name="Heikki Laakso" userId="01f326dcb8cfabe4" providerId="LiveId" clId="{562D3569-ACF7-4BC2-BEDE-1278AC62E9AE}" dt="2019-11-04T18:19:58.177" v="9"/>
        <pc:sldMkLst>
          <pc:docMk/>
          <pc:sldMk cId="0" sldId="262"/>
        </pc:sldMkLst>
      </pc:sldChg>
      <pc:sldChg chg="modTransition">
        <pc:chgData name="Heikki Laakso" userId="01f326dcb8cfabe4" providerId="LiveId" clId="{562D3569-ACF7-4BC2-BEDE-1278AC62E9AE}" dt="2019-11-04T18:19:58.177" v="9"/>
        <pc:sldMkLst>
          <pc:docMk/>
          <pc:sldMk cId="0" sldId="263"/>
        </pc:sldMkLst>
      </pc:sldChg>
      <pc:sldMasterChg chg="modTransition modSldLayout">
        <pc:chgData name="Heikki Laakso" userId="01f326dcb8cfabe4" providerId="LiveId" clId="{562D3569-ACF7-4BC2-BEDE-1278AC62E9AE}" dt="2019-11-04T18:19:58.177" v="9"/>
        <pc:sldMasterMkLst>
          <pc:docMk/>
          <pc:sldMasterMk cId="0" sldId="2147483657"/>
        </pc:sldMasterMkLst>
        <pc:sldLayoutChg chg="modTransition">
          <pc:chgData name="Heikki Laakso" userId="01f326dcb8cfabe4" providerId="LiveId" clId="{562D3569-ACF7-4BC2-BEDE-1278AC62E9AE}" dt="2019-11-04T18:19:58.177" v="9"/>
          <pc:sldLayoutMkLst>
            <pc:docMk/>
            <pc:sldMasterMk cId="0" sldId="2147483657"/>
            <pc:sldLayoutMk cId="0" sldId="2147483658"/>
          </pc:sldLayoutMkLst>
        </pc:sldLayoutChg>
        <pc:sldLayoutChg chg="modTransition">
          <pc:chgData name="Heikki Laakso" userId="01f326dcb8cfabe4" providerId="LiveId" clId="{562D3569-ACF7-4BC2-BEDE-1278AC62E9AE}" dt="2019-11-04T18:19:58.177" v="9"/>
          <pc:sldLayoutMkLst>
            <pc:docMk/>
            <pc:sldMasterMk cId="0" sldId="2147483657"/>
            <pc:sldLayoutMk cId="1948527138" sldId="2147483659"/>
          </pc:sldLayoutMkLst>
        </pc:sldLayoutChg>
        <pc:sldLayoutChg chg="modTransition">
          <pc:chgData name="Heikki Laakso" userId="01f326dcb8cfabe4" providerId="LiveId" clId="{562D3569-ACF7-4BC2-BEDE-1278AC62E9AE}" dt="2019-11-04T18:19:58.177" v="9"/>
          <pc:sldLayoutMkLst>
            <pc:docMk/>
            <pc:sldMasterMk cId="0" sldId="2147483657"/>
            <pc:sldLayoutMk cId="587131161" sldId="2147483660"/>
          </pc:sldLayoutMkLst>
        </pc:sldLayoutChg>
        <pc:sldLayoutChg chg="modTransition">
          <pc:chgData name="Heikki Laakso" userId="01f326dcb8cfabe4" providerId="LiveId" clId="{562D3569-ACF7-4BC2-BEDE-1278AC62E9AE}" dt="2019-11-04T18:19:58.177" v="9"/>
          <pc:sldLayoutMkLst>
            <pc:docMk/>
            <pc:sldMasterMk cId="0" sldId="2147483657"/>
            <pc:sldLayoutMk cId="3084098984" sldId="2147483661"/>
          </pc:sldLayoutMkLst>
        </pc:sldLayoutChg>
        <pc:sldLayoutChg chg="modTransition">
          <pc:chgData name="Heikki Laakso" userId="01f326dcb8cfabe4" providerId="LiveId" clId="{562D3569-ACF7-4BC2-BEDE-1278AC62E9AE}" dt="2019-11-04T18:19:58.177" v="9"/>
          <pc:sldLayoutMkLst>
            <pc:docMk/>
            <pc:sldMasterMk cId="0" sldId="2147483657"/>
            <pc:sldLayoutMk cId="3019272572" sldId="2147483662"/>
          </pc:sldLayoutMkLst>
        </pc:sldLayoutChg>
        <pc:sldLayoutChg chg="modTransition">
          <pc:chgData name="Heikki Laakso" userId="01f326dcb8cfabe4" providerId="LiveId" clId="{562D3569-ACF7-4BC2-BEDE-1278AC62E9AE}" dt="2019-11-04T18:19:58.177" v="9"/>
          <pc:sldLayoutMkLst>
            <pc:docMk/>
            <pc:sldMasterMk cId="0" sldId="2147483657"/>
            <pc:sldLayoutMk cId="220085155" sldId="2147483663"/>
          </pc:sldLayoutMkLst>
        </pc:sldLayoutChg>
        <pc:sldLayoutChg chg="modTransition">
          <pc:chgData name="Heikki Laakso" userId="01f326dcb8cfabe4" providerId="LiveId" clId="{562D3569-ACF7-4BC2-BEDE-1278AC62E9AE}" dt="2019-11-04T18:19:58.177" v="9"/>
          <pc:sldLayoutMkLst>
            <pc:docMk/>
            <pc:sldMasterMk cId="0" sldId="2147483657"/>
            <pc:sldLayoutMk cId="352873968" sldId="2147483664"/>
          </pc:sldLayoutMkLst>
        </pc:sldLayoutChg>
        <pc:sldLayoutChg chg="modTransition">
          <pc:chgData name="Heikki Laakso" userId="01f326dcb8cfabe4" providerId="LiveId" clId="{562D3569-ACF7-4BC2-BEDE-1278AC62E9AE}" dt="2019-11-04T18:19:58.177" v="9"/>
          <pc:sldLayoutMkLst>
            <pc:docMk/>
            <pc:sldMasterMk cId="0" sldId="2147483657"/>
            <pc:sldLayoutMk cId="189121635" sldId="2147483665"/>
          </pc:sldLayoutMkLst>
        </pc:sldLayoutChg>
        <pc:sldLayoutChg chg="modTransition">
          <pc:chgData name="Heikki Laakso" userId="01f326dcb8cfabe4" providerId="LiveId" clId="{562D3569-ACF7-4BC2-BEDE-1278AC62E9AE}" dt="2019-11-04T18:19:58.177" v="9"/>
          <pc:sldLayoutMkLst>
            <pc:docMk/>
            <pc:sldMasterMk cId="0" sldId="2147483657"/>
            <pc:sldLayoutMk cId="1072080894" sldId="2147483666"/>
          </pc:sldLayoutMkLst>
        </pc:sldLayoutChg>
        <pc:sldLayoutChg chg="modTransition">
          <pc:chgData name="Heikki Laakso" userId="01f326dcb8cfabe4" providerId="LiveId" clId="{562D3569-ACF7-4BC2-BEDE-1278AC62E9AE}" dt="2019-11-04T18:19:58.177" v="9"/>
          <pc:sldLayoutMkLst>
            <pc:docMk/>
            <pc:sldMasterMk cId="0" sldId="2147483657"/>
            <pc:sldLayoutMk cId="990195728" sldId="2147483667"/>
          </pc:sldLayoutMkLst>
        </pc:sldLayoutChg>
        <pc:sldLayoutChg chg="modTransition">
          <pc:chgData name="Heikki Laakso" userId="01f326dcb8cfabe4" providerId="LiveId" clId="{562D3569-ACF7-4BC2-BEDE-1278AC62E9AE}" dt="2019-11-04T18:19:58.177" v="9"/>
          <pc:sldLayoutMkLst>
            <pc:docMk/>
            <pc:sldMasterMk cId="0" sldId="2147483657"/>
            <pc:sldLayoutMk cId="3513997499" sldId="2147483668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i-FI" altLang="fi-FI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i-FI" altLang="fi-FI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i-FI" altLang="fi-FI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DDF9D6F-49EF-4115-9D8A-A00F3212372F}" type="slidenum">
              <a:rPr lang="fi-FI" altLang="fi-FI"/>
              <a:pPr/>
              <a:t>‹#›</a:t>
            </a:fld>
            <a:endParaRPr lang="fi-FI" alt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FCE0D7-E61E-4093-BA7D-96CFAE772BDC}" type="datetimeFigureOut">
              <a:rPr lang="fi-FI" smtClean="0"/>
              <a:t>6.11.2019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E51590-AE85-4792-B345-E88F0063AF2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8563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51590-AE85-4792-B345-E88F0063AF2A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102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51590-AE85-4792-B345-E88F0063AF2A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7652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38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65539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65540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65541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grpSp>
          <p:nvGrpSpPr>
            <p:cNvPr id="65542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65543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65544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i-FI"/>
              </a:p>
            </p:txBody>
          </p:sp>
        </p:grpSp>
        <p:sp>
          <p:nvSpPr>
            <p:cNvPr id="65545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65546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65547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</p:grpSp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altLang="fi-FI" noProof="0"/>
              <a:t>Muokkaa otsikon perustyyliä napsauttamalla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fi-FI" altLang="fi-FI" noProof="0"/>
              <a:t>Muokkaa alaotsikon perustyyliä napsauttamalla</a:t>
            </a:r>
          </a:p>
        </p:txBody>
      </p:sp>
      <p:sp>
        <p:nvSpPr>
          <p:cNvPr id="65550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fi-FI" altLang="fi-FI"/>
          </a:p>
        </p:txBody>
      </p:sp>
      <p:sp>
        <p:nvSpPr>
          <p:cNvPr id="65551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fi-FI" altLang="fi-FI"/>
          </a:p>
        </p:txBody>
      </p:sp>
      <p:sp>
        <p:nvSpPr>
          <p:cNvPr id="65552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2B2C9FF-7741-4BBC-8062-520F50C7F06C}" type="slidenum">
              <a:rPr lang="fi-FI" altLang="fi-FI"/>
              <a:pPr/>
              <a:t>‹#›</a:t>
            </a:fld>
            <a:endParaRPr lang="fi-FI" altLang="fi-FI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5B090B-D6C0-4E24-A7EE-874AA892AD6A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948527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3AC9A5-94D2-4C6B-A909-A5ADCBB99FB2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587131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5E4D17-EC34-482B-B3B8-3BA19738790C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084098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D93C0C-3691-44A4-8B02-884E2805D6F0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019272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64E4D1-3F9F-4A7A-8012-FAF8D83F5BBB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20085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4AF411-FFDF-45DD-A8E0-A73DEF7DA17A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52873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AE3F15-97DB-404F-8DC9-08E63BE7CCE7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89121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277B61-609B-4ACE-ACF8-9FB27022F6A5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072080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39CFBF-9753-4FD8-9542-96496F95D6D6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990195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7004050" y="617538"/>
            <a:ext cx="1951038" cy="551497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00712" cy="5514975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039AD4-A92E-4A6F-92BD-B8FFE43C358C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513997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fi-FI" altLang="fi-FI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fi-FI" altLang="fi-FI"/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ltGray">
          <a:xfrm>
            <a:off x="541338" y="1519238"/>
            <a:ext cx="422275" cy="4762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fi-FI" altLang="fi-FI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ltGray">
          <a:xfrm>
            <a:off x="912813" y="1519238"/>
            <a:ext cx="368300" cy="47625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fi-FI" altLang="fi-FI"/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fi-FI" altLang="fi-FI"/>
          </a:p>
        </p:txBody>
      </p:sp>
      <p:sp>
        <p:nvSpPr>
          <p:cNvPr id="6451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fi-FI" altLang="fi-FI"/>
          </a:p>
        </p:txBody>
      </p:sp>
      <p:sp>
        <p:nvSpPr>
          <p:cNvPr id="6452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fi-FI" altLang="fi-FI"/>
          </a:p>
        </p:txBody>
      </p:sp>
      <p:sp>
        <p:nvSpPr>
          <p:cNvPr id="6452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46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otsikon perustyyliä napsauttamalla</a:t>
            </a:r>
          </a:p>
        </p:txBody>
      </p:sp>
      <p:sp>
        <p:nvSpPr>
          <p:cNvPr id="6452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</a:p>
        </p:txBody>
      </p:sp>
      <p:sp>
        <p:nvSpPr>
          <p:cNvPr id="645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i-FI" altLang="fi-FI"/>
          </a:p>
        </p:txBody>
      </p:sp>
      <p:sp>
        <p:nvSpPr>
          <p:cNvPr id="6452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i-FI" altLang="fi-FI"/>
          </a:p>
        </p:txBody>
      </p:sp>
      <p:sp>
        <p:nvSpPr>
          <p:cNvPr id="645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EC31171-294D-4E29-9FCB-AC2EBA635D2A}" type="slidenum">
              <a:rPr lang="fi-FI" altLang="fi-FI"/>
              <a:pPr/>
              <a:t>‹#›</a:t>
            </a:fld>
            <a:endParaRPr lang="fi-FI" alt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i-FI" altLang="fi-FI" dirty="0"/>
              <a:t>Internet ja yhteisvalinta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altLang="fi-FI"/>
              <a:t>Keskiasteen oppilaitosten  kotisivut yhteisvalinnan apuna peruskoulun 9. luokalla</a:t>
            </a:r>
          </a:p>
          <a:p>
            <a:endParaRPr lang="fi-FI" altLang="fi-FI"/>
          </a:p>
          <a:p>
            <a:r>
              <a:rPr lang="fi-FI" altLang="fi-FI"/>
              <a:t>Heikki Laakso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 dirty="0"/>
              <a:t>Johdanto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altLang="fi-FI" dirty="0"/>
              <a:t>Oppilaitosten kotisivut ovat näyteikkuna oppilaitokseen</a:t>
            </a:r>
          </a:p>
          <a:p>
            <a:r>
              <a:rPr lang="fi-FI" altLang="fi-FI" dirty="0"/>
              <a:t>Yhteisvalinnoilla on vaikutus koko loppuelämään</a:t>
            </a:r>
          </a:p>
          <a:p>
            <a:r>
              <a:rPr lang="fi-FI" altLang="fi-FI" dirty="0"/>
              <a:t>Tämä on tutkimus siitä, miten hyvin tulevat opiskelijat löysivät tietoa oppilaitosten kotisivuilta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 dirty="0"/>
              <a:t>Teoriaa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altLang="fi-FI" dirty="0"/>
              <a:t>Suomi tietoyhteiskunnaksi –hanke</a:t>
            </a:r>
          </a:p>
          <a:p>
            <a:r>
              <a:rPr lang="fi-FI" altLang="fi-FI" dirty="0"/>
              <a:t>Uudet oppimisympäristöt ja itseohjautuvuus</a:t>
            </a:r>
          </a:p>
          <a:p>
            <a:r>
              <a:rPr lang="fi-FI" altLang="fi-FI" dirty="0"/>
              <a:t>Hyperteksti oppimisen ja tiedonhankinnan näkökulmasta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 dirty="0"/>
              <a:t>Tutkimus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altLang="fi-FI" sz="2800" dirty="0"/>
              <a:t>Osallistujina 81 tietotekniikan valinnutta 9-luokkalaista, joista tyttöjä 14</a:t>
            </a:r>
            <a:r>
              <a:rPr lang="fi-FI" altLang="fi-FI" sz="2800" dirty="0" smtClean="0"/>
              <a:t>.</a:t>
            </a:r>
          </a:p>
          <a:p>
            <a:pPr lvl="0"/>
            <a:r>
              <a:rPr lang="fi-FI" altLang="fi-FI" sz="2800" dirty="0" err="1" smtClean="0"/>
              <a:t>Instruktiona</a:t>
            </a:r>
            <a:r>
              <a:rPr lang="fi-FI" altLang="fi-FI" sz="2800" dirty="0" smtClean="0"/>
              <a:t> kirjoitelma, jossa tarkoituksena suunnitella elämä 10 vuotta tulevaisuuteen. Tavoitteena realistisuus.</a:t>
            </a:r>
          </a:p>
          <a:p>
            <a:pPr lvl="0"/>
            <a:r>
              <a:rPr lang="fi-FI" altLang="fi-FI" sz="2800" dirty="0" smtClean="0"/>
              <a:t>Palautuslomake, jossa mitattiin asteikolla 1-5, kuinka hyvin oppilaat löysivät omasta mielestään tietoa mahdollisista opiskelupaikoistaan.</a:t>
            </a:r>
            <a:endParaRPr lang="fi-FI" altLang="fi-FI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 dirty="0"/>
              <a:t>Tutkimus (2)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fi-FI" altLang="fi-FI" sz="2800" dirty="0"/>
              <a:t>Luokitukset</a:t>
            </a:r>
          </a:p>
          <a:p>
            <a:pPr lvl="1"/>
            <a:r>
              <a:rPr lang="fi-FI" altLang="fi-FI" sz="2400" dirty="0"/>
              <a:t>Pääsyvaatimukset</a:t>
            </a:r>
          </a:p>
          <a:p>
            <a:pPr lvl="1"/>
            <a:r>
              <a:rPr lang="fi-FI" altLang="fi-FI" sz="2400" dirty="0"/>
              <a:t>Opiskelun sisältö</a:t>
            </a:r>
          </a:p>
          <a:p>
            <a:pPr lvl="1"/>
            <a:r>
              <a:rPr lang="fi-FI" altLang="fi-FI" sz="2400" dirty="0"/>
              <a:t>Opintotuki</a:t>
            </a:r>
          </a:p>
          <a:p>
            <a:pPr lvl="1"/>
            <a:r>
              <a:rPr lang="fi-FI" altLang="fi-FI" sz="2400" dirty="0"/>
              <a:t>Asuminen</a:t>
            </a:r>
          </a:p>
          <a:p>
            <a:pPr lvl="1"/>
            <a:r>
              <a:rPr lang="fi-FI" altLang="fi-FI" sz="2400" dirty="0"/>
              <a:t>Tietoa jatko-opiskelupaikoista</a:t>
            </a:r>
          </a:p>
          <a:p>
            <a:pPr lvl="1"/>
            <a:r>
              <a:rPr lang="fi-FI" altLang="fi-FI" sz="2400" dirty="0"/>
              <a:t>Tietoa työpaikoista</a:t>
            </a:r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5088" y="2017713"/>
            <a:ext cx="3810000" cy="4840287"/>
          </a:xfrm>
        </p:spPr>
        <p:txBody>
          <a:bodyPr/>
          <a:lstStyle/>
          <a:p>
            <a:r>
              <a:rPr lang="fi-FI" altLang="fi-FI" sz="2800"/>
              <a:t>Osiot</a:t>
            </a:r>
          </a:p>
          <a:p>
            <a:pPr lvl="1"/>
            <a:r>
              <a:rPr lang="fi-FI" altLang="fi-FI" sz="2400"/>
              <a:t>Opiskelupaikka</a:t>
            </a:r>
          </a:p>
          <a:p>
            <a:pPr lvl="1"/>
            <a:r>
              <a:rPr lang="fi-FI" altLang="fi-FI" sz="2400"/>
              <a:t>Vaihtoehto</a:t>
            </a:r>
          </a:p>
          <a:p>
            <a:pPr lvl="1"/>
            <a:r>
              <a:rPr lang="fi-FI" altLang="fi-FI" sz="2400"/>
              <a:t>Jatko-opiskelupaikka</a:t>
            </a:r>
          </a:p>
          <a:p>
            <a:pPr lvl="1"/>
            <a:r>
              <a:rPr lang="fi-FI" altLang="fi-FI" sz="2400"/>
              <a:t>Vaihtoehto</a:t>
            </a:r>
          </a:p>
          <a:p>
            <a:pPr lvl="1"/>
            <a:r>
              <a:rPr lang="fi-FI" altLang="fi-FI" sz="2400"/>
              <a:t>Työelämä, jossa luokkina</a:t>
            </a:r>
          </a:p>
          <a:p>
            <a:pPr lvl="2"/>
            <a:r>
              <a:rPr lang="fi-FI" altLang="fi-FI" sz="2000"/>
              <a:t>Työllisyystilanne</a:t>
            </a:r>
          </a:p>
          <a:p>
            <a:pPr lvl="2"/>
            <a:r>
              <a:rPr lang="fi-FI" altLang="fi-FI" sz="2000"/>
              <a:t>Missä työpaikat?</a:t>
            </a:r>
          </a:p>
          <a:p>
            <a:pPr lvl="2"/>
            <a:r>
              <a:rPr lang="fi-FI" altLang="fi-FI" sz="2000"/>
              <a:t>Palkkaus</a:t>
            </a:r>
          </a:p>
          <a:p>
            <a:pPr lvl="2"/>
            <a:r>
              <a:rPr lang="fi-FI" altLang="fi-FI" sz="2000"/>
              <a:t>Työnkuva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/>
              <a:t>Tuloksia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altLang="fi-FI"/>
              <a:t>Kirjoitelmia 67, palautuslomakkeita 46</a:t>
            </a:r>
          </a:p>
          <a:p>
            <a:r>
              <a:rPr lang="fi-FI" altLang="fi-FI"/>
              <a:t>Palautuslomakkeista empiirinen tutkimus</a:t>
            </a:r>
          </a:p>
          <a:p>
            <a:r>
              <a:rPr lang="fi-FI" altLang="fi-FI"/>
              <a:t>Kirjoitelmista vain poimintoja (4ov)</a:t>
            </a:r>
          </a:p>
          <a:p>
            <a:pPr>
              <a:buFont typeface="Wingdings" panose="05000000000000000000" pitchFamily="2" charset="2"/>
              <a:buNone/>
            </a:pPr>
            <a:endParaRPr lang="fi-FI" altLang="fi-FI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/>
              <a:t>Pohdinta-aiheita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altLang="fi-FI" dirty="0"/>
              <a:t>Mitä tutkimukseni oikeastaan mittaa?</a:t>
            </a:r>
          </a:p>
          <a:p>
            <a:r>
              <a:rPr lang="fi-FI" altLang="fi-FI" dirty="0"/>
              <a:t>Miten tutkimusta voisi parantaa?</a:t>
            </a:r>
          </a:p>
          <a:p>
            <a:r>
              <a:rPr lang="fi-FI" altLang="fi-FI" dirty="0"/>
              <a:t>Miten tutkimus on auttanut työssäni?</a:t>
            </a:r>
          </a:p>
          <a:p>
            <a:endParaRPr lang="fi-FI" altLang="fi-FI" dirty="0"/>
          </a:p>
          <a:p>
            <a:endParaRPr lang="fi-FI" altLang="fi-FI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/>
              <a:t>Lähteet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altLang="fi-FI" sz="2400"/>
              <a:t>Himanen (toim.) 1998 Verkkoyliopistostrategia</a:t>
            </a:r>
          </a:p>
          <a:p>
            <a:r>
              <a:rPr lang="fi-FI" altLang="fi-FI" sz="2400"/>
              <a:t>Kämäräinen, Haapasalo 1998 Hyperteksti, laatiminen ja käyttö oppimisen tiedonhankinnan ja kirjallisuuden näkökulmista</a:t>
            </a:r>
          </a:p>
          <a:p>
            <a:r>
              <a:rPr lang="fi-FI" altLang="fi-FI" sz="2400"/>
              <a:t>Sinko, Lehtinen (toim.) 1998 Bitit ja pedagogiikka</a:t>
            </a:r>
          </a:p>
          <a:p>
            <a:r>
              <a:rPr lang="fi-FI" altLang="fi-FI" sz="2400"/>
              <a:t>Stachon (toim.) 1997 Näkökulmia tietoyhteiskuntaan</a:t>
            </a:r>
          </a:p>
          <a:p>
            <a:r>
              <a:rPr lang="fi-FI" altLang="fi-FI" sz="2400"/>
              <a:t>Tiedolla tietoyhteiskuntaan 1999 Tilastokeskus</a:t>
            </a:r>
          </a:p>
          <a:p>
            <a:r>
              <a:rPr lang="fi-FI" altLang="fi-FI" sz="2400"/>
              <a:t>Tiedon valtateiltä luovuuden lähteille 1997 Työministeriö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äriliuku">
  <a:themeElements>
    <a:clrScheme name="Väriliuku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Väriliuku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i-FI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i-FI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Väriliuku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äriliuku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äriliuku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äriliuku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äriliuku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äriliuku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äriliuku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D:\Ohjelmatiedostot\Microsoft Office\Templates\Presentation Designs\Väriliuku.pot</Template>
  <TotalTime>132</TotalTime>
  <Words>205</Words>
  <Application>Microsoft Office PowerPoint</Application>
  <PresentationFormat>Piirtoheitinkalvo</PresentationFormat>
  <Paragraphs>51</Paragraphs>
  <Slides>8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3" baseType="lpstr">
      <vt:lpstr>Arial</vt:lpstr>
      <vt:lpstr>Calibri</vt:lpstr>
      <vt:lpstr>Tahoma</vt:lpstr>
      <vt:lpstr>Wingdings</vt:lpstr>
      <vt:lpstr>Väriliuku</vt:lpstr>
      <vt:lpstr>Internet ja yhteisvalinta</vt:lpstr>
      <vt:lpstr>Johdanto</vt:lpstr>
      <vt:lpstr>Teoriaa</vt:lpstr>
      <vt:lpstr>Tutkimus</vt:lpstr>
      <vt:lpstr>Tutkimus (2)</vt:lpstr>
      <vt:lpstr>Tuloksia</vt:lpstr>
      <vt:lpstr>Pohdinta-aiheita</vt:lpstr>
      <vt:lpstr>Lähteet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opiskelupaikan valinnan apuna</dc:title>
  <dc:creator>Heikki Laakso</dc:creator>
  <cp:lastModifiedBy>Heikki Laakso</cp:lastModifiedBy>
  <cp:revision>22</cp:revision>
  <cp:lastPrinted>1601-01-01T00:00:00Z</cp:lastPrinted>
  <dcterms:created xsi:type="dcterms:W3CDTF">2000-03-09T15:50:26Z</dcterms:created>
  <dcterms:modified xsi:type="dcterms:W3CDTF">2019-11-06T15:42:55Z</dcterms:modified>
</cp:coreProperties>
</file>