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-laskentataulukko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-laskentataulukko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Tammikuu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Taul1!$A$2:$A$5</c:f>
              <c:strCache>
                <c:ptCount val="4"/>
                <c:pt idx="0">
                  <c:v>Irtokarkki</c:v>
                </c:pt>
                <c:pt idx="1">
                  <c:v>Tikkari</c:v>
                </c:pt>
                <c:pt idx="2">
                  <c:v>Purukumi</c:v>
                </c:pt>
                <c:pt idx="3">
                  <c:v>Kermamunkki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350</c:v>
                </c:pt>
                <c:pt idx="1">
                  <c:v>165.5</c:v>
                </c:pt>
                <c:pt idx="2">
                  <c:v>75.5</c:v>
                </c:pt>
                <c:pt idx="3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15-42D8-BEC7-67BA1E52FA5E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Helmikuu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Taul1!$A$2:$A$5</c:f>
              <c:strCache>
                <c:ptCount val="4"/>
                <c:pt idx="0">
                  <c:v>Irtokarkki</c:v>
                </c:pt>
                <c:pt idx="1">
                  <c:v>Tikkari</c:v>
                </c:pt>
                <c:pt idx="2">
                  <c:v>Purukumi</c:v>
                </c:pt>
                <c:pt idx="3">
                  <c:v>Kermamunkki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275</c:v>
                </c:pt>
                <c:pt idx="1">
                  <c:v>128</c:v>
                </c:pt>
                <c:pt idx="2">
                  <c:v>152.5</c:v>
                </c:pt>
                <c:pt idx="3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15-42D8-BEC7-67BA1E52FA5E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Maaliskuu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Taul1!$A$2:$A$5</c:f>
              <c:strCache>
                <c:ptCount val="4"/>
                <c:pt idx="0">
                  <c:v>Irtokarkki</c:v>
                </c:pt>
                <c:pt idx="1">
                  <c:v>Tikkari</c:v>
                </c:pt>
                <c:pt idx="2">
                  <c:v>Purukumi</c:v>
                </c:pt>
                <c:pt idx="3">
                  <c:v>Kermamunkki</c:v>
                </c:pt>
              </c:strCache>
            </c:strRef>
          </c:cat>
          <c:val>
            <c:numRef>
              <c:f>Taul1!$D$2:$D$5</c:f>
              <c:numCache>
                <c:formatCode>General</c:formatCode>
                <c:ptCount val="4"/>
                <c:pt idx="0">
                  <c:v>200</c:v>
                </c:pt>
                <c:pt idx="1">
                  <c:v>95.5</c:v>
                </c:pt>
                <c:pt idx="2">
                  <c:v>199</c:v>
                </c:pt>
                <c:pt idx="3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15-42D8-BEC7-67BA1E52FA5E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 Huhtikuu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Taul1!$A$2:$A$5</c:f>
              <c:strCache>
                <c:ptCount val="4"/>
                <c:pt idx="0">
                  <c:v>Irtokarkki</c:v>
                </c:pt>
                <c:pt idx="1">
                  <c:v>Tikkari</c:v>
                </c:pt>
                <c:pt idx="2">
                  <c:v>Purukumi</c:v>
                </c:pt>
                <c:pt idx="3">
                  <c:v>Kermamunkki</c:v>
                </c:pt>
              </c:strCache>
            </c:strRef>
          </c:cat>
          <c:val>
            <c:numRef>
              <c:f>Taul1!$E$2:$E$5</c:f>
              <c:numCache>
                <c:formatCode>General</c:formatCode>
                <c:ptCount val="4"/>
                <c:pt idx="0">
                  <c:v>350</c:v>
                </c:pt>
                <c:pt idx="1">
                  <c:v>73</c:v>
                </c:pt>
                <c:pt idx="2">
                  <c:v>125.5</c:v>
                </c:pt>
                <c:pt idx="3">
                  <c:v>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15-42D8-BEC7-67BA1E52FA5E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 Toukokuu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Taul1!$A$2:$A$5</c:f>
              <c:strCache>
                <c:ptCount val="4"/>
                <c:pt idx="0">
                  <c:v>Irtokarkki</c:v>
                </c:pt>
                <c:pt idx="1">
                  <c:v>Tikkari</c:v>
                </c:pt>
                <c:pt idx="2">
                  <c:v>Purukumi</c:v>
                </c:pt>
                <c:pt idx="3">
                  <c:v>Kermamunkki</c:v>
                </c:pt>
              </c:strCache>
            </c:strRef>
          </c:cat>
          <c:val>
            <c:numRef>
              <c:f>Taul1!$F$2:$F$5</c:f>
              <c:numCache>
                <c:formatCode>General</c:formatCode>
                <c:ptCount val="4"/>
                <c:pt idx="0">
                  <c:v>260</c:v>
                </c:pt>
                <c:pt idx="1">
                  <c:v>150</c:v>
                </c:pt>
                <c:pt idx="2">
                  <c:v>100</c:v>
                </c:pt>
                <c:pt idx="3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15-42D8-BEC7-67BA1E52FA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316592"/>
        <c:axId val="191318888"/>
      </c:barChart>
      <c:catAx>
        <c:axId val="19131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1318888"/>
        <c:crosses val="autoZero"/>
        <c:auto val="1"/>
        <c:lblAlgn val="ctr"/>
        <c:lblOffset val="100"/>
        <c:noMultiLvlLbl val="0"/>
      </c:catAx>
      <c:valAx>
        <c:axId val="19131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131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Irtokarkki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Tammikuu</c:v>
                </c:pt>
                <c:pt idx="1">
                  <c:v>Helmikuu</c:v>
                </c:pt>
                <c:pt idx="2">
                  <c:v>Maaliskuu</c:v>
                </c:pt>
                <c:pt idx="3">
                  <c:v> Huhtikuu</c:v>
                </c:pt>
                <c:pt idx="4">
                  <c:v> Toukokuu</c:v>
                </c:pt>
              </c:strCache>
            </c:strRef>
          </c:cat>
          <c:val>
            <c:numRef>
              <c:f>Taul1!$B$2:$F$2</c:f>
              <c:numCache>
                <c:formatCode>General</c:formatCode>
                <c:ptCount val="5"/>
                <c:pt idx="0">
                  <c:v>350</c:v>
                </c:pt>
                <c:pt idx="1">
                  <c:v>275</c:v>
                </c:pt>
                <c:pt idx="2">
                  <c:v>200</c:v>
                </c:pt>
                <c:pt idx="3">
                  <c:v>350</c:v>
                </c:pt>
                <c:pt idx="4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7A-4AB4-ADF9-5623DF705604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Tikkari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Tammikuu</c:v>
                </c:pt>
                <c:pt idx="1">
                  <c:v>Helmikuu</c:v>
                </c:pt>
                <c:pt idx="2">
                  <c:v>Maaliskuu</c:v>
                </c:pt>
                <c:pt idx="3">
                  <c:v> Huhtikuu</c:v>
                </c:pt>
                <c:pt idx="4">
                  <c:v> Toukokuu</c:v>
                </c:pt>
              </c:strCache>
            </c:strRef>
          </c:cat>
          <c:val>
            <c:numRef>
              <c:f>Taul1!$B$3:$F$3</c:f>
              <c:numCache>
                <c:formatCode>General</c:formatCode>
                <c:ptCount val="5"/>
                <c:pt idx="0">
                  <c:v>165.5</c:v>
                </c:pt>
                <c:pt idx="1">
                  <c:v>128</c:v>
                </c:pt>
                <c:pt idx="2">
                  <c:v>95.5</c:v>
                </c:pt>
                <c:pt idx="3">
                  <c:v>73</c:v>
                </c:pt>
                <c:pt idx="4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7A-4AB4-ADF9-5623DF705604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Purukumi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Tammikuu</c:v>
                </c:pt>
                <c:pt idx="1">
                  <c:v>Helmikuu</c:v>
                </c:pt>
                <c:pt idx="2">
                  <c:v>Maaliskuu</c:v>
                </c:pt>
                <c:pt idx="3">
                  <c:v> Huhtikuu</c:v>
                </c:pt>
                <c:pt idx="4">
                  <c:v> Toukokuu</c:v>
                </c:pt>
              </c:strCache>
            </c:strRef>
          </c:cat>
          <c:val>
            <c:numRef>
              <c:f>Taul1!$B$4:$F$4</c:f>
              <c:numCache>
                <c:formatCode>General</c:formatCode>
                <c:ptCount val="5"/>
                <c:pt idx="0">
                  <c:v>75.5</c:v>
                </c:pt>
                <c:pt idx="1">
                  <c:v>152.5</c:v>
                </c:pt>
                <c:pt idx="2">
                  <c:v>199</c:v>
                </c:pt>
                <c:pt idx="3">
                  <c:v>125.5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7A-4AB4-ADF9-5623DF705604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Kermamunkki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Tammikuu</c:v>
                </c:pt>
                <c:pt idx="1">
                  <c:v>Helmikuu</c:v>
                </c:pt>
                <c:pt idx="2">
                  <c:v>Maaliskuu</c:v>
                </c:pt>
                <c:pt idx="3">
                  <c:v> Huhtikuu</c:v>
                </c:pt>
                <c:pt idx="4">
                  <c:v> Toukokuu</c:v>
                </c:pt>
              </c:strCache>
            </c:strRef>
          </c:cat>
          <c:val>
            <c:numRef>
              <c:f>Taul1!$B$5:$F$5</c:f>
              <c:numCache>
                <c:formatCode>General</c:formatCode>
                <c:ptCount val="5"/>
                <c:pt idx="0">
                  <c:v>275</c:v>
                </c:pt>
                <c:pt idx="1">
                  <c:v>200</c:v>
                </c:pt>
                <c:pt idx="2">
                  <c:v>110</c:v>
                </c:pt>
                <c:pt idx="3">
                  <c:v>320</c:v>
                </c:pt>
                <c:pt idx="4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7A-4AB4-ADF9-5623DF705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755696"/>
        <c:axId val="461756352"/>
      </c:barChart>
      <c:catAx>
        <c:axId val="4617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61756352"/>
        <c:crosses val="autoZero"/>
        <c:auto val="1"/>
        <c:lblAlgn val="ctr"/>
        <c:lblOffset val="100"/>
        <c:noMultiLvlLbl val="0"/>
      </c:catAx>
      <c:valAx>
        <c:axId val="46175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617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194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Muokkaa tekstin perustyylejä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9191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214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1524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2429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4812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214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6734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3727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013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8343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49939-3BC2-4448-9B3F-A414FB90AA7E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04052-7442-482E-BDD9-7AB839D956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120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Kioski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Heikki Laakso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83025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Aukioloajat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Maanantaisin 11-13</a:t>
            </a:r>
          </a:p>
          <a:p>
            <a:r>
              <a:rPr lang="fi-FI" dirty="0" smtClean="0"/>
              <a:t>Keskiviikkoisin 11-14</a:t>
            </a:r>
          </a:p>
          <a:p>
            <a:r>
              <a:rPr lang="fi-FI" dirty="0" smtClean="0"/>
              <a:t>Perjantaisin 11-12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66123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Tuotot</a:t>
            </a:r>
            <a:endParaRPr lang="fi-FI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856219"/>
              </p:ext>
            </p:extLst>
          </p:nvPr>
        </p:nvGraphicFramePr>
        <p:xfrm>
          <a:off x="838200" y="1825625"/>
          <a:ext cx="1051560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2913024396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83318913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4284312749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460821321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574858059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2237618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688476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Tuote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Tammikuu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Helmikuu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Maaliskuu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Huhtikuu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Toukokuu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</a:t>
                      </a: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350135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Irtokarkki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1435</a:t>
                      </a: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62188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Tikkari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381674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Purukumi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152,5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652,5</a:t>
                      </a: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374574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Kermamunkki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1150</a:t>
                      </a: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332697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866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755,5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604,5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868,5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3850</a:t>
                      </a: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2202788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300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Myynti tuotteittain</a:t>
            </a:r>
            <a:endParaRPr lang="fi-FI" dirty="0"/>
          </a:p>
        </p:txBody>
      </p:sp>
      <p:graphicFrame>
        <p:nvGraphicFramePr>
          <p:cNvPr id="8" name="Sisällön paikkamerkk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929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3463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Myynti kuukausittain</a:t>
            </a:r>
            <a:endParaRPr lang="fi-FI" dirty="0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2199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9492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Kuva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2477294"/>
            <a:ext cx="4064000" cy="3048000"/>
          </a:xfrm>
        </p:spPr>
      </p:pic>
    </p:spTree>
    <p:extLst>
      <p:ext uri="{BB962C8B-B14F-4D97-AF65-F5344CB8AC3E}">
        <p14:creationId xmlns:p14="http://schemas.microsoft.com/office/powerpoint/2010/main" val="363365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Muotoja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1746739" y="2573215"/>
            <a:ext cx="3657600" cy="2520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/>
          <p:cNvSpPr/>
          <p:nvPr/>
        </p:nvSpPr>
        <p:spPr>
          <a:xfrm>
            <a:off x="7092462" y="2297724"/>
            <a:ext cx="2836984" cy="260252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1108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300000"/>
    </mc:Choice>
    <mc:Fallback>
      <p:transition spd="slow" advTm="30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65</Words>
  <Application>Microsoft Office PowerPoint</Application>
  <PresentationFormat>Laajakuva</PresentationFormat>
  <Paragraphs>55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Office-teema</vt:lpstr>
      <vt:lpstr>Kioski</vt:lpstr>
      <vt:lpstr>Aukioloajat</vt:lpstr>
      <vt:lpstr>Tuotot</vt:lpstr>
      <vt:lpstr>Myynti tuotteittain</vt:lpstr>
      <vt:lpstr>Myynti kuukausittain</vt:lpstr>
      <vt:lpstr>Kuva</vt:lpstr>
      <vt:lpstr>Muotoja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Kioski</dc:title>
  <dc:creator>Laakso Heikki</dc:creator>
  <cp:lastModifiedBy>Heikki Laakso</cp:lastModifiedBy>
  <cp:revision>14</cp:revision>
  <dcterms:created xsi:type="dcterms:W3CDTF">2019-11-06T15:54:50Z</dcterms:created>
  <dcterms:modified xsi:type="dcterms:W3CDTF">2019-11-06T18:51:57Z</dcterms:modified>
</cp:coreProperties>
</file>